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 id="2147483768" r:id="rId2"/>
  </p:sldMasterIdLst>
  <p:notesMasterIdLst>
    <p:notesMasterId r:id="rId10"/>
  </p:notesMasterIdLst>
  <p:sldIdLst>
    <p:sldId id="256" r:id="rId3"/>
    <p:sldId id="266" r:id="rId4"/>
    <p:sldId id="260" r:id="rId5"/>
    <p:sldId id="259" r:id="rId6"/>
    <p:sldId id="257" r:id="rId7"/>
    <p:sldId id="258" r:id="rId8"/>
    <p:sldId id="267" r:id="rId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99FF66"/>
    <a:srgbClr val="FF99FF"/>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62" autoAdjust="0"/>
    <p:restoredTop sz="94660"/>
  </p:normalViewPr>
  <p:slideViewPr>
    <p:cSldViewPr>
      <p:cViewPr varScale="1">
        <p:scale>
          <a:sx n="73" d="100"/>
          <a:sy n="73" d="100"/>
        </p:scale>
        <p:origin x="123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EA80B0-F3B5-45DD-8D3C-A8E6D2BAA6C9}" type="datetimeFigureOut">
              <a:rPr lang="es-MX" smtClean="0"/>
              <a:t>11/09/2017</a:t>
            </a:fld>
            <a:endParaRPr lang="es-MX" dirty="0"/>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5BAE06-DC74-4699-82D7-7D11F6F234AE}" type="slidenum">
              <a:rPr lang="es-MX" smtClean="0"/>
              <a:t>‹Nº›</a:t>
            </a:fld>
            <a:endParaRPr lang="es-MX" dirty="0"/>
          </a:p>
        </p:txBody>
      </p:sp>
    </p:spTree>
    <p:extLst>
      <p:ext uri="{BB962C8B-B14F-4D97-AF65-F5344CB8AC3E}">
        <p14:creationId xmlns:p14="http://schemas.microsoft.com/office/powerpoint/2010/main" val="1232800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3"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16" name="Title 15"/>
          <p:cNvSpPr>
            <a:spLocks noGrp="1"/>
          </p:cNvSpPr>
          <p:nvPr>
            <p:ph type="title"/>
          </p:nvPr>
        </p:nvSpPr>
        <p:spPr>
          <a:xfrm>
            <a:off x="2438400" y="1447800"/>
            <a:ext cx="3962400" cy="2133600"/>
          </a:xfrm>
        </p:spPr>
        <p:txBody>
          <a:bodyPr anchor="b"/>
          <a:lstStyle/>
          <a:p>
            <a:r>
              <a:rPr lang="es-ES"/>
              <a:t>Haga clic para modificar el estilo de título del patrón</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8FD5B95B-D0C8-446E-9286-957354C17221}" type="datetime1">
              <a:rPr lang="es-MX" smtClean="0"/>
              <a:t>11/09/2017</a:t>
            </a:fld>
            <a:endParaRPr lang="es-MX" dirty="0"/>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93E8DD25-A9C4-4B96-B6C4-AC566C9DAD58}" type="slidenum">
              <a:rPr lang="es-MX" smtClean="0"/>
              <a:t>‹Nº›</a:t>
            </a:fld>
            <a:endParaRPr lang="es-MX" dirty="0"/>
          </a:p>
        </p:txBody>
      </p:sp>
      <p:sp>
        <p:nvSpPr>
          <p:cNvPr id="15" name="Footer Placeholder 14"/>
          <p:cNvSpPr>
            <a:spLocks noGrp="1"/>
          </p:cNvSpPr>
          <p:nvPr>
            <p:ph type="ftr" sz="quarter" idx="12"/>
          </p:nvPr>
        </p:nvSpPr>
        <p:spPr>
          <a:xfrm>
            <a:off x="3581400" y="6296248"/>
            <a:ext cx="2820987" cy="152400"/>
          </a:xfrm>
        </p:spPr>
        <p:txBody>
          <a:bodyPr/>
          <a:lstStyle/>
          <a:p>
            <a:r>
              <a:rPr lang="es-MX"/>
              <a:t>HECHO POR: LUIS PABLO REYES FERNANDEZ Y LUIS ANGEL GARCIA ARELLANO</a:t>
            </a:r>
            <a:endParaRPr lang="es-MX" dirty="0"/>
          </a:p>
        </p:txBody>
      </p:sp>
    </p:spTree>
  </p:cSld>
  <p:clrMapOvr>
    <a:masterClrMapping/>
  </p:clrMapOvr>
  <mc:AlternateContent xmlns:mc="http://schemas.openxmlformats.org/markup-compatibility/2006" xmlns:p14="http://schemas.microsoft.com/office/powerpoint/2010/main">
    <mc:Choice Requires="p14">
      <p:transition spd="slow" p14:dur="2000">
        <p:random/>
        <p:sndAc>
          <p:stSnd>
            <p:snd r:embed="rId1" name="arrow.wav"/>
          </p:stSnd>
        </p:sndAc>
      </p:transition>
    </mc:Choice>
    <mc:Fallback xmlns="">
      <p:transition spd="slow">
        <p:random/>
        <p:sndAc>
          <p:stSnd>
            <p:snd r:embed="rId4" name="arrow.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3" name="Date Placeholder 12"/>
          <p:cNvSpPr>
            <a:spLocks noGrp="1"/>
          </p:cNvSpPr>
          <p:nvPr>
            <p:ph type="dt" sz="half" idx="10"/>
          </p:nvPr>
        </p:nvSpPr>
        <p:spPr/>
        <p:txBody>
          <a:bodyPr/>
          <a:lstStyle/>
          <a:p>
            <a:fld id="{77BCCAAD-B36C-4007-962F-760CFA676C1E}" type="datetime1">
              <a:rPr lang="es-MX" smtClean="0"/>
              <a:t>11/09/2017</a:t>
            </a:fld>
            <a:endParaRPr lang="es-MX" dirty="0"/>
          </a:p>
        </p:txBody>
      </p:sp>
      <p:sp>
        <p:nvSpPr>
          <p:cNvPr id="14" name="Slide Number Placeholder 13"/>
          <p:cNvSpPr>
            <a:spLocks noGrp="1"/>
          </p:cNvSpPr>
          <p:nvPr>
            <p:ph type="sldNum" sz="quarter" idx="11"/>
          </p:nvPr>
        </p:nvSpPr>
        <p:spPr/>
        <p:txBody>
          <a:bodyPr/>
          <a:lstStyle/>
          <a:p>
            <a:fld id="{93E8DD25-A9C4-4B96-B6C4-AC566C9DAD58}" type="slidenum">
              <a:rPr lang="es-MX" smtClean="0"/>
              <a:t>‹Nº›</a:t>
            </a:fld>
            <a:endParaRPr lang="es-MX" dirty="0"/>
          </a:p>
        </p:txBody>
      </p:sp>
      <p:sp>
        <p:nvSpPr>
          <p:cNvPr id="15" name="Footer Placeholder 14"/>
          <p:cNvSpPr>
            <a:spLocks noGrp="1"/>
          </p:cNvSpPr>
          <p:nvPr>
            <p:ph type="ftr" sz="quarter" idx="12"/>
          </p:nvPr>
        </p:nvSpPr>
        <p:spPr/>
        <p:txBody>
          <a:bodyPr/>
          <a:lstStyle/>
          <a:p>
            <a:r>
              <a:rPr lang="es-MX"/>
              <a:t>HECHO POR: LUIS PABLO REYES FERNANDEZ Y LUIS ANGEL GARCIA ARELLANO</a:t>
            </a:r>
            <a:endParaRPr lang="es-MX" dirty="0"/>
          </a:p>
        </p:txBody>
      </p:sp>
    </p:spTree>
  </p:cSld>
  <p:clrMapOvr>
    <a:masterClrMapping/>
  </p:clrMapOvr>
  <mc:AlternateContent xmlns:mc="http://schemas.openxmlformats.org/markup-compatibility/2006" xmlns:p14="http://schemas.microsoft.com/office/powerpoint/2010/main">
    <mc:Choice Requires="p14">
      <p:transition spd="slow" p14:dur="2000">
        <p:random/>
        <p:sndAc>
          <p:stSnd>
            <p:snd r:embed="rId1" name="arrow.wav"/>
          </p:stSnd>
        </p:sndAc>
      </p:transition>
    </mc:Choice>
    <mc:Fallback xmlns="">
      <p:transition spd="slow">
        <p:random/>
        <p:sndAc>
          <p:stSnd>
            <p:snd r:embed="rId3" name="arrow.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3" name="Date Placeholder 12"/>
          <p:cNvSpPr>
            <a:spLocks noGrp="1"/>
          </p:cNvSpPr>
          <p:nvPr>
            <p:ph type="dt" sz="half" idx="10"/>
          </p:nvPr>
        </p:nvSpPr>
        <p:spPr/>
        <p:txBody>
          <a:bodyPr/>
          <a:lstStyle/>
          <a:p>
            <a:fld id="{F99133D0-075F-4189-82FF-F68D37C04861}" type="datetime1">
              <a:rPr lang="es-MX" smtClean="0"/>
              <a:t>11/09/2017</a:t>
            </a:fld>
            <a:endParaRPr lang="es-MX" dirty="0"/>
          </a:p>
        </p:txBody>
      </p:sp>
      <p:sp>
        <p:nvSpPr>
          <p:cNvPr id="14" name="Slide Number Placeholder 13"/>
          <p:cNvSpPr>
            <a:spLocks noGrp="1"/>
          </p:cNvSpPr>
          <p:nvPr>
            <p:ph type="sldNum" sz="quarter" idx="11"/>
          </p:nvPr>
        </p:nvSpPr>
        <p:spPr/>
        <p:txBody>
          <a:bodyPr/>
          <a:lstStyle/>
          <a:p>
            <a:fld id="{93E8DD25-A9C4-4B96-B6C4-AC566C9DAD58}" type="slidenum">
              <a:rPr lang="es-MX" smtClean="0"/>
              <a:t>‹Nº›</a:t>
            </a:fld>
            <a:endParaRPr lang="es-MX" dirty="0"/>
          </a:p>
        </p:txBody>
      </p:sp>
      <p:sp>
        <p:nvSpPr>
          <p:cNvPr id="15" name="Footer Placeholder 14"/>
          <p:cNvSpPr>
            <a:spLocks noGrp="1"/>
          </p:cNvSpPr>
          <p:nvPr>
            <p:ph type="ftr" sz="quarter" idx="12"/>
          </p:nvPr>
        </p:nvSpPr>
        <p:spPr/>
        <p:txBody>
          <a:bodyPr/>
          <a:lstStyle/>
          <a:p>
            <a:r>
              <a:rPr lang="es-MX"/>
              <a:t>HECHO POR: LUIS PABLO REYES FERNANDEZ Y LUIS ANGEL GARCIA ARELLANO</a:t>
            </a:r>
            <a:endParaRPr lang="es-MX" dirty="0"/>
          </a:p>
        </p:txBody>
      </p:sp>
    </p:spTree>
  </p:cSld>
  <p:clrMapOvr>
    <a:masterClrMapping/>
  </p:clrMapOvr>
  <mc:AlternateContent xmlns:mc="http://schemas.openxmlformats.org/markup-compatibility/2006" xmlns:p14="http://schemas.microsoft.com/office/powerpoint/2010/main">
    <mc:Choice Requires="p14">
      <p:transition spd="slow" p14:dur="2000">
        <p:random/>
        <p:sndAc>
          <p:stSnd>
            <p:snd r:embed="rId1" name="arrow.wav"/>
          </p:stSnd>
        </p:sndAc>
      </p:transition>
    </mc:Choice>
    <mc:Fallback xmlns="">
      <p:transition spd="slow">
        <p:random/>
        <p:sndAc>
          <p:stSnd>
            <p:snd r:embed="rId3" name="arrow.wav"/>
          </p:stSnd>
        </p:sndAc>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928F68-9AF2-4B0C-8C32-300AC7356486}"/>
              </a:ext>
            </a:extLst>
          </p:cNvPr>
          <p:cNvSpPr>
            <a:spLocks noGrp="1"/>
          </p:cNvSpPr>
          <p:nvPr>
            <p:ph type="ctrTitle"/>
          </p:nvPr>
        </p:nvSpPr>
        <p:spPr>
          <a:xfrm>
            <a:off x="1143000" y="1122363"/>
            <a:ext cx="6858000" cy="2387600"/>
          </a:xfrm>
        </p:spPr>
        <p:txBody>
          <a:bodyPr anchor="b"/>
          <a:lstStyle>
            <a:lvl1pPr algn="ctr">
              <a:defRPr sz="45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486DF861-31D8-4C66-8E35-FA79E1ABD3F8}"/>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editar el estilo de subtítulo del patrón</a:t>
            </a:r>
            <a:endParaRPr lang="es-MX"/>
          </a:p>
        </p:txBody>
      </p:sp>
      <p:sp>
        <p:nvSpPr>
          <p:cNvPr id="4" name="Marcador de fecha 3">
            <a:extLst>
              <a:ext uri="{FF2B5EF4-FFF2-40B4-BE49-F238E27FC236}">
                <a16:creationId xmlns:a16="http://schemas.microsoft.com/office/drawing/2014/main" id="{B7797AD1-87EA-478A-8CD9-B0E510B86EE8}"/>
              </a:ext>
            </a:extLst>
          </p:cNvPr>
          <p:cNvSpPr>
            <a:spLocks noGrp="1"/>
          </p:cNvSpPr>
          <p:nvPr>
            <p:ph type="dt" sz="half" idx="10"/>
          </p:nvPr>
        </p:nvSpPr>
        <p:spPr/>
        <p:txBody>
          <a:bodyPr/>
          <a:lstStyle/>
          <a:p>
            <a:fld id="{199B6711-3EA8-4629-9C39-14F7F49EF262}" type="datetime1">
              <a:rPr lang="es-MX" smtClean="0"/>
              <a:t>11/09/2017</a:t>
            </a:fld>
            <a:endParaRPr lang="es-MX" dirty="0"/>
          </a:p>
        </p:txBody>
      </p:sp>
      <p:sp>
        <p:nvSpPr>
          <p:cNvPr id="5" name="Marcador de pie de página 4">
            <a:extLst>
              <a:ext uri="{FF2B5EF4-FFF2-40B4-BE49-F238E27FC236}">
                <a16:creationId xmlns:a16="http://schemas.microsoft.com/office/drawing/2014/main" id="{E0FBD750-9304-41B1-8DEF-B20ADE03028F}"/>
              </a:ext>
            </a:extLst>
          </p:cNvPr>
          <p:cNvSpPr>
            <a:spLocks noGrp="1"/>
          </p:cNvSpPr>
          <p:nvPr>
            <p:ph type="ftr" sz="quarter" idx="11"/>
          </p:nvPr>
        </p:nvSpPr>
        <p:spPr/>
        <p:txBody>
          <a:bodyPr/>
          <a:lstStyle/>
          <a:p>
            <a:r>
              <a:rPr lang="es-MX"/>
              <a:t>HECHO POR: LUIS PABLO REYES FERNANDEZ Y LUIS ANGEL GARCIA ARELLANO</a:t>
            </a:r>
            <a:endParaRPr lang="es-MX" dirty="0"/>
          </a:p>
        </p:txBody>
      </p:sp>
      <p:sp>
        <p:nvSpPr>
          <p:cNvPr id="6" name="Marcador de número de diapositiva 5">
            <a:extLst>
              <a:ext uri="{FF2B5EF4-FFF2-40B4-BE49-F238E27FC236}">
                <a16:creationId xmlns:a16="http://schemas.microsoft.com/office/drawing/2014/main" id="{C9ED0FB8-DAC4-465D-A0B8-5E58F77E4651}"/>
              </a:ext>
            </a:extLst>
          </p:cNvPr>
          <p:cNvSpPr>
            <a:spLocks noGrp="1"/>
          </p:cNvSpPr>
          <p:nvPr>
            <p:ph type="sldNum" sz="quarter" idx="12"/>
          </p:nvPr>
        </p:nvSpPr>
        <p:spPr/>
        <p:txBody>
          <a:bodyPr/>
          <a:lstStyle/>
          <a:p>
            <a:fld id="{C1D307B5-0CAF-45F7-AD73-C1BAB29B0A37}" type="slidenum">
              <a:rPr lang="es-MX" smtClean="0"/>
              <a:t>‹Nº›</a:t>
            </a:fld>
            <a:endParaRPr lang="es-MX" dirty="0"/>
          </a:p>
        </p:txBody>
      </p:sp>
    </p:spTree>
    <p:extLst>
      <p:ext uri="{BB962C8B-B14F-4D97-AF65-F5344CB8AC3E}">
        <p14:creationId xmlns:p14="http://schemas.microsoft.com/office/powerpoint/2010/main" val="3878065088"/>
      </p:ext>
    </p:extLst>
  </p:cSld>
  <p:clrMapOvr>
    <a:masterClrMapping/>
  </p:clrMapOvr>
  <mc:AlternateContent xmlns:mc="http://schemas.openxmlformats.org/markup-compatibility/2006" xmlns:p14="http://schemas.microsoft.com/office/powerpoint/2010/main">
    <mc:Choice Requires="p14">
      <p:transition spd="slow" p14:dur="2000">
        <p:random/>
        <p:sndAc>
          <p:stSnd>
            <p:snd r:embed="rId1" name="arrow.wav"/>
          </p:stSnd>
        </p:sndAc>
      </p:transition>
    </mc:Choice>
    <mc:Fallback xmlns="">
      <p:transition spd="slow">
        <p:random/>
        <p:sndAc>
          <p:stSnd>
            <p:snd r:embed="rId3" name="arrow.wav"/>
          </p:stSnd>
        </p:sndAc>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EFCD89-2649-45EF-8875-F1E0472EC585}"/>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931330F-C414-4FA0-8F27-0B79B0346921}"/>
              </a:ext>
            </a:extLst>
          </p:cNvPr>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6251A9E-4905-405A-96B2-44B41ACE5444}"/>
              </a:ext>
            </a:extLst>
          </p:cNvPr>
          <p:cNvSpPr>
            <a:spLocks noGrp="1"/>
          </p:cNvSpPr>
          <p:nvPr>
            <p:ph type="dt" sz="half" idx="10"/>
          </p:nvPr>
        </p:nvSpPr>
        <p:spPr/>
        <p:txBody>
          <a:bodyPr/>
          <a:lstStyle/>
          <a:p>
            <a:fld id="{60FB1C79-F87B-43EB-9AA9-A65E7510C509}" type="datetime1">
              <a:rPr lang="es-MX" smtClean="0"/>
              <a:t>11/09/2017</a:t>
            </a:fld>
            <a:endParaRPr lang="es-MX" dirty="0"/>
          </a:p>
        </p:txBody>
      </p:sp>
      <p:sp>
        <p:nvSpPr>
          <p:cNvPr id="5" name="Marcador de pie de página 4">
            <a:extLst>
              <a:ext uri="{FF2B5EF4-FFF2-40B4-BE49-F238E27FC236}">
                <a16:creationId xmlns:a16="http://schemas.microsoft.com/office/drawing/2014/main" id="{EDAF781B-30FE-4878-91CA-BF168546897D}"/>
              </a:ext>
            </a:extLst>
          </p:cNvPr>
          <p:cNvSpPr>
            <a:spLocks noGrp="1"/>
          </p:cNvSpPr>
          <p:nvPr>
            <p:ph type="ftr" sz="quarter" idx="11"/>
          </p:nvPr>
        </p:nvSpPr>
        <p:spPr/>
        <p:txBody>
          <a:bodyPr/>
          <a:lstStyle/>
          <a:p>
            <a:r>
              <a:rPr lang="es-MX"/>
              <a:t>HECHO POR: LUIS PABLO REYES FERNANDEZ Y LUIS ANGEL GARCIA ARELLANO</a:t>
            </a:r>
            <a:endParaRPr lang="es-MX" dirty="0"/>
          </a:p>
        </p:txBody>
      </p:sp>
      <p:sp>
        <p:nvSpPr>
          <p:cNvPr id="6" name="Marcador de número de diapositiva 5">
            <a:extLst>
              <a:ext uri="{FF2B5EF4-FFF2-40B4-BE49-F238E27FC236}">
                <a16:creationId xmlns:a16="http://schemas.microsoft.com/office/drawing/2014/main" id="{A20EB3BE-3D7D-4C8C-B5F3-CB43E270DB97}"/>
              </a:ext>
            </a:extLst>
          </p:cNvPr>
          <p:cNvSpPr>
            <a:spLocks noGrp="1"/>
          </p:cNvSpPr>
          <p:nvPr>
            <p:ph type="sldNum" sz="quarter" idx="12"/>
          </p:nvPr>
        </p:nvSpPr>
        <p:spPr/>
        <p:txBody>
          <a:bodyPr/>
          <a:lstStyle/>
          <a:p>
            <a:fld id="{C1D307B5-0CAF-45F7-AD73-C1BAB29B0A37}" type="slidenum">
              <a:rPr lang="es-MX" smtClean="0"/>
              <a:t>‹Nº›</a:t>
            </a:fld>
            <a:endParaRPr lang="es-MX" dirty="0"/>
          </a:p>
        </p:txBody>
      </p:sp>
    </p:spTree>
    <p:extLst>
      <p:ext uri="{BB962C8B-B14F-4D97-AF65-F5344CB8AC3E}">
        <p14:creationId xmlns:p14="http://schemas.microsoft.com/office/powerpoint/2010/main" val="4001543245"/>
      </p:ext>
    </p:extLst>
  </p:cSld>
  <p:clrMapOvr>
    <a:masterClrMapping/>
  </p:clrMapOvr>
  <mc:AlternateContent xmlns:mc="http://schemas.openxmlformats.org/markup-compatibility/2006" xmlns:p14="http://schemas.microsoft.com/office/powerpoint/2010/main">
    <mc:Choice Requires="p14">
      <p:transition spd="slow" p14:dur="2000">
        <p:random/>
        <p:sndAc>
          <p:stSnd>
            <p:snd r:embed="rId1" name="arrow.wav"/>
          </p:stSnd>
        </p:sndAc>
      </p:transition>
    </mc:Choice>
    <mc:Fallback xmlns="">
      <p:transition spd="slow">
        <p:random/>
        <p:sndAc>
          <p:stSnd>
            <p:snd r:embed="rId3" name="arrow.wav"/>
          </p:stSnd>
        </p:sndAc>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811761-97A6-4196-93C9-585E193EB178}"/>
              </a:ext>
            </a:extLst>
          </p:cNvPr>
          <p:cNvSpPr>
            <a:spLocks noGrp="1"/>
          </p:cNvSpPr>
          <p:nvPr>
            <p:ph type="title"/>
          </p:nvPr>
        </p:nvSpPr>
        <p:spPr>
          <a:xfrm>
            <a:off x="623888" y="1709739"/>
            <a:ext cx="7886700" cy="2852737"/>
          </a:xfrm>
        </p:spPr>
        <p:txBody>
          <a:bodyPr anchor="b"/>
          <a:lstStyle>
            <a:lvl1pPr>
              <a:defRPr sz="45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DE710DFF-3288-4993-A90C-DECE351DB61A}"/>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Editar el estilo de texto del patrón</a:t>
            </a:r>
          </a:p>
        </p:txBody>
      </p:sp>
      <p:sp>
        <p:nvSpPr>
          <p:cNvPr id="4" name="Marcador de fecha 3">
            <a:extLst>
              <a:ext uri="{FF2B5EF4-FFF2-40B4-BE49-F238E27FC236}">
                <a16:creationId xmlns:a16="http://schemas.microsoft.com/office/drawing/2014/main" id="{4CFE2521-0D4D-4408-8C8B-4D292DE4E3BC}"/>
              </a:ext>
            </a:extLst>
          </p:cNvPr>
          <p:cNvSpPr>
            <a:spLocks noGrp="1"/>
          </p:cNvSpPr>
          <p:nvPr>
            <p:ph type="dt" sz="half" idx="10"/>
          </p:nvPr>
        </p:nvSpPr>
        <p:spPr/>
        <p:txBody>
          <a:bodyPr/>
          <a:lstStyle/>
          <a:p>
            <a:fld id="{FE66C422-9D6F-4C6F-A265-2996F8A9FCD5}" type="datetime1">
              <a:rPr lang="es-MX" smtClean="0"/>
              <a:t>11/09/2017</a:t>
            </a:fld>
            <a:endParaRPr lang="es-MX" dirty="0"/>
          </a:p>
        </p:txBody>
      </p:sp>
      <p:sp>
        <p:nvSpPr>
          <p:cNvPr id="5" name="Marcador de pie de página 4">
            <a:extLst>
              <a:ext uri="{FF2B5EF4-FFF2-40B4-BE49-F238E27FC236}">
                <a16:creationId xmlns:a16="http://schemas.microsoft.com/office/drawing/2014/main" id="{41D0E932-4F31-496A-AE29-310AA2CE3C98}"/>
              </a:ext>
            </a:extLst>
          </p:cNvPr>
          <p:cNvSpPr>
            <a:spLocks noGrp="1"/>
          </p:cNvSpPr>
          <p:nvPr>
            <p:ph type="ftr" sz="quarter" idx="11"/>
          </p:nvPr>
        </p:nvSpPr>
        <p:spPr/>
        <p:txBody>
          <a:bodyPr/>
          <a:lstStyle/>
          <a:p>
            <a:r>
              <a:rPr lang="es-MX"/>
              <a:t>HECHO POR: LUIS PABLO REYES FERNANDEZ Y LUIS ANGEL GARCIA ARELLANO</a:t>
            </a:r>
            <a:endParaRPr lang="es-MX" dirty="0"/>
          </a:p>
        </p:txBody>
      </p:sp>
      <p:sp>
        <p:nvSpPr>
          <p:cNvPr id="6" name="Marcador de número de diapositiva 5">
            <a:extLst>
              <a:ext uri="{FF2B5EF4-FFF2-40B4-BE49-F238E27FC236}">
                <a16:creationId xmlns:a16="http://schemas.microsoft.com/office/drawing/2014/main" id="{9F353382-BB89-47BC-88BC-BCF88D84C6A2}"/>
              </a:ext>
            </a:extLst>
          </p:cNvPr>
          <p:cNvSpPr>
            <a:spLocks noGrp="1"/>
          </p:cNvSpPr>
          <p:nvPr>
            <p:ph type="sldNum" sz="quarter" idx="12"/>
          </p:nvPr>
        </p:nvSpPr>
        <p:spPr/>
        <p:txBody>
          <a:bodyPr/>
          <a:lstStyle/>
          <a:p>
            <a:fld id="{C1D307B5-0CAF-45F7-AD73-C1BAB29B0A37}" type="slidenum">
              <a:rPr lang="es-MX" smtClean="0"/>
              <a:t>‹Nº›</a:t>
            </a:fld>
            <a:endParaRPr lang="es-MX" dirty="0"/>
          </a:p>
        </p:txBody>
      </p:sp>
    </p:spTree>
    <p:extLst>
      <p:ext uri="{BB962C8B-B14F-4D97-AF65-F5344CB8AC3E}">
        <p14:creationId xmlns:p14="http://schemas.microsoft.com/office/powerpoint/2010/main" val="202612713"/>
      </p:ext>
    </p:extLst>
  </p:cSld>
  <p:clrMapOvr>
    <a:masterClrMapping/>
  </p:clrMapOvr>
  <mc:AlternateContent xmlns:mc="http://schemas.openxmlformats.org/markup-compatibility/2006" xmlns:p14="http://schemas.microsoft.com/office/powerpoint/2010/main">
    <mc:Choice Requires="p14">
      <p:transition spd="slow" p14:dur="2000">
        <p:random/>
        <p:sndAc>
          <p:stSnd>
            <p:snd r:embed="rId1" name="arrow.wav"/>
          </p:stSnd>
        </p:sndAc>
      </p:transition>
    </mc:Choice>
    <mc:Fallback xmlns="">
      <p:transition spd="slow">
        <p:random/>
        <p:sndAc>
          <p:stSnd>
            <p:snd r:embed="rId3" name="arrow.wav"/>
          </p:stSnd>
        </p:sndAc>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4BD3F4-83AE-49CE-9BDD-8925F104218C}"/>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9093D62F-7E22-412E-B1EA-E11A6754CABA}"/>
              </a:ext>
            </a:extLst>
          </p:cNvPr>
          <p:cNvSpPr>
            <a:spLocks noGrp="1"/>
          </p:cNvSpPr>
          <p:nvPr>
            <p:ph sz="half" idx="1"/>
          </p:nvPr>
        </p:nvSpPr>
        <p:spPr>
          <a:xfrm>
            <a:off x="628650" y="1825625"/>
            <a:ext cx="38862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CA695460-A338-4F69-9A05-7D74ABA55B8A}"/>
              </a:ext>
            </a:extLst>
          </p:cNvPr>
          <p:cNvSpPr>
            <a:spLocks noGrp="1"/>
          </p:cNvSpPr>
          <p:nvPr>
            <p:ph sz="half" idx="2"/>
          </p:nvPr>
        </p:nvSpPr>
        <p:spPr>
          <a:xfrm>
            <a:off x="4629150" y="1825625"/>
            <a:ext cx="38862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9B1C1CB7-A8CD-474B-A3E8-EA05DFB9B47D}"/>
              </a:ext>
            </a:extLst>
          </p:cNvPr>
          <p:cNvSpPr>
            <a:spLocks noGrp="1"/>
          </p:cNvSpPr>
          <p:nvPr>
            <p:ph type="dt" sz="half" idx="10"/>
          </p:nvPr>
        </p:nvSpPr>
        <p:spPr/>
        <p:txBody>
          <a:bodyPr/>
          <a:lstStyle/>
          <a:p>
            <a:fld id="{83DA1884-2DBF-4162-BBFB-2E5ABB4245BF}" type="datetime1">
              <a:rPr lang="es-MX" smtClean="0"/>
              <a:t>11/09/2017</a:t>
            </a:fld>
            <a:endParaRPr lang="es-MX" dirty="0"/>
          </a:p>
        </p:txBody>
      </p:sp>
      <p:sp>
        <p:nvSpPr>
          <p:cNvPr id="6" name="Marcador de pie de página 5">
            <a:extLst>
              <a:ext uri="{FF2B5EF4-FFF2-40B4-BE49-F238E27FC236}">
                <a16:creationId xmlns:a16="http://schemas.microsoft.com/office/drawing/2014/main" id="{3D293B1C-EE88-4D05-B91A-9032A74F6289}"/>
              </a:ext>
            </a:extLst>
          </p:cNvPr>
          <p:cNvSpPr>
            <a:spLocks noGrp="1"/>
          </p:cNvSpPr>
          <p:nvPr>
            <p:ph type="ftr" sz="quarter" idx="11"/>
          </p:nvPr>
        </p:nvSpPr>
        <p:spPr/>
        <p:txBody>
          <a:bodyPr/>
          <a:lstStyle/>
          <a:p>
            <a:r>
              <a:rPr lang="es-MX"/>
              <a:t>HECHO POR: LUIS PABLO REYES FERNANDEZ Y LUIS ANGEL GARCIA ARELLANO</a:t>
            </a:r>
            <a:endParaRPr lang="es-MX" dirty="0"/>
          </a:p>
        </p:txBody>
      </p:sp>
      <p:sp>
        <p:nvSpPr>
          <p:cNvPr id="7" name="Marcador de número de diapositiva 6">
            <a:extLst>
              <a:ext uri="{FF2B5EF4-FFF2-40B4-BE49-F238E27FC236}">
                <a16:creationId xmlns:a16="http://schemas.microsoft.com/office/drawing/2014/main" id="{EA57850F-A375-4341-B452-80F36D8573B8}"/>
              </a:ext>
            </a:extLst>
          </p:cNvPr>
          <p:cNvSpPr>
            <a:spLocks noGrp="1"/>
          </p:cNvSpPr>
          <p:nvPr>
            <p:ph type="sldNum" sz="quarter" idx="12"/>
          </p:nvPr>
        </p:nvSpPr>
        <p:spPr/>
        <p:txBody>
          <a:bodyPr/>
          <a:lstStyle/>
          <a:p>
            <a:fld id="{C1D307B5-0CAF-45F7-AD73-C1BAB29B0A37}" type="slidenum">
              <a:rPr lang="es-MX" smtClean="0"/>
              <a:t>‹Nº›</a:t>
            </a:fld>
            <a:endParaRPr lang="es-MX" dirty="0"/>
          </a:p>
        </p:txBody>
      </p:sp>
    </p:spTree>
    <p:extLst>
      <p:ext uri="{BB962C8B-B14F-4D97-AF65-F5344CB8AC3E}">
        <p14:creationId xmlns:p14="http://schemas.microsoft.com/office/powerpoint/2010/main" val="1685978667"/>
      </p:ext>
    </p:extLst>
  </p:cSld>
  <p:clrMapOvr>
    <a:masterClrMapping/>
  </p:clrMapOvr>
  <mc:AlternateContent xmlns:mc="http://schemas.openxmlformats.org/markup-compatibility/2006" xmlns:p14="http://schemas.microsoft.com/office/powerpoint/2010/main">
    <mc:Choice Requires="p14">
      <p:transition spd="slow" p14:dur="2000">
        <p:random/>
        <p:sndAc>
          <p:stSnd>
            <p:snd r:embed="rId1" name="arrow.wav"/>
          </p:stSnd>
        </p:sndAc>
      </p:transition>
    </mc:Choice>
    <mc:Fallback xmlns="">
      <p:transition spd="slow">
        <p:random/>
        <p:sndAc>
          <p:stSnd>
            <p:snd r:embed="rId3" name="arrow.wav"/>
          </p:stSnd>
        </p:sndAc>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CE1575-066D-4F11-AB34-E7B86419E25B}"/>
              </a:ext>
            </a:extLst>
          </p:cNvPr>
          <p:cNvSpPr>
            <a:spLocks noGrp="1"/>
          </p:cNvSpPr>
          <p:nvPr>
            <p:ph type="title"/>
          </p:nvPr>
        </p:nvSpPr>
        <p:spPr>
          <a:xfrm>
            <a:off x="629841" y="365126"/>
            <a:ext cx="78867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9532F5B-7FC3-4575-9A5F-F97E5DE1C091}"/>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Editar el estilo de texto del patrón</a:t>
            </a:r>
          </a:p>
        </p:txBody>
      </p:sp>
      <p:sp>
        <p:nvSpPr>
          <p:cNvPr id="4" name="Marcador de contenido 3">
            <a:extLst>
              <a:ext uri="{FF2B5EF4-FFF2-40B4-BE49-F238E27FC236}">
                <a16:creationId xmlns:a16="http://schemas.microsoft.com/office/drawing/2014/main" id="{EB94E69F-284F-4B85-9F13-5E3E659EA1E7}"/>
              </a:ext>
            </a:extLst>
          </p:cNvPr>
          <p:cNvSpPr>
            <a:spLocks noGrp="1"/>
          </p:cNvSpPr>
          <p:nvPr>
            <p:ph sz="half" idx="2"/>
          </p:nvPr>
        </p:nvSpPr>
        <p:spPr>
          <a:xfrm>
            <a:off x="629842" y="2505075"/>
            <a:ext cx="3868340"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F929DDF5-3F27-4122-BE88-614C6FB2AC4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Editar el estilo de texto del patrón</a:t>
            </a:r>
          </a:p>
        </p:txBody>
      </p:sp>
      <p:sp>
        <p:nvSpPr>
          <p:cNvPr id="6" name="Marcador de contenido 5">
            <a:extLst>
              <a:ext uri="{FF2B5EF4-FFF2-40B4-BE49-F238E27FC236}">
                <a16:creationId xmlns:a16="http://schemas.microsoft.com/office/drawing/2014/main" id="{27DAC7C8-95DD-4A52-9B8E-26F309161F38}"/>
              </a:ext>
            </a:extLst>
          </p:cNvPr>
          <p:cNvSpPr>
            <a:spLocks noGrp="1"/>
          </p:cNvSpPr>
          <p:nvPr>
            <p:ph sz="quarter" idx="4"/>
          </p:nvPr>
        </p:nvSpPr>
        <p:spPr>
          <a:xfrm>
            <a:off x="4629150" y="2505075"/>
            <a:ext cx="3887391"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5D5AE9F3-F72D-4FCA-A06F-79DCAF8FD05F}"/>
              </a:ext>
            </a:extLst>
          </p:cNvPr>
          <p:cNvSpPr>
            <a:spLocks noGrp="1"/>
          </p:cNvSpPr>
          <p:nvPr>
            <p:ph type="dt" sz="half" idx="10"/>
          </p:nvPr>
        </p:nvSpPr>
        <p:spPr/>
        <p:txBody>
          <a:bodyPr/>
          <a:lstStyle/>
          <a:p>
            <a:fld id="{DC0827F0-73E4-40AC-9844-FBB329766DAC}" type="datetime1">
              <a:rPr lang="es-MX" smtClean="0"/>
              <a:t>11/09/2017</a:t>
            </a:fld>
            <a:endParaRPr lang="es-MX" dirty="0"/>
          </a:p>
        </p:txBody>
      </p:sp>
      <p:sp>
        <p:nvSpPr>
          <p:cNvPr id="8" name="Marcador de pie de página 7">
            <a:extLst>
              <a:ext uri="{FF2B5EF4-FFF2-40B4-BE49-F238E27FC236}">
                <a16:creationId xmlns:a16="http://schemas.microsoft.com/office/drawing/2014/main" id="{AA3EBDD7-FB7B-4459-80E3-7D1D41E22AD2}"/>
              </a:ext>
            </a:extLst>
          </p:cNvPr>
          <p:cNvSpPr>
            <a:spLocks noGrp="1"/>
          </p:cNvSpPr>
          <p:nvPr>
            <p:ph type="ftr" sz="quarter" idx="11"/>
          </p:nvPr>
        </p:nvSpPr>
        <p:spPr/>
        <p:txBody>
          <a:bodyPr/>
          <a:lstStyle/>
          <a:p>
            <a:r>
              <a:rPr lang="es-MX"/>
              <a:t>HECHO POR: LUIS PABLO REYES FERNANDEZ Y LUIS ANGEL GARCIA ARELLANO</a:t>
            </a:r>
            <a:endParaRPr lang="es-MX" dirty="0"/>
          </a:p>
        </p:txBody>
      </p:sp>
      <p:sp>
        <p:nvSpPr>
          <p:cNvPr id="9" name="Marcador de número de diapositiva 8">
            <a:extLst>
              <a:ext uri="{FF2B5EF4-FFF2-40B4-BE49-F238E27FC236}">
                <a16:creationId xmlns:a16="http://schemas.microsoft.com/office/drawing/2014/main" id="{8A39C42C-6551-4350-BE12-A902F4CE20D3}"/>
              </a:ext>
            </a:extLst>
          </p:cNvPr>
          <p:cNvSpPr>
            <a:spLocks noGrp="1"/>
          </p:cNvSpPr>
          <p:nvPr>
            <p:ph type="sldNum" sz="quarter" idx="12"/>
          </p:nvPr>
        </p:nvSpPr>
        <p:spPr/>
        <p:txBody>
          <a:bodyPr/>
          <a:lstStyle/>
          <a:p>
            <a:fld id="{C1D307B5-0CAF-45F7-AD73-C1BAB29B0A37}" type="slidenum">
              <a:rPr lang="es-MX" smtClean="0"/>
              <a:t>‹Nº›</a:t>
            </a:fld>
            <a:endParaRPr lang="es-MX" dirty="0"/>
          </a:p>
        </p:txBody>
      </p:sp>
    </p:spTree>
    <p:extLst>
      <p:ext uri="{BB962C8B-B14F-4D97-AF65-F5344CB8AC3E}">
        <p14:creationId xmlns:p14="http://schemas.microsoft.com/office/powerpoint/2010/main" val="2117509780"/>
      </p:ext>
    </p:extLst>
  </p:cSld>
  <p:clrMapOvr>
    <a:masterClrMapping/>
  </p:clrMapOvr>
  <mc:AlternateContent xmlns:mc="http://schemas.openxmlformats.org/markup-compatibility/2006" xmlns:p14="http://schemas.microsoft.com/office/powerpoint/2010/main">
    <mc:Choice Requires="p14">
      <p:transition spd="slow" p14:dur="2000">
        <p:random/>
        <p:sndAc>
          <p:stSnd>
            <p:snd r:embed="rId1" name="arrow.wav"/>
          </p:stSnd>
        </p:sndAc>
      </p:transition>
    </mc:Choice>
    <mc:Fallback xmlns="">
      <p:transition spd="slow">
        <p:random/>
        <p:sndAc>
          <p:stSnd>
            <p:snd r:embed="rId3" name="arrow.wav"/>
          </p:stSnd>
        </p:sndAc>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68A0B8-3881-41A6-8942-CEF3C41709E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203C838F-6642-4993-BE11-59130BA97F68}"/>
              </a:ext>
            </a:extLst>
          </p:cNvPr>
          <p:cNvSpPr>
            <a:spLocks noGrp="1"/>
          </p:cNvSpPr>
          <p:nvPr>
            <p:ph type="dt" sz="half" idx="10"/>
          </p:nvPr>
        </p:nvSpPr>
        <p:spPr/>
        <p:txBody>
          <a:bodyPr/>
          <a:lstStyle/>
          <a:p>
            <a:fld id="{15DD3689-2A1F-48FC-987E-39A15E4ABB0C}" type="datetime1">
              <a:rPr lang="es-MX" smtClean="0"/>
              <a:t>11/09/2017</a:t>
            </a:fld>
            <a:endParaRPr lang="es-MX" dirty="0"/>
          </a:p>
        </p:txBody>
      </p:sp>
      <p:sp>
        <p:nvSpPr>
          <p:cNvPr id="4" name="Marcador de pie de página 3">
            <a:extLst>
              <a:ext uri="{FF2B5EF4-FFF2-40B4-BE49-F238E27FC236}">
                <a16:creationId xmlns:a16="http://schemas.microsoft.com/office/drawing/2014/main" id="{8352DB2D-F241-4F72-A5F3-8A1153A79563}"/>
              </a:ext>
            </a:extLst>
          </p:cNvPr>
          <p:cNvSpPr>
            <a:spLocks noGrp="1"/>
          </p:cNvSpPr>
          <p:nvPr>
            <p:ph type="ftr" sz="quarter" idx="11"/>
          </p:nvPr>
        </p:nvSpPr>
        <p:spPr/>
        <p:txBody>
          <a:bodyPr/>
          <a:lstStyle/>
          <a:p>
            <a:r>
              <a:rPr lang="es-MX"/>
              <a:t>HECHO POR: LUIS PABLO REYES FERNANDEZ Y LUIS ANGEL GARCIA ARELLANO</a:t>
            </a:r>
            <a:endParaRPr lang="es-MX" dirty="0"/>
          </a:p>
        </p:txBody>
      </p:sp>
      <p:sp>
        <p:nvSpPr>
          <p:cNvPr id="5" name="Marcador de número de diapositiva 4">
            <a:extLst>
              <a:ext uri="{FF2B5EF4-FFF2-40B4-BE49-F238E27FC236}">
                <a16:creationId xmlns:a16="http://schemas.microsoft.com/office/drawing/2014/main" id="{27CA1193-54DA-4F1D-974D-1D200508D0C5}"/>
              </a:ext>
            </a:extLst>
          </p:cNvPr>
          <p:cNvSpPr>
            <a:spLocks noGrp="1"/>
          </p:cNvSpPr>
          <p:nvPr>
            <p:ph type="sldNum" sz="quarter" idx="12"/>
          </p:nvPr>
        </p:nvSpPr>
        <p:spPr/>
        <p:txBody>
          <a:bodyPr/>
          <a:lstStyle/>
          <a:p>
            <a:fld id="{C1D307B5-0CAF-45F7-AD73-C1BAB29B0A37}" type="slidenum">
              <a:rPr lang="es-MX" smtClean="0"/>
              <a:t>‹Nº›</a:t>
            </a:fld>
            <a:endParaRPr lang="es-MX" dirty="0"/>
          </a:p>
        </p:txBody>
      </p:sp>
    </p:spTree>
    <p:extLst>
      <p:ext uri="{BB962C8B-B14F-4D97-AF65-F5344CB8AC3E}">
        <p14:creationId xmlns:p14="http://schemas.microsoft.com/office/powerpoint/2010/main" val="3644961927"/>
      </p:ext>
    </p:extLst>
  </p:cSld>
  <p:clrMapOvr>
    <a:masterClrMapping/>
  </p:clrMapOvr>
  <mc:AlternateContent xmlns:mc="http://schemas.openxmlformats.org/markup-compatibility/2006" xmlns:p14="http://schemas.microsoft.com/office/powerpoint/2010/main">
    <mc:Choice Requires="p14">
      <p:transition spd="slow" p14:dur="2000">
        <p:random/>
        <p:sndAc>
          <p:stSnd>
            <p:snd r:embed="rId1" name="arrow.wav"/>
          </p:stSnd>
        </p:sndAc>
      </p:transition>
    </mc:Choice>
    <mc:Fallback xmlns="">
      <p:transition spd="slow">
        <p:random/>
        <p:sndAc>
          <p:stSnd>
            <p:snd r:embed="rId3" name="arrow.wav"/>
          </p:stSnd>
        </p:sndAc>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E29DA8D-9D5B-4446-9338-FCAFE88EE189}"/>
              </a:ext>
            </a:extLst>
          </p:cNvPr>
          <p:cNvSpPr>
            <a:spLocks noGrp="1"/>
          </p:cNvSpPr>
          <p:nvPr>
            <p:ph type="dt" sz="half" idx="10"/>
          </p:nvPr>
        </p:nvSpPr>
        <p:spPr/>
        <p:txBody>
          <a:bodyPr/>
          <a:lstStyle/>
          <a:p>
            <a:fld id="{E9E15DD7-D8BB-4D85-AE10-B25AB874869A}" type="datetime1">
              <a:rPr lang="es-MX" smtClean="0"/>
              <a:t>11/09/2017</a:t>
            </a:fld>
            <a:endParaRPr lang="es-MX" dirty="0"/>
          </a:p>
        </p:txBody>
      </p:sp>
      <p:sp>
        <p:nvSpPr>
          <p:cNvPr id="3" name="Marcador de pie de página 2">
            <a:extLst>
              <a:ext uri="{FF2B5EF4-FFF2-40B4-BE49-F238E27FC236}">
                <a16:creationId xmlns:a16="http://schemas.microsoft.com/office/drawing/2014/main" id="{286CBACC-A694-44D1-8568-1DCC8A23FB60}"/>
              </a:ext>
            </a:extLst>
          </p:cNvPr>
          <p:cNvSpPr>
            <a:spLocks noGrp="1"/>
          </p:cNvSpPr>
          <p:nvPr>
            <p:ph type="ftr" sz="quarter" idx="11"/>
          </p:nvPr>
        </p:nvSpPr>
        <p:spPr/>
        <p:txBody>
          <a:bodyPr/>
          <a:lstStyle/>
          <a:p>
            <a:r>
              <a:rPr lang="es-MX"/>
              <a:t>HECHO POR: LUIS PABLO REYES FERNANDEZ Y LUIS ANGEL GARCIA ARELLANO</a:t>
            </a:r>
            <a:endParaRPr lang="es-MX" dirty="0"/>
          </a:p>
        </p:txBody>
      </p:sp>
      <p:sp>
        <p:nvSpPr>
          <p:cNvPr id="4" name="Marcador de número de diapositiva 3">
            <a:extLst>
              <a:ext uri="{FF2B5EF4-FFF2-40B4-BE49-F238E27FC236}">
                <a16:creationId xmlns:a16="http://schemas.microsoft.com/office/drawing/2014/main" id="{D8135629-0A50-4544-9EFB-56F445E12032}"/>
              </a:ext>
            </a:extLst>
          </p:cNvPr>
          <p:cNvSpPr>
            <a:spLocks noGrp="1"/>
          </p:cNvSpPr>
          <p:nvPr>
            <p:ph type="sldNum" sz="quarter" idx="12"/>
          </p:nvPr>
        </p:nvSpPr>
        <p:spPr/>
        <p:txBody>
          <a:bodyPr/>
          <a:lstStyle/>
          <a:p>
            <a:fld id="{C1D307B5-0CAF-45F7-AD73-C1BAB29B0A37}" type="slidenum">
              <a:rPr lang="es-MX" smtClean="0"/>
              <a:t>‹Nº›</a:t>
            </a:fld>
            <a:endParaRPr lang="es-MX" dirty="0"/>
          </a:p>
        </p:txBody>
      </p:sp>
    </p:spTree>
    <p:extLst>
      <p:ext uri="{BB962C8B-B14F-4D97-AF65-F5344CB8AC3E}">
        <p14:creationId xmlns:p14="http://schemas.microsoft.com/office/powerpoint/2010/main" val="3692528663"/>
      </p:ext>
    </p:extLst>
  </p:cSld>
  <p:clrMapOvr>
    <a:masterClrMapping/>
  </p:clrMapOvr>
  <mc:AlternateContent xmlns:mc="http://schemas.openxmlformats.org/markup-compatibility/2006" xmlns:p14="http://schemas.microsoft.com/office/powerpoint/2010/main">
    <mc:Choice Requires="p14">
      <p:transition spd="slow" p14:dur="2000">
        <p:random/>
        <p:sndAc>
          <p:stSnd>
            <p:snd r:embed="rId1" name="arrow.wav"/>
          </p:stSnd>
        </p:sndAc>
      </p:transition>
    </mc:Choice>
    <mc:Fallback xmlns="">
      <p:transition spd="slow">
        <p:random/>
        <p:sndAc>
          <p:stSnd>
            <p:snd r:embed="rId3" name="arrow.wav"/>
          </p:stSnd>
        </p:sndAc>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42B93E-A2AA-49A9-86DC-9C99C3F3B6E5}"/>
              </a:ext>
            </a:extLst>
          </p:cNvPr>
          <p:cNvSpPr>
            <a:spLocks noGrp="1"/>
          </p:cNvSpPr>
          <p:nvPr>
            <p:ph type="title"/>
          </p:nvPr>
        </p:nvSpPr>
        <p:spPr>
          <a:xfrm>
            <a:off x="629841" y="457200"/>
            <a:ext cx="2949178" cy="1600200"/>
          </a:xfrm>
        </p:spPr>
        <p:txBody>
          <a:bodyPr anchor="b"/>
          <a:lstStyle>
            <a:lvl1pPr>
              <a:defRPr sz="24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217E70E7-D593-4EEA-9DD1-1E8E14CD3F5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ED649893-3755-4CEF-BDC2-2F78EF31A7B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Editar el estilo de texto del patrón</a:t>
            </a:r>
          </a:p>
        </p:txBody>
      </p:sp>
      <p:sp>
        <p:nvSpPr>
          <p:cNvPr id="5" name="Marcador de fecha 4">
            <a:extLst>
              <a:ext uri="{FF2B5EF4-FFF2-40B4-BE49-F238E27FC236}">
                <a16:creationId xmlns:a16="http://schemas.microsoft.com/office/drawing/2014/main" id="{CB2E19EC-5EAA-4660-BA4E-C59CABBF6A8A}"/>
              </a:ext>
            </a:extLst>
          </p:cNvPr>
          <p:cNvSpPr>
            <a:spLocks noGrp="1"/>
          </p:cNvSpPr>
          <p:nvPr>
            <p:ph type="dt" sz="half" idx="10"/>
          </p:nvPr>
        </p:nvSpPr>
        <p:spPr/>
        <p:txBody>
          <a:bodyPr/>
          <a:lstStyle/>
          <a:p>
            <a:fld id="{A0E2200C-7148-482D-A6BB-1269C864B3A7}" type="datetime1">
              <a:rPr lang="es-MX" smtClean="0"/>
              <a:t>11/09/2017</a:t>
            </a:fld>
            <a:endParaRPr lang="es-MX" dirty="0"/>
          </a:p>
        </p:txBody>
      </p:sp>
      <p:sp>
        <p:nvSpPr>
          <p:cNvPr id="6" name="Marcador de pie de página 5">
            <a:extLst>
              <a:ext uri="{FF2B5EF4-FFF2-40B4-BE49-F238E27FC236}">
                <a16:creationId xmlns:a16="http://schemas.microsoft.com/office/drawing/2014/main" id="{1E6B67E1-DEA1-44A0-A5C2-9DFEE189B441}"/>
              </a:ext>
            </a:extLst>
          </p:cNvPr>
          <p:cNvSpPr>
            <a:spLocks noGrp="1"/>
          </p:cNvSpPr>
          <p:nvPr>
            <p:ph type="ftr" sz="quarter" idx="11"/>
          </p:nvPr>
        </p:nvSpPr>
        <p:spPr/>
        <p:txBody>
          <a:bodyPr/>
          <a:lstStyle/>
          <a:p>
            <a:r>
              <a:rPr lang="es-MX"/>
              <a:t>HECHO POR: LUIS PABLO REYES FERNANDEZ Y LUIS ANGEL GARCIA ARELLANO</a:t>
            </a:r>
            <a:endParaRPr lang="es-MX" dirty="0"/>
          </a:p>
        </p:txBody>
      </p:sp>
      <p:sp>
        <p:nvSpPr>
          <p:cNvPr id="7" name="Marcador de número de diapositiva 6">
            <a:extLst>
              <a:ext uri="{FF2B5EF4-FFF2-40B4-BE49-F238E27FC236}">
                <a16:creationId xmlns:a16="http://schemas.microsoft.com/office/drawing/2014/main" id="{CFC59CDA-1BC5-45DA-B298-F3B2133FC0C9}"/>
              </a:ext>
            </a:extLst>
          </p:cNvPr>
          <p:cNvSpPr>
            <a:spLocks noGrp="1"/>
          </p:cNvSpPr>
          <p:nvPr>
            <p:ph type="sldNum" sz="quarter" idx="12"/>
          </p:nvPr>
        </p:nvSpPr>
        <p:spPr/>
        <p:txBody>
          <a:bodyPr/>
          <a:lstStyle/>
          <a:p>
            <a:fld id="{C1D307B5-0CAF-45F7-AD73-C1BAB29B0A37}" type="slidenum">
              <a:rPr lang="es-MX" smtClean="0"/>
              <a:t>‹Nº›</a:t>
            </a:fld>
            <a:endParaRPr lang="es-MX" dirty="0"/>
          </a:p>
        </p:txBody>
      </p:sp>
    </p:spTree>
    <p:extLst>
      <p:ext uri="{BB962C8B-B14F-4D97-AF65-F5344CB8AC3E}">
        <p14:creationId xmlns:p14="http://schemas.microsoft.com/office/powerpoint/2010/main" val="3080918085"/>
      </p:ext>
    </p:extLst>
  </p:cSld>
  <p:clrMapOvr>
    <a:masterClrMapping/>
  </p:clrMapOvr>
  <mc:AlternateContent xmlns:mc="http://schemas.openxmlformats.org/markup-compatibility/2006" xmlns:p14="http://schemas.microsoft.com/office/powerpoint/2010/main">
    <mc:Choice Requires="p14">
      <p:transition spd="slow" p14:dur="2000">
        <p:random/>
        <p:sndAc>
          <p:stSnd>
            <p:snd r:embed="rId1" name="arrow.wav"/>
          </p:stSnd>
        </p:sndAc>
      </p:transition>
    </mc:Choice>
    <mc:Fallback xmlns="">
      <p:transition spd="slow">
        <p:random/>
        <p:sndAc>
          <p:stSnd>
            <p:snd r:embed="rId3" name="arrow.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3657600" cy="5714999"/>
          </a:xfrm>
        </p:spPr>
        <p:txBody>
          <a:bodyPr/>
          <a:lstStyle>
            <a:lvl5pPr>
              <a:defRPr/>
            </a:lvl5pPr>
            <a:lvl6pPr>
              <a:defRPr/>
            </a:lvl6pPr>
            <a:lvl7pPr>
              <a:defRPr/>
            </a:lvl7pPr>
            <a:lvl8pPr>
              <a:defRPr/>
            </a:lvl8pPr>
            <a:lvl9pPr>
              <a:defRPr/>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6" name="Title 15"/>
          <p:cNvSpPr>
            <a:spLocks noGrp="1"/>
          </p:cNvSpPr>
          <p:nvPr>
            <p:ph type="title"/>
          </p:nvPr>
        </p:nvSpPr>
        <p:spPr/>
        <p:txBody>
          <a:bodyPr/>
          <a:lstStyle/>
          <a:p>
            <a:r>
              <a:rPr lang="es-ES"/>
              <a:t>Haga clic para modificar el estilo de título del patrón</a:t>
            </a:r>
            <a:endParaRPr lang="en-US"/>
          </a:p>
        </p:txBody>
      </p:sp>
      <p:sp>
        <p:nvSpPr>
          <p:cNvPr id="10" name="Date Placeholder 9"/>
          <p:cNvSpPr>
            <a:spLocks noGrp="1"/>
          </p:cNvSpPr>
          <p:nvPr>
            <p:ph type="dt" sz="half" idx="10"/>
          </p:nvPr>
        </p:nvSpPr>
        <p:spPr/>
        <p:txBody>
          <a:bodyPr/>
          <a:lstStyle/>
          <a:p>
            <a:fld id="{9AF892BB-75C7-417B-B070-15ADBBEAC510}" type="datetime1">
              <a:rPr lang="es-MX" smtClean="0"/>
              <a:t>11/09/2017</a:t>
            </a:fld>
            <a:endParaRPr lang="es-MX" dirty="0"/>
          </a:p>
        </p:txBody>
      </p:sp>
      <p:sp>
        <p:nvSpPr>
          <p:cNvPr id="11" name="Slide Number Placeholder 10"/>
          <p:cNvSpPr>
            <a:spLocks noGrp="1"/>
          </p:cNvSpPr>
          <p:nvPr>
            <p:ph type="sldNum" sz="quarter" idx="11"/>
          </p:nvPr>
        </p:nvSpPr>
        <p:spPr/>
        <p:txBody>
          <a:bodyPr/>
          <a:lstStyle/>
          <a:p>
            <a:fld id="{93E8DD25-A9C4-4B96-B6C4-AC566C9DAD58}" type="slidenum">
              <a:rPr lang="es-MX" smtClean="0"/>
              <a:t>‹Nº›</a:t>
            </a:fld>
            <a:endParaRPr lang="es-MX" dirty="0"/>
          </a:p>
        </p:txBody>
      </p:sp>
      <p:sp>
        <p:nvSpPr>
          <p:cNvPr id="12" name="Footer Placeholder 11"/>
          <p:cNvSpPr>
            <a:spLocks noGrp="1"/>
          </p:cNvSpPr>
          <p:nvPr>
            <p:ph type="ftr" sz="quarter" idx="12"/>
          </p:nvPr>
        </p:nvSpPr>
        <p:spPr/>
        <p:txBody>
          <a:bodyPr/>
          <a:lstStyle/>
          <a:p>
            <a:r>
              <a:rPr lang="es-MX"/>
              <a:t>HECHO POR: LUIS PABLO REYES FERNANDEZ Y LUIS ANGEL GARCIA ARELLANO</a:t>
            </a:r>
            <a:endParaRPr lang="es-MX" dirty="0"/>
          </a:p>
        </p:txBody>
      </p:sp>
    </p:spTree>
  </p:cSld>
  <p:clrMapOvr>
    <a:masterClrMapping/>
  </p:clrMapOvr>
  <mc:AlternateContent xmlns:mc="http://schemas.openxmlformats.org/markup-compatibility/2006" xmlns:p14="http://schemas.microsoft.com/office/powerpoint/2010/main">
    <mc:Choice Requires="p14">
      <p:transition spd="slow" p14:dur="2000">
        <p:random/>
        <p:sndAc>
          <p:stSnd>
            <p:snd r:embed="rId1" name="arrow.wav"/>
          </p:stSnd>
        </p:sndAc>
      </p:transition>
    </mc:Choice>
    <mc:Fallback xmlns="">
      <p:transition spd="slow">
        <p:random/>
        <p:sndAc>
          <p:stSnd>
            <p:snd r:embed="rId3" name="arrow.wav"/>
          </p:stSnd>
        </p:sndAc>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729E8A-F617-44F9-A658-64609D5B9289}"/>
              </a:ext>
            </a:extLst>
          </p:cNvPr>
          <p:cNvSpPr>
            <a:spLocks noGrp="1"/>
          </p:cNvSpPr>
          <p:nvPr>
            <p:ph type="title"/>
          </p:nvPr>
        </p:nvSpPr>
        <p:spPr>
          <a:xfrm>
            <a:off x="629841" y="457200"/>
            <a:ext cx="2949178" cy="1600200"/>
          </a:xfrm>
        </p:spPr>
        <p:txBody>
          <a:bodyPr anchor="b"/>
          <a:lstStyle>
            <a:lvl1pPr>
              <a:defRPr sz="24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ECD99FD6-8602-47C9-9418-C7F5215EBAEB}"/>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s-MX" dirty="0"/>
          </a:p>
        </p:txBody>
      </p:sp>
      <p:sp>
        <p:nvSpPr>
          <p:cNvPr id="4" name="Marcador de texto 3">
            <a:extLst>
              <a:ext uri="{FF2B5EF4-FFF2-40B4-BE49-F238E27FC236}">
                <a16:creationId xmlns:a16="http://schemas.microsoft.com/office/drawing/2014/main" id="{B1E8B85D-4D3B-4A1F-894F-89783B10621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Editar el estilo de texto del patrón</a:t>
            </a:r>
          </a:p>
        </p:txBody>
      </p:sp>
      <p:sp>
        <p:nvSpPr>
          <p:cNvPr id="5" name="Marcador de fecha 4">
            <a:extLst>
              <a:ext uri="{FF2B5EF4-FFF2-40B4-BE49-F238E27FC236}">
                <a16:creationId xmlns:a16="http://schemas.microsoft.com/office/drawing/2014/main" id="{DBD43E64-C9F8-4E1C-896B-21982BA2E946}"/>
              </a:ext>
            </a:extLst>
          </p:cNvPr>
          <p:cNvSpPr>
            <a:spLocks noGrp="1"/>
          </p:cNvSpPr>
          <p:nvPr>
            <p:ph type="dt" sz="half" idx="10"/>
          </p:nvPr>
        </p:nvSpPr>
        <p:spPr/>
        <p:txBody>
          <a:bodyPr/>
          <a:lstStyle/>
          <a:p>
            <a:fld id="{31911693-F1CD-4D99-953B-DDC8D171B081}" type="datetime1">
              <a:rPr lang="es-MX" smtClean="0"/>
              <a:t>11/09/2017</a:t>
            </a:fld>
            <a:endParaRPr lang="es-MX" dirty="0"/>
          </a:p>
        </p:txBody>
      </p:sp>
      <p:sp>
        <p:nvSpPr>
          <p:cNvPr id="6" name="Marcador de pie de página 5">
            <a:extLst>
              <a:ext uri="{FF2B5EF4-FFF2-40B4-BE49-F238E27FC236}">
                <a16:creationId xmlns:a16="http://schemas.microsoft.com/office/drawing/2014/main" id="{1472B05F-E665-4A95-8BAA-748CB56AC541}"/>
              </a:ext>
            </a:extLst>
          </p:cNvPr>
          <p:cNvSpPr>
            <a:spLocks noGrp="1"/>
          </p:cNvSpPr>
          <p:nvPr>
            <p:ph type="ftr" sz="quarter" idx="11"/>
          </p:nvPr>
        </p:nvSpPr>
        <p:spPr/>
        <p:txBody>
          <a:bodyPr/>
          <a:lstStyle/>
          <a:p>
            <a:r>
              <a:rPr lang="es-MX"/>
              <a:t>HECHO POR: LUIS PABLO REYES FERNANDEZ Y LUIS ANGEL GARCIA ARELLANO</a:t>
            </a:r>
            <a:endParaRPr lang="es-MX" dirty="0"/>
          </a:p>
        </p:txBody>
      </p:sp>
      <p:sp>
        <p:nvSpPr>
          <p:cNvPr id="7" name="Marcador de número de diapositiva 6">
            <a:extLst>
              <a:ext uri="{FF2B5EF4-FFF2-40B4-BE49-F238E27FC236}">
                <a16:creationId xmlns:a16="http://schemas.microsoft.com/office/drawing/2014/main" id="{3579AD0D-6D4F-4E53-9313-4359531E3CBE}"/>
              </a:ext>
            </a:extLst>
          </p:cNvPr>
          <p:cNvSpPr>
            <a:spLocks noGrp="1"/>
          </p:cNvSpPr>
          <p:nvPr>
            <p:ph type="sldNum" sz="quarter" idx="12"/>
          </p:nvPr>
        </p:nvSpPr>
        <p:spPr/>
        <p:txBody>
          <a:bodyPr/>
          <a:lstStyle/>
          <a:p>
            <a:fld id="{C1D307B5-0CAF-45F7-AD73-C1BAB29B0A37}" type="slidenum">
              <a:rPr lang="es-MX" smtClean="0"/>
              <a:t>‹Nº›</a:t>
            </a:fld>
            <a:endParaRPr lang="es-MX" dirty="0"/>
          </a:p>
        </p:txBody>
      </p:sp>
    </p:spTree>
    <p:extLst>
      <p:ext uri="{BB962C8B-B14F-4D97-AF65-F5344CB8AC3E}">
        <p14:creationId xmlns:p14="http://schemas.microsoft.com/office/powerpoint/2010/main" val="3455144922"/>
      </p:ext>
    </p:extLst>
  </p:cSld>
  <p:clrMapOvr>
    <a:masterClrMapping/>
  </p:clrMapOvr>
  <mc:AlternateContent xmlns:mc="http://schemas.openxmlformats.org/markup-compatibility/2006" xmlns:p14="http://schemas.microsoft.com/office/powerpoint/2010/main">
    <mc:Choice Requires="p14">
      <p:transition spd="slow" p14:dur="2000">
        <p:random/>
        <p:sndAc>
          <p:stSnd>
            <p:snd r:embed="rId1" name="arrow.wav"/>
          </p:stSnd>
        </p:sndAc>
      </p:transition>
    </mc:Choice>
    <mc:Fallback xmlns="">
      <p:transition spd="slow">
        <p:random/>
        <p:sndAc>
          <p:stSnd>
            <p:snd r:embed="rId3" name="arrow.wav"/>
          </p:stSnd>
        </p:sndAc>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434E33-96E2-45D5-909A-352A77FB257C}"/>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F67570CF-C65A-4610-ADE0-9D5EA5F79D39}"/>
              </a:ext>
            </a:extLst>
          </p:cNvPr>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4CE13D1-CB96-4C4A-8A7F-5D795D4FF0A9}"/>
              </a:ext>
            </a:extLst>
          </p:cNvPr>
          <p:cNvSpPr>
            <a:spLocks noGrp="1"/>
          </p:cNvSpPr>
          <p:nvPr>
            <p:ph type="dt" sz="half" idx="10"/>
          </p:nvPr>
        </p:nvSpPr>
        <p:spPr/>
        <p:txBody>
          <a:bodyPr/>
          <a:lstStyle/>
          <a:p>
            <a:fld id="{2137A33D-858F-465D-9DFF-FBF8B42814DF}" type="datetime1">
              <a:rPr lang="es-MX" smtClean="0"/>
              <a:t>11/09/2017</a:t>
            </a:fld>
            <a:endParaRPr lang="es-MX" dirty="0"/>
          </a:p>
        </p:txBody>
      </p:sp>
      <p:sp>
        <p:nvSpPr>
          <p:cNvPr id="5" name="Marcador de pie de página 4">
            <a:extLst>
              <a:ext uri="{FF2B5EF4-FFF2-40B4-BE49-F238E27FC236}">
                <a16:creationId xmlns:a16="http://schemas.microsoft.com/office/drawing/2014/main" id="{E7C1CD7E-8F71-4170-866D-F6015695F184}"/>
              </a:ext>
            </a:extLst>
          </p:cNvPr>
          <p:cNvSpPr>
            <a:spLocks noGrp="1"/>
          </p:cNvSpPr>
          <p:nvPr>
            <p:ph type="ftr" sz="quarter" idx="11"/>
          </p:nvPr>
        </p:nvSpPr>
        <p:spPr/>
        <p:txBody>
          <a:bodyPr/>
          <a:lstStyle/>
          <a:p>
            <a:r>
              <a:rPr lang="es-MX"/>
              <a:t>HECHO POR: LUIS PABLO REYES FERNANDEZ Y LUIS ANGEL GARCIA ARELLANO</a:t>
            </a:r>
            <a:endParaRPr lang="es-MX" dirty="0"/>
          </a:p>
        </p:txBody>
      </p:sp>
      <p:sp>
        <p:nvSpPr>
          <p:cNvPr id="6" name="Marcador de número de diapositiva 5">
            <a:extLst>
              <a:ext uri="{FF2B5EF4-FFF2-40B4-BE49-F238E27FC236}">
                <a16:creationId xmlns:a16="http://schemas.microsoft.com/office/drawing/2014/main" id="{A078A242-FCC8-4DF5-9483-8C586FC4B3B3}"/>
              </a:ext>
            </a:extLst>
          </p:cNvPr>
          <p:cNvSpPr>
            <a:spLocks noGrp="1"/>
          </p:cNvSpPr>
          <p:nvPr>
            <p:ph type="sldNum" sz="quarter" idx="12"/>
          </p:nvPr>
        </p:nvSpPr>
        <p:spPr/>
        <p:txBody>
          <a:bodyPr/>
          <a:lstStyle/>
          <a:p>
            <a:fld id="{C1D307B5-0CAF-45F7-AD73-C1BAB29B0A37}" type="slidenum">
              <a:rPr lang="es-MX" smtClean="0"/>
              <a:t>‹Nº›</a:t>
            </a:fld>
            <a:endParaRPr lang="es-MX" dirty="0"/>
          </a:p>
        </p:txBody>
      </p:sp>
    </p:spTree>
    <p:extLst>
      <p:ext uri="{BB962C8B-B14F-4D97-AF65-F5344CB8AC3E}">
        <p14:creationId xmlns:p14="http://schemas.microsoft.com/office/powerpoint/2010/main" val="1977801679"/>
      </p:ext>
    </p:extLst>
  </p:cSld>
  <p:clrMapOvr>
    <a:masterClrMapping/>
  </p:clrMapOvr>
  <mc:AlternateContent xmlns:mc="http://schemas.openxmlformats.org/markup-compatibility/2006" xmlns:p14="http://schemas.microsoft.com/office/powerpoint/2010/main">
    <mc:Choice Requires="p14">
      <p:transition spd="slow" p14:dur="2000">
        <p:random/>
        <p:sndAc>
          <p:stSnd>
            <p:snd r:embed="rId1" name="arrow.wav"/>
          </p:stSnd>
        </p:sndAc>
      </p:transition>
    </mc:Choice>
    <mc:Fallback xmlns="">
      <p:transition spd="slow">
        <p:random/>
        <p:sndAc>
          <p:stSnd>
            <p:snd r:embed="rId3" name="arrow.wav"/>
          </p:stSnd>
        </p:sndAc>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41A605D-A4D2-4328-B4F3-E6951B0D72AF}"/>
              </a:ext>
            </a:extLst>
          </p:cNvPr>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BF5DD4C2-2B5D-4B0C-AF25-5E19B4006F9A}"/>
              </a:ext>
            </a:extLst>
          </p:cNvPr>
          <p:cNvSpPr>
            <a:spLocks noGrp="1"/>
          </p:cNvSpPr>
          <p:nvPr>
            <p:ph type="body" orient="vert" idx="1"/>
          </p:nvPr>
        </p:nvSpPr>
        <p:spPr>
          <a:xfrm>
            <a:off x="628650" y="365125"/>
            <a:ext cx="5800725"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4B0982D3-54C1-4959-8F66-5E146828FEC3}"/>
              </a:ext>
            </a:extLst>
          </p:cNvPr>
          <p:cNvSpPr>
            <a:spLocks noGrp="1"/>
          </p:cNvSpPr>
          <p:nvPr>
            <p:ph type="dt" sz="half" idx="10"/>
          </p:nvPr>
        </p:nvSpPr>
        <p:spPr/>
        <p:txBody>
          <a:bodyPr/>
          <a:lstStyle/>
          <a:p>
            <a:fld id="{43D545DF-892A-4983-8D1F-8F4D9D03611B}" type="datetime1">
              <a:rPr lang="es-MX" smtClean="0"/>
              <a:t>11/09/2017</a:t>
            </a:fld>
            <a:endParaRPr lang="es-MX" dirty="0"/>
          </a:p>
        </p:txBody>
      </p:sp>
      <p:sp>
        <p:nvSpPr>
          <p:cNvPr id="5" name="Marcador de pie de página 4">
            <a:extLst>
              <a:ext uri="{FF2B5EF4-FFF2-40B4-BE49-F238E27FC236}">
                <a16:creationId xmlns:a16="http://schemas.microsoft.com/office/drawing/2014/main" id="{9BAACB26-DC4B-4D62-9172-7278970A5509}"/>
              </a:ext>
            </a:extLst>
          </p:cNvPr>
          <p:cNvSpPr>
            <a:spLocks noGrp="1"/>
          </p:cNvSpPr>
          <p:nvPr>
            <p:ph type="ftr" sz="quarter" idx="11"/>
          </p:nvPr>
        </p:nvSpPr>
        <p:spPr/>
        <p:txBody>
          <a:bodyPr/>
          <a:lstStyle/>
          <a:p>
            <a:r>
              <a:rPr lang="es-MX"/>
              <a:t>HECHO POR: LUIS PABLO REYES FERNANDEZ Y LUIS ANGEL GARCIA ARELLANO</a:t>
            </a:r>
            <a:endParaRPr lang="es-MX" dirty="0"/>
          </a:p>
        </p:txBody>
      </p:sp>
      <p:sp>
        <p:nvSpPr>
          <p:cNvPr id="6" name="Marcador de número de diapositiva 5">
            <a:extLst>
              <a:ext uri="{FF2B5EF4-FFF2-40B4-BE49-F238E27FC236}">
                <a16:creationId xmlns:a16="http://schemas.microsoft.com/office/drawing/2014/main" id="{FBC303A5-5A4E-4A31-9EDC-78140C7D6C74}"/>
              </a:ext>
            </a:extLst>
          </p:cNvPr>
          <p:cNvSpPr>
            <a:spLocks noGrp="1"/>
          </p:cNvSpPr>
          <p:nvPr>
            <p:ph type="sldNum" sz="quarter" idx="12"/>
          </p:nvPr>
        </p:nvSpPr>
        <p:spPr/>
        <p:txBody>
          <a:bodyPr/>
          <a:lstStyle/>
          <a:p>
            <a:fld id="{C1D307B5-0CAF-45F7-AD73-C1BAB29B0A37}" type="slidenum">
              <a:rPr lang="es-MX" smtClean="0"/>
              <a:t>‹Nº›</a:t>
            </a:fld>
            <a:endParaRPr lang="es-MX" dirty="0"/>
          </a:p>
        </p:txBody>
      </p:sp>
    </p:spTree>
    <p:extLst>
      <p:ext uri="{BB962C8B-B14F-4D97-AF65-F5344CB8AC3E}">
        <p14:creationId xmlns:p14="http://schemas.microsoft.com/office/powerpoint/2010/main" val="4035079829"/>
      </p:ext>
    </p:extLst>
  </p:cSld>
  <p:clrMapOvr>
    <a:masterClrMapping/>
  </p:clrMapOvr>
  <mc:AlternateContent xmlns:mc="http://schemas.openxmlformats.org/markup-compatibility/2006" xmlns:p14="http://schemas.microsoft.com/office/powerpoint/2010/main">
    <mc:Choice Requires="p14">
      <p:transition spd="slow" p14:dur="2000">
        <p:random/>
        <p:sndAc>
          <p:stSnd>
            <p:snd r:embed="rId1" name="arrow.wav"/>
          </p:stSnd>
        </p:sndAc>
      </p:transition>
    </mc:Choice>
    <mc:Fallback xmlns="">
      <p:transition spd="slow">
        <p:random/>
        <p:sndAc>
          <p:stSnd>
            <p:snd r:embed="rId3" name="arrow.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3"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4BBFBE9D-472A-4678-933F-0D07AC9E8FBB}" type="datetime1">
              <a:rPr lang="es-MX" smtClean="0"/>
              <a:t>11/09/2017</a:t>
            </a:fld>
            <a:endParaRPr lang="es-MX" dirty="0"/>
          </a:p>
        </p:txBody>
      </p:sp>
      <p:sp>
        <p:nvSpPr>
          <p:cNvPr id="13" name="Slide Number Placeholder 12"/>
          <p:cNvSpPr>
            <a:spLocks noGrp="1"/>
          </p:cNvSpPr>
          <p:nvPr>
            <p:ph type="sldNum" sz="quarter" idx="11"/>
          </p:nvPr>
        </p:nvSpPr>
        <p:spPr>
          <a:xfrm>
            <a:off x="4116388" y="6400800"/>
            <a:ext cx="533400" cy="152400"/>
          </a:xfrm>
        </p:spPr>
        <p:txBody>
          <a:bodyPr/>
          <a:lstStyle/>
          <a:p>
            <a:fld id="{93E8DD25-A9C4-4B96-B6C4-AC566C9DAD58}" type="slidenum">
              <a:rPr lang="es-MX" smtClean="0"/>
              <a:t>‹Nº›</a:t>
            </a:fld>
            <a:endParaRPr lang="es-MX" dirty="0"/>
          </a:p>
        </p:txBody>
      </p:sp>
      <p:sp>
        <p:nvSpPr>
          <p:cNvPr id="14" name="Footer Placeholder 13"/>
          <p:cNvSpPr>
            <a:spLocks noGrp="1"/>
          </p:cNvSpPr>
          <p:nvPr>
            <p:ph type="ftr" sz="quarter" idx="12"/>
          </p:nvPr>
        </p:nvSpPr>
        <p:spPr>
          <a:xfrm>
            <a:off x="838200" y="6296248"/>
            <a:ext cx="2820987" cy="152400"/>
          </a:xfrm>
        </p:spPr>
        <p:txBody>
          <a:bodyPr/>
          <a:lstStyle/>
          <a:p>
            <a:r>
              <a:rPr lang="es-MX"/>
              <a:t>HECHO POR: LUIS PABLO REYES FERNANDEZ Y LUIS ANGEL GARCIA ARELLANO</a:t>
            </a:r>
            <a:endParaRPr lang="es-MX" dirty="0"/>
          </a:p>
        </p:txBody>
      </p:sp>
      <p:sp>
        <p:nvSpPr>
          <p:cNvPr id="15" name="Title 14"/>
          <p:cNvSpPr>
            <a:spLocks noGrp="1"/>
          </p:cNvSpPr>
          <p:nvPr>
            <p:ph type="title"/>
          </p:nvPr>
        </p:nvSpPr>
        <p:spPr>
          <a:xfrm>
            <a:off x="457200" y="1828800"/>
            <a:ext cx="3200400" cy="1752600"/>
          </a:xfrm>
        </p:spPr>
        <p:txBody>
          <a:bodyPr anchor="b"/>
          <a:lstStyle/>
          <a:p>
            <a:r>
              <a:rPr lang="es-ES"/>
              <a:t>Haga clic para modificar el estilo de título del patrón</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s-ES"/>
              <a:t>Haga clic para modificar el estilo de texto del patrón</a:t>
            </a:r>
          </a:p>
        </p:txBody>
      </p:sp>
    </p:spTree>
  </p:cSld>
  <p:clrMapOvr>
    <a:masterClrMapping/>
  </p:clrMapOvr>
  <mc:AlternateContent xmlns:mc="http://schemas.openxmlformats.org/markup-compatibility/2006" xmlns:p14="http://schemas.microsoft.com/office/powerpoint/2010/main">
    <mc:Choice Requires="p14">
      <p:transition spd="slow" p14:dur="2000">
        <p:random/>
        <p:sndAc>
          <p:stSnd>
            <p:snd r:embed="rId1" name="arrow.wav"/>
          </p:stSnd>
        </p:sndAc>
      </p:transition>
    </mc:Choice>
    <mc:Fallback xmlns="">
      <p:transition spd="slow">
        <p:random/>
        <p:sndAc>
          <p:stSnd>
            <p:snd r:embed="rId4" name="arrow.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Title 1"/>
          <p:cNvSpPr>
            <a:spLocks noGrp="1"/>
          </p:cNvSpPr>
          <p:nvPr>
            <p:ph type="title"/>
          </p:nvPr>
        </p:nvSpPr>
        <p:spPr>
          <a:xfrm>
            <a:off x="4876800" y="457200"/>
            <a:ext cx="2819400" cy="5714999"/>
          </a:xfrm>
        </p:spPr>
        <p:txBody>
          <a:bodyPr/>
          <a:lstStyle/>
          <a:p>
            <a:r>
              <a:rPr lang="es-ES"/>
              <a:t>Haga clic para modificar el estilo de título del patrón</a:t>
            </a:r>
            <a:endParaRPr lang="en-US"/>
          </a:p>
        </p:txBody>
      </p:sp>
      <p:sp>
        <p:nvSpPr>
          <p:cNvPr id="9" name="Date Placeholder 8"/>
          <p:cNvSpPr>
            <a:spLocks noGrp="1"/>
          </p:cNvSpPr>
          <p:nvPr>
            <p:ph type="dt" sz="half" idx="10"/>
          </p:nvPr>
        </p:nvSpPr>
        <p:spPr/>
        <p:txBody>
          <a:bodyPr/>
          <a:lstStyle/>
          <a:p>
            <a:fld id="{D0F7E4A4-F875-4308-A945-A16694332E94}" type="datetime1">
              <a:rPr lang="es-MX" smtClean="0"/>
              <a:t>11/09/2017</a:t>
            </a:fld>
            <a:endParaRPr lang="es-MX" dirty="0"/>
          </a:p>
        </p:txBody>
      </p:sp>
      <p:sp>
        <p:nvSpPr>
          <p:cNvPr id="13" name="Slide Number Placeholder 12"/>
          <p:cNvSpPr>
            <a:spLocks noGrp="1"/>
          </p:cNvSpPr>
          <p:nvPr>
            <p:ph type="sldNum" sz="quarter" idx="11"/>
          </p:nvPr>
        </p:nvSpPr>
        <p:spPr/>
        <p:txBody>
          <a:bodyPr/>
          <a:lstStyle/>
          <a:p>
            <a:fld id="{93E8DD25-A9C4-4B96-B6C4-AC566C9DAD58}" type="slidenum">
              <a:rPr lang="es-MX" smtClean="0"/>
              <a:t>‹Nº›</a:t>
            </a:fld>
            <a:endParaRPr lang="es-MX" dirty="0"/>
          </a:p>
        </p:txBody>
      </p:sp>
      <p:sp>
        <p:nvSpPr>
          <p:cNvPr id="14" name="Footer Placeholder 13"/>
          <p:cNvSpPr>
            <a:spLocks noGrp="1"/>
          </p:cNvSpPr>
          <p:nvPr>
            <p:ph type="ftr" sz="quarter" idx="12"/>
          </p:nvPr>
        </p:nvSpPr>
        <p:spPr/>
        <p:txBody>
          <a:bodyPr/>
          <a:lstStyle/>
          <a:p>
            <a:r>
              <a:rPr lang="es-MX"/>
              <a:t>HECHO POR: LUIS PABLO REYES FERNANDEZ Y LUIS ANGEL GARCIA ARELLANO</a:t>
            </a:r>
            <a:endParaRPr lang="es-MX" dirty="0"/>
          </a:p>
        </p:txBody>
      </p:sp>
    </p:spTree>
  </p:cSld>
  <p:clrMapOvr>
    <a:masterClrMapping/>
  </p:clrMapOvr>
  <mc:AlternateContent xmlns:mc="http://schemas.openxmlformats.org/markup-compatibility/2006" xmlns:p14="http://schemas.microsoft.com/office/powerpoint/2010/main">
    <mc:Choice Requires="p14">
      <p:transition spd="slow" p14:dur="2000">
        <p:random/>
        <p:sndAc>
          <p:stSnd>
            <p:snd r:embed="rId1" name="arrow.wav"/>
          </p:stSnd>
        </p:sndAc>
      </p:transition>
    </mc:Choice>
    <mc:Fallback xmlns="">
      <p:transition spd="slow">
        <p:random/>
        <p:sndAc>
          <p:stSnd>
            <p:snd r:embed="rId3" name="arrow.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Title 1"/>
          <p:cNvSpPr>
            <a:spLocks noGrp="1"/>
          </p:cNvSpPr>
          <p:nvPr>
            <p:ph type="title"/>
          </p:nvPr>
        </p:nvSpPr>
        <p:spPr>
          <a:xfrm>
            <a:off x="4876800" y="457200"/>
            <a:ext cx="2819400" cy="5714999"/>
          </a:xfrm>
        </p:spPr>
        <p:txBody>
          <a:bodyPr/>
          <a:lstStyle/>
          <a:p>
            <a:r>
              <a:rPr lang="es-ES"/>
              <a:t>Haga clic para modificar el estilo de título del patrón</a:t>
            </a:r>
            <a:endParaRPr lang="en-US"/>
          </a:p>
        </p:txBody>
      </p:sp>
      <p:sp>
        <p:nvSpPr>
          <p:cNvPr id="12" name="Date Placeholder 11"/>
          <p:cNvSpPr>
            <a:spLocks noGrp="1"/>
          </p:cNvSpPr>
          <p:nvPr>
            <p:ph type="dt" sz="half" idx="10"/>
          </p:nvPr>
        </p:nvSpPr>
        <p:spPr/>
        <p:txBody>
          <a:bodyPr/>
          <a:lstStyle/>
          <a:p>
            <a:fld id="{1743895B-1594-4F48-9DE4-891B7B0702A8}" type="datetime1">
              <a:rPr lang="es-MX" smtClean="0"/>
              <a:t>11/09/2017</a:t>
            </a:fld>
            <a:endParaRPr lang="es-MX" dirty="0"/>
          </a:p>
        </p:txBody>
      </p:sp>
      <p:sp>
        <p:nvSpPr>
          <p:cNvPr id="14" name="Slide Number Placeholder 13"/>
          <p:cNvSpPr>
            <a:spLocks noGrp="1"/>
          </p:cNvSpPr>
          <p:nvPr>
            <p:ph type="sldNum" sz="quarter" idx="11"/>
          </p:nvPr>
        </p:nvSpPr>
        <p:spPr/>
        <p:txBody>
          <a:bodyPr/>
          <a:lstStyle/>
          <a:p>
            <a:fld id="{93E8DD25-A9C4-4B96-B6C4-AC566C9DAD58}" type="slidenum">
              <a:rPr lang="es-MX" smtClean="0"/>
              <a:t>‹Nº›</a:t>
            </a:fld>
            <a:endParaRPr lang="es-MX" dirty="0"/>
          </a:p>
        </p:txBody>
      </p:sp>
      <p:sp>
        <p:nvSpPr>
          <p:cNvPr id="16" name="Footer Placeholder 15"/>
          <p:cNvSpPr>
            <a:spLocks noGrp="1"/>
          </p:cNvSpPr>
          <p:nvPr>
            <p:ph type="ftr" sz="quarter" idx="12"/>
          </p:nvPr>
        </p:nvSpPr>
        <p:spPr/>
        <p:txBody>
          <a:bodyPr/>
          <a:lstStyle/>
          <a:p>
            <a:r>
              <a:rPr lang="es-MX"/>
              <a:t>HECHO POR: LUIS PABLO REYES FERNANDEZ Y LUIS ANGEL GARCIA ARELLANO</a:t>
            </a:r>
            <a:endParaRPr lang="es-MX" dirty="0"/>
          </a:p>
        </p:txBody>
      </p:sp>
    </p:spTree>
  </p:cSld>
  <p:clrMapOvr>
    <a:masterClrMapping/>
  </p:clrMapOvr>
  <mc:AlternateContent xmlns:mc="http://schemas.openxmlformats.org/markup-compatibility/2006" xmlns:p14="http://schemas.microsoft.com/office/powerpoint/2010/main">
    <mc:Choice Requires="p14">
      <p:transition spd="slow" p14:dur="2000">
        <p:random/>
        <p:sndAc>
          <p:stSnd>
            <p:snd r:embed="rId1" name="arrow.wav"/>
          </p:stSnd>
        </p:sndAc>
      </p:transition>
    </mc:Choice>
    <mc:Fallback xmlns="">
      <p:transition spd="slow">
        <p:random/>
        <p:sndAc>
          <p:stSnd>
            <p:snd r:embed="rId3" name="arrow.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s-ES"/>
              <a:t>Haga clic para modificar el estilo de título del patrón</a:t>
            </a:r>
            <a:endParaRPr lang="en-US" dirty="0"/>
          </a:p>
        </p:txBody>
      </p:sp>
      <p:sp>
        <p:nvSpPr>
          <p:cNvPr id="9" name="Date Placeholder 8"/>
          <p:cNvSpPr>
            <a:spLocks noGrp="1"/>
          </p:cNvSpPr>
          <p:nvPr>
            <p:ph type="dt" sz="half" idx="10"/>
          </p:nvPr>
        </p:nvSpPr>
        <p:spPr/>
        <p:txBody>
          <a:bodyPr/>
          <a:lstStyle/>
          <a:p>
            <a:fld id="{F68FD0E2-0CF6-40BA-A99D-5AE71A3C647B}" type="datetime1">
              <a:rPr lang="es-MX" smtClean="0"/>
              <a:t>11/09/2017</a:t>
            </a:fld>
            <a:endParaRPr lang="es-MX" dirty="0"/>
          </a:p>
        </p:txBody>
      </p:sp>
      <p:sp>
        <p:nvSpPr>
          <p:cNvPr id="10" name="Slide Number Placeholder 9"/>
          <p:cNvSpPr>
            <a:spLocks noGrp="1"/>
          </p:cNvSpPr>
          <p:nvPr>
            <p:ph type="sldNum" sz="quarter" idx="11"/>
          </p:nvPr>
        </p:nvSpPr>
        <p:spPr/>
        <p:txBody>
          <a:bodyPr/>
          <a:lstStyle/>
          <a:p>
            <a:fld id="{93E8DD25-A9C4-4B96-B6C4-AC566C9DAD58}" type="slidenum">
              <a:rPr lang="es-MX" smtClean="0"/>
              <a:t>‹Nº›</a:t>
            </a:fld>
            <a:endParaRPr lang="es-MX" dirty="0"/>
          </a:p>
        </p:txBody>
      </p:sp>
      <p:sp>
        <p:nvSpPr>
          <p:cNvPr id="11" name="Footer Placeholder 10"/>
          <p:cNvSpPr>
            <a:spLocks noGrp="1"/>
          </p:cNvSpPr>
          <p:nvPr>
            <p:ph type="ftr" sz="quarter" idx="12"/>
          </p:nvPr>
        </p:nvSpPr>
        <p:spPr/>
        <p:txBody>
          <a:bodyPr/>
          <a:lstStyle/>
          <a:p>
            <a:r>
              <a:rPr lang="es-MX"/>
              <a:t>HECHO POR: LUIS PABLO REYES FERNANDEZ Y LUIS ANGEL GARCIA ARELLANO</a:t>
            </a:r>
            <a:endParaRPr lang="es-MX" dirty="0"/>
          </a:p>
        </p:txBody>
      </p:sp>
    </p:spTree>
  </p:cSld>
  <p:clrMapOvr>
    <a:masterClrMapping/>
  </p:clrMapOvr>
  <mc:AlternateContent xmlns:mc="http://schemas.openxmlformats.org/markup-compatibility/2006" xmlns:p14="http://schemas.microsoft.com/office/powerpoint/2010/main">
    <mc:Choice Requires="p14">
      <p:transition spd="slow" p14:dur="2000">
        <p:random/>
        <p:sndAc>
          <p:stSnd>
            <p:snd r:embed="rId1" name="arrow.wav"/>
          </p:stSnd>
        </p:sndAc>
      </p:transition>
    </mc:Choice>
    <mc:Fallback xmlns="">
      <p:transition spd="slow">
        <p:random/>
        <p:sndAc>
          <p:stSnd>
            <p:snd r:embed="rId3" name="arrow.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CB188246-66E0-42FF-92B5-D7E63B18911F}" type="datetime1">
              <a:rPr lang="es-MX" smtClean="0"/>
              <a:t>11/09/2017</a:t>
            </a:fld>
            <a:endParaRPr lang="es-MX" dirty="0"/>
          </a:p>
        </p:txBody>
      </p:sp>
      <p:sp>
        <p:nvSpPr>
          <p:cNvPr id="9" name="Slide Number Placeholder 8"/>
          <p:cNvSpPr>
            <a:spLocks noGrp="1"/>
          </p:cNvSpPr>
          <p:nvPr>
            <p:ph type="sldNum" sz="quarter" idx="11"/>
          </p:nvPr>
        </p:nvSpPr>
        <p:spPr/>
        <p:txBody>
          <a:bodyPr/>
          <a:lstStyle/>
          <a:p>
            <a:fld id="{93E8DD25-A9C4-4B96-B6C4-AC566C9DAD58}" type="slidenum">
              <a:rPr lang="es-MX" smtClean="0"/>
              <a:t>‹Nº›</a:t>
            </a:fld>
            <a:endParaRPr lang="es-MX" dirty="0"/>
          </a:p>
        </p:txBody>
      </p:sp>
      <p:sp>
        <p:nvSpPr>
          <p:cNvPr id="10" name="Footer Placeholder 9"/>
          <p:cNvSpPr>
            <a:spLocks noGrp="1"/>
          </p:cNvSpPr>
          <p:nvPr>
            <p:ph type="ftr" sz="quarter" idx="12"/>
          </p:nvPr>
        </p:nvSpPr>
        <p:spPr/>
        <p:txBody>
          <a:bodyPr/>
          <a:lstStyle/>
          <a:p>
            <a:r>
              <a:rPr lang="es-MX"/>
              <a:t>HECHO POR: LUIS PABLO REYES FERNANDEZ Y LUIS ANGEL GARCIA ARELLANO</a:t>
            </a:r>
            <a:endParaRPr lang="es-MX" dirty="0"/>
          </a:p>
        </p:txBody>
      </p:sp>
    </p:spTree>
  </p:cSld>
  <p:clrMapOvr>
    <a:masterClrMapping/>
  </p:clrMapOvr>
  <mc:AlternateContent xmlns:mc="http://schemas.openxmlformats.org/markup-compatibility/2006" xmlns:p14="http://schemas.microsoft.com/office/powerpoint/2010/main">
    <mc:Choice Requires="p14">
      <p:transition spd="slow" p14:dur="2000">
        <p:random/>
        <p:sndAc>
          <p:stSnd>
            <p:snd r:embed="rId1" name="arrow.wav"/>
          </p:stSnd>
        </p:sndAc>
      </p:transition>
    </mc:Choice>
    <mc:Fallback xmlns="">
      <p:transition spd="slow">
        <p:random/>
        <p:sndAc>
          <p:stSnd>
            <p:snd r:embed="rId3" name="arrow.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15" name="Date Placeholder 14"/>
          <p:cNvSpPr>
            <a:spLocks noGrp="1"/>
          </p:cNvSpPr>
          <p:nvPr>
            <p:ph type="dt" sz="half" idx="10"/>
          </p:nvPr>
        </p:nvSpPr>
        <p:spPr/>
        <p:txBody>
          <a:bodyPr/>
          <a:lstStyle/>
          <a:p>
            <a:fld id="{3FF7AEAE-2D78-4585-95FA-C909F969554F}" type="datetime1">
              <a:rPr lang="es-MX" smtClean="0"/>
              <a:t>11/09/2017</a:t>
            </a:fld>
            <a:endParaRPr lang="es-MX" dirty="0"/>
          </a:p>
        </p:txBody>
      </p:sp>
      <p:sp>
        <p:nvSpPr>
          <p:cNvPr id="16" name="Slide Number Placeholder 15"/>
          <p:cNvSpPr>
            <a:spLocks noGrp="1"/>
          </p:cNvSpPr>
          <p:nvPr>
            <p:ph type="sldNum" sz="quarter" idx="11"/>
          </p:nvPr>
        </p:nvSpPr>
        <p:spPr/>
        <p:txBody>
          <a:bodyPr/>
          <a:lstStyle/>
          <a:p>
            <a:fld id="{93E8DD25-A9C4-4B96-B6C4-AC566C9DAD58}" type="slidenum">
              <a:rPr lang="es-MX" smtClean="0"/>
              <a:t>‹Nº›</a:t>
            </a:fld>
            <a:endParaRPr lang="es-MX" dirty="0"/>
          </a:p>
        </p:txBody>
      </p:sp>
      <p:sp>
        <p:nvSpPr>
          <p:cNvPr id="17" name="Footer Placeholder 16"/>
          <p:cNvSpPr>
            <a:spLocks noGrp="1"/>
          </p:cNvSpPr>
          <p:nvPr>
            <p:ph type="ftr" sz="quarter" idx="12"/>
          </p:nvPr>
        </p:nvSpPr>
        <p:spPr/>
        <p:txBody>
          <a:bodyPr/>
          <a:lstStyle/>
          <a:p>
            <a:r>
              <a:rPr lang="es-MX"/>
              <a:t>HECHO POR: LUIS PABLO REYES FERNANDEZ Y LUIS ANGEL GARCIA ARELLANO</a:t>
            </a:r>
            <a:endParaRPr lang="es-MX" dirty="0"/>
          </a:p>
        </p:txBody>
      </p:sp>
    </p:spTree>
  </p:cSld>
  <p:clrMapOvr>
    <a:masterClrMapping/>
  </p:clrMapOvr>
  <mc:AlternateContent xmlns:mc="http://schemas.openxmlformats.org/markup-compatibility/2006" xmlns:p14="http://schemas.microsoft.com/office/powerpoint/2010/main">
    <mc:Choice Requires="p14">
      <p:transition spd="slow" p14:dur="2000">
        <p:random/>
        <p:sndAc>
          <p:stSnd>
            <p:snd r:embed="rId1" name="arrow.wav"/>
          </p:stSnd>
        </p:sndAc>
      </p:transition>
    </mc:Choice>
    <mc:Fallback xmlns="">
      <p:transition spd="slow">
        <p:random/>
        <p:sndAc>
          <p:stSnd>
            <p:snd r:embed="rId3" name="arrow.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a:t>Haga clic en el icono para agregar una imagen</a:t>
            </a:r>
            <a:endParaRPr lang="en-US" dirty="0"/>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es-ES"/>
              <a:t>Haga clic para modificar el estilo de título del patrón</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16" name="Date Placeholder 15"/>
          <p:cNvSpPr>
            <a:spLocks noGrp="1"/>
          </p:cNvSpPr>
          <p:nvPr>
            <p:ph type="dt" sz="half" idx="10"/>
          </p:nvPr>
        </p:nvSpPr>
        <p:spPr/>
        <p:txBody>
          <a:bodyPr/>
          <a:lstStyle/>
          <a:p>
            <a:fld id="{608FA442-4287-4030-B0F9-CF66DEFC6AFD}" type="datetime1">
              <a:rPr lang="es-MX" smtClean="0"/>
              <a:t>11/09/2017</a:t>
            </a:fld>
            <a:endParaRPr lang="es-MX" dirty="0"/>
          </a:p>
        </p:txBody>
      </p:sp>
      <p:sp>
        <p:nvSpPr>
          <p:cNvPr id="17" name="Slide Number Placeholder 16"/>
          <p:cNvSpPr>
            <a:spLocks noGrp="1"/>
          </p:cNvSpPr>
          <p:nvPr>
            <p:ph type="sldNum" sz="quarter" idx="11"/>
          </p:nvPr>
        </p:nvSpPr>
        <p:spPr/>
        <p:txBody>
          <a:bodyPr/>
          <a:lstStyle/>
          <a:p>
            <a:fld id="{93E8DD25-A9C4-4B96-B6C4-AC566C9DAD58}" type="slidenum">
              <a:rPr lang="es-MX" smtClean="0"/>
              <a:t>‹Nº›</a:t>
            </a:fld>
            <a:endParaRPr lang="es-MX" dirty="0"/>
          </a:p>
        </p:txBody>
      </p:sp>
      <p:sp>
        <p:nvSpPr>
          <p:cNvPr id="18" name="Footer Placeholder 17"/>
          <p:cNvSpPr>
            <a:spLocks noGrp="1"/>
          </p:cNvSpPr>
          <p:nvPr>
            <p:ph type="ftr" sz="quarter" idx="12"/>
          </p:nvPr>
        </p:nvSpPr>
        <p:spPr/>
        <p:txBody>
          <a:bodyPr/>
          <a:lstStyle/>
          <a:p>
            <a:r>
              <a:rPr lang="es-MX"/>
              <a:t>HECHO POR: LUIS PABLO REYES FERNANDEZ Y LUIS ANGEL GARCIA ARELLANO</a:t>
            </a:r>
            <a:endParaRPr lang="es-MX" dirty="0"/>
          </a:p>
        </p:txBody>
      </p:sp>
    </p:spTree>
  </p:cSld>
  <p:clrMapOvr>
    <a:masterClrMapping/>
  </p:clrMapOvr>
  <mc:AlternateContent xmlns:mc="http://schemas.openxmlformats.org/markup-compatibility/2006" xmlns:p14="http://schemas.microsoft.com/office/powerpoint/2010/main">
    <mc:Choice Requires="p14">
      <p:transition spd="slow" p14:dur="2000">
        <p:random/>
        <p:sndAc>
          <p:stSnd>
            <p:snd r:embed="rId1" name="arrow.wav"/>
          </p:stSnd>
        </p:sndAc>
      </p:transition>
    </mc:Choice>
    <mc:Fallback xmlns="">
      <p:transition spd="slow">
        <p:random/>
        <p:sndAc>
          <p:stSnd>
            <p:snd r:embed="rId3" name="arrow.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audio" Target="../media/audio1.wav"/><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audio" Target="../media/audio1.wav"/><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4" cstate="print"/>
          <a:stretch>
            <a:fillRect/>
          </a:stretch>
        </p:blipFill>
        <p:spPr>
          <a:xfrm>
            <a:off x="8823693" y="0"/>
            <a:ext cx="320307" cy="6858000"/>
          </a:xfrm>
          <a:prstGeom prst="rect">
            <a:avLst/>
          </a:prstGeom>
        </p:spPr>
      </p:pic>
      <p:sp>
        <p:nvSpPr>
          <p:cNvPr id="2" name="Title Placeholder 1"/>
          <p:cNvSpPr>
            <a:spLocks noGrp="1"/>
          </p:cNvSpPr>
          <p:nvPr>
            <p:ph type="title"/>
          </p:nvPr>
        </p:nvSpPr>
        <p:spPr>
          <a:xfrm>
            <a:off x="4876800" y="457200"/>
            <a:ext cx="2819400" cy="571500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57200" y="457200"/>
            <a:ext cx="3657600" cy="5714999"/>
          </a:xfrm>
          <a:prstGeom prst="rect">
            <a:avLst/>
          </a:prstGeom>
        </p:spPr>
        <p:txBody>
          <a:bodyPr vert="horz" lIns="91440" tIns="45720" rIns="91440" bIns="45720" rtlCol="0"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Slide Number Placeholder 7"/>
          <p:cNvSpPr>
            <a:spLocks noGrp="1"/>
          </p:cNvSpPr>
          <p:nvPr>
            <p:ph type="sldNum" sz="quarter" idx="4"/>
          </p:nvPr>
        </p:nvSpPr>
        <p:spPr>
          <a:xfrm>
            <a:off x="7772400" y="6400800"/>
            <a:ext cx="533400" cy="1524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93E8DD25-A9C4-4B96-B6C4-AC566C9DAD58}" type="slidenum">
              <a:rPr lang="es-MX" smtClean="0"/>
              <a:t>‹Nº›</a:t>
            </a:fld>
            <a:endParaRPr lang="es-MX" dirty="0"/>
          </a:p>
        </p:txBody>
      </p:sp>
      <p:sp>
        <p:nvSpPr>
          <p:cNvPr id="9" name="Date Placeholder 8"/>
          <p:cNvSpPr>
            <a:spLocks noGrp="1"/>
          </p:cNvSpPr>
          <p:nvPr>
            <p:ph type="dt" sz="half" idx="2"/>
          </p:nvPr>
        </p:nvSpPr>
        <p:spPr>
          <a:xfrm>
            <a:off x="4876801" y="6426201"/>
            <a:ext cx="2819399" cy="126999"/>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339268F3-DB59-4F61-B5A2-13EE3268F02D}" type="datetime1">
              <a:rPr lang="es-MX" smtClean="0"/>
              <a:t>11/09/2017</a:t>
            </a:fld>
            <a:endParaRPr lang="es-MX" dirty="0"/>
          </a:p>
        </p:txBody>
      </p:sp>
      <p:sp>
        <p:nvSpPr>
          <p:cNvPr id="10" name="Footer Placeholder 9"/>
          <p:cNvSpPr>
            <a:spLocks noGrp="1"/>
          </p:cNvSpPr>
          <p:nvPr>
            <p:ph type="ftr" sz="quarter" idx="3"/>
          </p:nvPr>
        </p:nvSpPr>
        <p:spPr>
          <a:xfrm>
            <a:off x="4875213" y="6296248"/>
            <a:ext cx="2820987" cy="152400"/>
          </a:xfrm>
          <a:prstGeom prst="rect">
            <a:avLst/>
          </a:prstGeom>
        </p:spPr>
        <p:txBody>
          <a:bodyPr vert="horz" lIns="91440" tIns="45720" rIns="91440" bIns="45720" rtlCol="0" anchor="b"/>
          <a:lstStyle>
            <a:lvl1pPr algn="r">
              <a:defRPr sz="1050">
                <a:solidFill>
                  <a:schemeClr val="tx1"/>
                </a:solidFill>
              </a:defRPr>
            </a:lvl1pPr>
          </a:lstStyle>
          <a:p>
            <a:r>
              <a:rPr lang="es-MX"/>
              <a:t>HECHO POR: LUIS PABLO REYES FERNANDEZ Y LUIS ANGEL GARCIA ARELLANO</a:t>
            </a:r>
            <a:endParaRPr lang="es-MX" dirty="0"/>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2000">
        <p:random/>
        <p:sndAc>
          <p:stSnd>
            <p:snd r:embed="rId13" name="arrow.wav"/>
          </p:stSnd>
        </p:sndAc>
      </p:transition>
    </mc:Choice>
    <mc:Fallback xmlns="">
      <p:transition spd="slow">
        <p:random/>
        <p:sndAc>
          <p:stSnd>
            <p:snd r:embed="rId15" name="arrow.wav"/>
          </p:stSnd>
        </p:sndAc>
      </p:transition>
    </mc:Fallback>
  </mc:AlternateContent>
  <p:hf sldNum="0" hdr="0" dt="0"/>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FE7DDDD9-6E0A-480F-A368-AD6B108EEDA1}"/>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09078CAE-4834-4BFF-9A25-47C42F784FD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C67039E1-5E55-411F-8ABF-0D8516884361}"/>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7C3B540-2952-4C89-9739-C797E57D9F46}" type="datetime1">
              <a:rPr lang="es-MX" smtClean="0"/>
              <a:t>11/09/2017</a:t>
            </a:fld>
            <a:endParaRPr lang="es-MX" dirty="0"/>
          </a:p>
        </p:txBody>
      </p:sp>
      <p:sp>
        <p:nvSpPr>
          <p:cNvPr id="5" name="Marcador de pie de página 4">
            <a:extLst>
              <a:ext uri="{FF2B5EF4-FFF2-40B4-BE49-F238E27FC236}">
                <a16:creationId xmlns:a16="http://schemas.microsoft.com/office/drawing/2014/main" id="{FEB4A3F7-B9DF-4D4C-942D-975518801259}"/>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s-MX"/>
              <a:t>HECHO POR: LUIS PABLO REYES FERNANDEZ Y LUIS ANGEL GARCIA ARELLANO</a:t>
            </a:r>
            <a:endParaRPr lang="es-MX" dirty="0"/>
          </a:p>
        </p:txBody>
      </p:sp>
      <p:sp>
        <p:nvSpPr>
          <p:cNvPr id="6" name="Marcador de número de diapositiva 5">
            <a:extLst>
              <a:ext uri="{FF2B5EF4-FFF2-40B4-BE49-F238E27FC236}">
                <a16:creationId xmlns:a16="http://schemas.microsoft.com/office/drawing/2014/main" id="{4BA85808-7092-46BD-95C6-A1D4838282F0}"/>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1D307B5-0CAF-45F7-AD73-C1BAB29B0A37}" type="slidenum">
              <a:rPr lang="es-MX" smtClean="0"/>
              <a:t>‹Nº›</a:t>
            </a:fld>
            <a:endParaRPr lang="es-MX" dirty="0"/>
          </a:p>
        </p:txBody>
      </p:sp>
    </p:spTree>
    <p:extLst>
      <p:ext uri="{BB962C8B-B14F-4D97-AF65-F5344CB8AC3E}">
        <p14:creationId xmlns:p14="http://schemas.microsoft.com/office/powerpoint/2010/main" val="533205962"/>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mc:AlternateContent xmlns:mc="http://schemas.openxmlformats.org/markup-compatibility/2006" xmlns:p14="http://schemas.microsoft.com/office/powerpoint/2010/main">
    <mc:Choice Requires="p14">
      <p:transition spd="slow" p14:dur="2000">
        <p:random/>
        <p:sndAc>
          <p:stSnd>
            <p:snd r:embed="rId13" name="arrow.wav"/>
          </p:stSnd>
        </p:sndAc>
      </p:transition>
    </mc:Choice>
    <mc:Fallback xmlns="">
      <p:transition spd="slow">
        <p:random/>
        <p:sndAc>
          <p:stSnd>
            <p:snd r:embed="rId14" name="arrow.wav"/>
          </p:stSnd>
        </p:sndAc>
      </p:transition>
    </mc:Fallback>
  </mc:AlternateContent>
  <p:hf sldNum="0"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s-MX"/>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1.wav"/></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7.xml.rels><?xml version="1.0" encoding="UTF-8" standalone="yes"?>
<Relationships xmlns="http://schemas.openxmlformats.org/package/2006/relationships"><Relationship Id="rId3" Type="http://schemas.openxmlformats.org/officeDocument/2006/relationships/hyperlink" Target="http://researcher.ibm.com/researcher/view_person_subpage.php?id=4243" TargetMode="External"/><Relationship Id="rId2" Type="http://schemas.openxmlformats.org/officeDocument/2006/relationships/audio" Target="../media/audio1.wav"/><Relationship Id="rId1" Type="http://schemas.openxmlformats.org/officeDocument/2006/relationships/slideLayout" Target="../slideLayouts/slideLayout13.xml"/><Relationship Id="rId6" Type="http://schemas.openxmlformats.org/officeDocument/2006/relationships/audio" Target="../media/audio1.wav"/><Relationship Id="rId5" Type="http://schemas.openxmlformats.org/officeDocument/2006/relationships/hyperlink" Target="http://www.htmlpoint.com/sql/sql_04.htm" TargetMode="External"/><Relationship Id="rId4" Type="http://schemas.openxmlformats.org/officeDocument/2006/relationships/hyperlink" Target="http://www.1keydata.com/es/sql/sql-union.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rotWithShape="1">
          <a:blip r:embed="rId3">
            <a:extLst>
              <a:ext uri="{28A0092B-C50C-407E-A947-70E740481C1C}">
                <a14:useLocalDpi xmlns:a14="http://schemas.microsoft.com/office/drawing/2010/main" val="0"/>
              </a:ext>
            </a:extLst>
          </a:blip>
          <a:srcRect l="2011" t="2008" r="4798" b="-1"/>
          <a:stretch/>
        </p:blipFill>
        <p:spPr>
          <a:xfrm rot="21420810">
            <a:off x="685816" y="1628799"/>
            <a:ext cx="6075293" cy="3008834"/>
          </a:xfrm>
          <a:prstGeom prst="rect">
            <a:avLst/>
          </a:prstGeom>
          <a:scene3d>
            <a:camera prst="orthographicFront"/>
            <a:lightRig rig="threePt" dir="t"/>
          </a:scene3d>
          <a:sp3d>
            <a:bevelT/>
          </a:sp3d>
        </p:spPr>
      </p:pic>
      <p:sp>
        <p:nvSpPr>
          <p:cNvPr id="3" name="CuadroTexto 2">
            <a:extLst>
              <a:ext uri="{FF2B5EF4-FFF2-40B4-BE49-F238E27FC236}">
                <a16:creationId xmlns:a16="http://schemas.microsoft.com/office/drawing/2014/main" id="{DC3EE4FB-39D8-4346-94E8-6FAFA9267903}"/>
              </a:ext>
            </a:extLst>
          </p:cNvPr>
          <p:cNvSpPr txBox="1"/>
          <p:nvPr/>
        </p:nvSpPr>
        <p:spPr>
          <a:xfrm>
            <a:off x="467544" y="5661248"/>
            <a:ext cx="3728858" cy="646331"/>
          </a:xfrm>
          <a:prstGeom prst="rect">
            <a:avLst/>
          </a:prstGeom>
          <a:noFill/>
        </p:spPr>
        <p:txBody>
          <a:bodyPr wrap="square" rtlCol="0">
            <a:spAutoFit/>
          </a:bodyPr>
          <a:lstStyle/>
          <a:p>
            <a:r>
              <a:rPr lang="es-MX" dirty="0"/>
              <a:t>POR: LUIS ANGEL GARCIA ARELLANO</a:t>
            </a:r>
          </a:p>
          <a:p>
            <a:r>
              <a:rPr lang="es-MX" dirty="0"/>
              <a:t>          LUIS PABLO REYES FERNANDEZ</a:t>
            </a:r>
          </a:p>
        </p:txBody>
      </p:sp>
      <p:sp>
        <p:nvSpPr>
          <p:cNvPr id="5" name="Marcador de pie de página 4">
            <a:extLst>
              <a:ext uri="{FF2B5EF4-FFF2-40B4-BE49-F238E27FC236}">
                <a16:creationId xmlns:a16="http://schemas.microsoft.com/office/drawing/2014/main" id="{4E09C9BF-185E-458E-9A5B-3812FDA35916}"/>
              </a:ext>
            </a:extLst>
          </p:cNvPr>
          <p:cNvSpPr>
            <a:spLocks noGrp="1"/>
          </p:cNvSpPr>
          <p:nvPr>
            <p:ph type="ftr" sz="quarter" idx="12"/>
          </p:nvPr>
        </p:nvSpPr>
        <p:spPr/>
        <p:txBody>
          <a:bodyPr/>
          <a:lstStyle/>
          <a:p>
            <a:r>
              <a:rPr lang="es-MX"/>
              <a:t>HECHO POR: LUIS PABLO REYES FERNANDEZ Y LUIS ANGEL GARCIA ARELLANO</a:t>
            </a:r>
            <a:endParaRPr lang="es-MX" dirty="0"/>
          </a:p>
        </p:txBody>
      </p:sp>
    </p:spTree>
    <p:extLst>
      <p:ext uri="{BB962C8B-B14F-4D97-AF65-F5344CB8AC3E}">
        <p14:creationId xmlns:p14="http://schemas.microsoft.com/office/powerpoint/2010/main" val="1138449583"/>
      </p:ext>
    </p:extLst>
  </p:cSld>
  <p:clrMapOvr>
    <a:masterClrMapping/>
  </p:clrMapOvr>
  <mc:AlternateContent xmlns:mc="http://schemas.openxmlformats.org/markup-compatibility/2006" xmlns:p14="http://schemas.microsoft.com/office/powerpoint/2010/main">
    <mc:Choice Requires="p14">
      <p:transition spd="slow" p14:dur="6000">
        <p:random/>
        <p:sndAc>
          <p:stSnd>
            <p:snd r:embed="rId2" name="arrow.wav"/>
          </p:stSnd>
        </p:sndAc>
      </p:transition>
    </mc:Choice>
    <mc:Fallback xmlns="">
      <p:transition spd="slow">
        <p:random/>
        <p:sndAc>
          <p:stSnd>
            <p:snd r:embed="rId4" name="arrow.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nodeType="afterEffect">
                                  <p:stCondLst>
                                    <p:cond delay="0"/>
                                  </p:stCondLst>
                                  <p:childTnLst>
                                    <p:animRot by="120000">
                                      <p:cBhvr>
                                        <p:cTn id="6" dur="200" fill="hold">
                                          <p:stCondLst>
                                            <p:cond delay="0"/>
                                          </p:stCondLst>
                                        </p:cTn>
                                        <p:tgtEl>
                                          <p:spTgt spid="4"/>
                                        </p:tgtEl>
                                        <p:attrNameLst>
                                          <p:attrName>r</p:attrName>
                                        </p:attrNameLst>
                                      </p:cBhvr>
                                    </p:animRot>
                                    <p:animRot by="-240000">
                                      <p:cBhvr>
                                        <p:cTn id="7" dur="400" fill="hold">
                                          <p:stCondLst>
                                            <p:cond delay="400"/>
                                          </p:stCondLst>
                                        </p:cTn>
                                        <p:tgtEl>
                                          <p:spTgt spid="4"/>
                                        </p:tgtEl>
                                        <p:attrNameLst>
                                          <p:attrName>r</p:attrName>
                                        </p:attrNameLst>
                                      </p:cBhvr>
                                    </p:animRot>
                                    <p:animRot by="240000">
                                      <p:cBhvr>
                                        <p:cTn id="8" dur="400" fill="hold">
                                          <p:stCondLst>
                                            <p:cond delay="800"/>
                                          </p:stCondLst>
                                        </p:cTn>
                                        <p:tgtEl>
                                          <p:spTgt spid="4"/>
                                        </p:tgtEl>
                                        <p:attrNameLst>
                                          <p:attrName>r</p:attrName>
                                        </p:attrNameLst>
                                      </p:cBhvr>
                                    </p:animRot>
                                    <p:animRot by="-240000">
                                      <p:cBhvr>
                                        <p:cTn id="9" dur="400" fill="hold">
                                          <p:stCondLst>
                                            <p:cond delay="1200"/>
                                          </p:stCondLst>
                                        </p:cTn>
                                        <p:tgtEl>
                                          <p:spTgt spid="4"/>
                                        </p:tgtEl>
                                        <p:attrNameLst>
                                          <p:attrName>r</p:attrName>
                                        </p:attrNameLst>
                                      </p:cBhvr>
                                    </p:animRot>
                                    <p:animRot by="120000">
                                      <p:cBhvr>
                                        <p:cTn id="10" dur="400" fill="hold">
                                          <p:stCondLst>
                                            <p:cond delay="1600"/>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a:extLst>
              <a:ext uri="{FF2B5EF4-FFF2-40B4-BE49-F238E27FC236}">
                <a16:creationId xmlns:a16="http://schemas.microsoft.com/office/drawing/2014/main" id="{04237465-F571-4CCB-B327-5E231773A46D}"/>
              </a:ext>
            </a:extLst>
          </p:cNvPr>
          <p:cNvSpPr txBox="1"/>
          <p:nvPr/>
        </p:nvSpPr>
        <p:spPr>
          <a:xfrm>
            <a:off x="389238" y="3007324"/>
            <a:ext cx="2187146" cy="553998"/>
          </a:xfrm>
          <a:prstGeom prst="rect">
            <a:avLst/>
          </a:prstGeom>
          <a:solidFill>
            <a:srgbClr val="FFFF00"/>
          </a:solidFill>
          <a:ln>
            <a:solidFill>
              <a:schemeClr val="tx1"/>
            </a:solidFill>
          </a:ln>
        </p:spPr>
        <p:txBody>
          <a:bodyPr wrap="square" rtlCol="0">
            <a:spAutoFit/>
          </a:bodyPr>
          <a:lstStyle/>
          <a:p>
            <a:pPr algn="ctr" defTabSz="685800"/>
            <a:r>
              <a:rPr lang="es-MX" sz="3000" dirty="0">
                <a:solidFill>
                  <a:prstClr val="black"/>
                </a:solidFill>
                <a:latin typeface="Calibri" panose="020F0502020204030204"/>
              </a:rPr>
              <a:t>DATOS</a:t>
            </a:r>
          </a:p>
        </p:txBody>
      </p:sp>
      <p:sp>
        <p:nvSpPr>
          <p:cNvPr id="9" name="CuadroTexto 8">
            <a:extLst>
              <a:ext uri="{FF2B5EF4-FFF2-40B4-BE49-F238E27FC236}">
                <a16:creationId xmlns:a16="http://schemas.microsoft.com/office/drawing/2014/main" id="{383E3435-5D2E-49AA-8885-5E199116A082}"/>
              </a:ext>
            </a:extLst>
          </p:cNvPr>
          <p:cNvSpPr txBox="1"/>
          <p:nvPr/>
        </p:nvSpPr>
        <p:spPr>
          <a:xfrm>
            <a:off x="3427455" y="3007324"/>
            <a:ext cx="2187146" cy="553998"/>
          </a:xfrm>
          <a:prstGeom prst="rect">
            <a:avLst/>
          </a:prstGeom>
          <a:solidFill>
            <a:srgbClr val="FFC000"/>
          </a:solidFill>
          <a:ln>
            <a:solidFill>
              <a:schemeClr val="tx1"/>
            </a:solidFill>
          </a:ln>
        </p:spPr>
        <p:txBody>
          <a:bodyPr wrap="square" rtlCol="0">
            <a:spAutoFit/>
          </a:bodyPr>
          <a:lstStyle/>
          <a:p>
            <a:pPr algn="ctr" defTabSz="685800"/>
            <a:r>
              <a:rPr lang="es-MX" sz="3000" dirty="0">
                <a:solidFill>
                  <a:prstClr val="black"/>
                </a:solidFill>
                <a:latin typeface="Calibri" panose="020F0502020204030204"/>
              </a:rPr>
              <a:t>PROCESO</a:t>
            </a:r>
          </a:p>
        </p:txBody>
      </p:sp>
      <p:sp>
        <p:nvSpPr>
          <p:cNvPr id="10" name="CuadroTexto 9">
            <a:extLst>
              <a:ext uri="{FF2B5EF4-FFF2-40B4-BE49-F238E27FC236}">
                <a16:creationId xmlns:a16="http://schemas.microsoft.com/office/drawing/2014/main" id="{B018DB77-8AA9-4AAB-81F4-5FCEA2EC9C58}"/>
              </a:ext>
            </a:extLst>
          </p:cNvPr>
          <p:cNvSpPr txBox="1"/>
          <p:nvPr/>
        </p:nvSpPr>
        <p:spPr>
          <a:xfrm>
            <a:off x="6465672" y="3007324"/>
            <a:ext cx="2498816" cy="553998"/>
          </a:xfrm>
          <a:prstGeom prst="rect">
            <a:avLst/>
          </a:prstGeom>
          <a:solidFill>
            <a:srgbClr val="FF0000"/>
          </a:solidFill>
          <a:ln>
            <a:solidFill>
              <a:schemeClr val="tx1"/>
            </a:solidFill>
          </a:ln>
        </p:spPr>
        <p:txBody>
          <a:bodyPr wrap="square" rtlCol="0">
            <a:spAutoFit/>
          </a:bodyPr>
          <a:lstStyle/>
          <a:p>
            <a:pPr defTabSz="685800"/>
            <a:r>
              <a:rPr lang="es-MX" sz="3000" dirty="0">
                <a:solidFill>
                  <a:prstClr val="black"/>
                </a:solidFill>
                <a:latin typeface="Calibri" panose="020F0502020204030204"/>
              </a:rPr>
              <a:t>INFORMACION</a:t>
            </a:r>
          </a:p>
        </p:txBody>
      </p:sp>
      <p:cxnSp>
        <p:nvCxnSpPr>
          <p:cNvPr id="12" name="Conector recto de flecha 11">
            <a:extLst>
              <a:ext uri="{FF2B5EF4-FFF2-40B4-BE49-F238E27FC236}">
                <a16:creationId xmlns:a16="http://schemas.microsoft.com/office/drawing/2014/main" id="{F923EE86-30C6-4FB5-8492-D3F470F24130}"/>
              </a:ext>
            </a:extLst>
          </p:cNvPr>
          <p:cNvCxnSpPr/>
          <p:nvPr/>
        </p:nvCxnSpPr>
        <p:spPr>
          <a:xfrm>
            <a:off x="2706130" y="3272782"/>
            <a:ext cx="574589" cy="0"/>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Conector recto de flecha 12">
            <a:extLst>
              <a:ext uri="{FF2B5EF4-FFF2-40B4-BE49-F238E27FC236}">
                <a16:creationId xmlns:a16="http://schemas.microsoft.com/office/drawing/2014/main" id="{7CE1C15D-53F2-4082-B13F-108EF4BE8CE7}"/>
              </a:ext>
            </a:extLst>
          </p:cNvPr>
          <p:cNvCxnSpPr/>
          <p:nvPr/>
        </p:nvCxnSpPr>
        <p:spPr>
          <a:xfrm>
            <a:off x="5767516" y="3272782"/>
            <a:ext cx="574589" cy="0"/>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4" name="Marcador de pie de página 3">
            <a:extLst>
              <a:ext uri="{FF2B5EF4-FFF2-40B4-BE49-F238E27FC236}">
                <a16:creationId xmlns:a16="http://schemas.microsoft.com/office/drawing/2014/main" id="{14BE3B5A-5942-4FFA-BA44-DA1180AA4992}"/>
              </a:ext>
            </a:extLst>
          </p:cNvPr>
          <p:cNvSpPr>
            <a:spLocks noGrp="1"/>
          </p:cNvSpPr>
          <p:nvPr>
            <p:ph type="ftr" sz="quarter" idx="11"/>
          </p:nvPr>
        </p:nvSpPr>
        <p:spPr/>
        <p:txBody>
          <a:bodyPr/>
          <a:lstStyle/>
          <a:p>
            <a:r>
              <a:rPr lang="es-MX"/>
              <a:t>HECHO POR: LUIS PABLO REYES FERNANDEZ Y LUIS ANGEL GARCIA ARELLANO</a:t>
            </a:r>
            <a:endParaRPr lang="es-MX" dirty="0"/>
          </a:p>
        </p:txBody>
      </p:sp>
    </p:spTree>
    <p:extLst>
      <p:ext uri="{BB962C8B-B14F-4D97-AF65-F5344CB8AC3E}">
        <p14:creationId xmlns:p14="http://schemas.microsoft.com/office/powerpoint/2010/main" val="2324989995"/>
      </p:ext>
    </p:extLst>
  </p:cSld>
  <p:clrMapOvr>
    <a:masterClrMapping/>
  </p:clrMapOvr>
  <mc:AlternateContent xmlns:mc="http://schemas.openxmlformats.org/markup-compatibility/2006" xmlns:p14="http://schemas.microsoft.com/office/powerpoint/2010/main">
    <mc:Choice Requires="p14">
      <p:transition spd="slow" p14:dur="2000">
        <p:random/>
        <p:sndAc>
          <p:stSnd>
            <p:snd r:embed="rId2" name="arrow.wav"/>
          </p:stSnd>
        </p:sndAc>
      </p:transition>
    </mc:Choice>
    <mc:Fallback xmlns="">
      <p:transition spd="slow">
        <p:random/>
        <p:sndAc>
          <p:stSnd>
            <p:snd r:embed="rId3" name="arrow.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80">
                                          <p:stCondLst>
                                            <p:cond delay="0"/>
                                          </p:stCondLst>
                                        </p:cTn>
                                        <p:tgtEl>
                                          <p:spTgt spid="8"/>
                                        </p:tgtEl>
                                      </p:cBhvr>
                                    </p:animEffect>
                                    <p:anim calcmode="lin" valueType="num">
                                      <p:cBhvr>
                                        <p:cTn id="8"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13" dur="26">
                                          <p:stCondLst>
                                            <p:cond delay="650"/>
                                          </p:stCondLst>
                                        </p:cTn>
                                        <p:tgtEl>
                                          <p:spTgt spid="8"/>
                                        </p:tgtEl>
                                      </p:cBhvr>
                                      <p:to x="100000" y="60000"/>
                                    </p:animScale>
                                    <p:animScale>
                                      <p:cBhvr>
                                        <p:cTn id="14" dur="166" decel="50000">
                                          <p:stCondLst>
                                            <p:cond delay="676"/>
                                          </p:stCondLst>
                                        </p:cTn>
                                        <p:tgtEl>
                                          <p:spTgt spid="8"/>
                                        </p:tgtEl>
                                      </p:cBhvr>
                                      <p:to x="100000" y="100000"/>
                                    </p:animScale>
                                    <p:animScale>
                                      <p:cBhvr>
                                        <p:cTn id="15" dur="26">
                                          <p:stCondLst>
                                            <p:cond delay="1312"/>
                                          </p:stCondLst>
                                        </p:cTn>
                                        <p:tgtEl>
                                          <p:spTgt spid="8"/>
                                        </p:tgtEl>
                                      </p:cBhvr>
                                      <p:to x="100000" y="80000"/>
                                    </p:animScale>
                                    <p:animScale>
                                      <p:cBhvr>
                                        <p:cTn id="16" dur="166" decel="50000">
                                          <p:stCondLst>
                                            <p:cond delay="1338"/>
                                          </p:stCondLst>
                                        </p:cTn>
                                        <p:tgtEl>
                                          <p:spTgt spid="8"/>
                                        </p:tgtEl>
                                      </p:cBhvr>
                                      <p:to x="100000" y="100000"/>
                                    </p:animScale>
                                    <p:animScale>
                                      <p:cBhvr>
                                        <p:cTn id="17" dur="26">
                                          <p:stCondLst>
                                            <p:cond delay="1642"/>
                                          </p:stCondLst>
                                        </p:cTn>
                                        <p:tgtEl>
                                          <p:spTgt spid="8"/>
                                        </p:tgtEl>
                                      </p:cBhvr>
                                      <p:to x="100000" y="90000"/>
                                    </p:animScale>
                                    <p:animScale>
                                      <p:cBhvr>
                                        <p:cTn id="18" dur="166" decel="50000">
                                          <p:stCondLst>
                                            <p:cond delay="1668"/>
                                          </p:stCondLst>
                                        </p:cTn>
                                        <p:tgtEl>
                                          <p:spTgt spid="8"/>
                                        </p:tgtEl>
                                      </p:cBhvr>
                                      <p:to x="100000" y="100000"/>
                                    </p:animScale>
                                    <p:animScale>
                                      <p:cBhvr>
                                        <p:cTn id="19" dur="26">
                                          <p:stCondLst>
                                            <p:cond delay="1808"/>
                                          </p:stCondLst>
                                        </p:cTn>
                                        <p:tgtEl>
                                          <p:spTgt spid="8"/>
                                        </p:tgtEl>
                                      </p:cBhvr>
                                      <p:to x="100000" y="95000"/>
                                    </p:animScale>
                                    <p:animScale>
                                      <p:cBhvr>
                                        <p:cTn id="20" dur="166" decel="50000">
                                          <p:stCondLst>
                                            <p:cond delay="1834"/>
                                          </p:stCondLst>
                                        </p:cTn>
                                        <p:tgtEl>
                                          <p:spTgt spid="8"/>
                                        </p:tgtEl>
                                      </p:cBhvr>
                                      <p:to x="100000" y="100000"/>
                                    </p:animScale>
                                  </p:childTnLst>
                                </p:cTn>
                              </p:par>
                            </p:childTnLst>
                          </p:cTn>
                        </p:par>
                        <p:par>
                          <p:cTn id="21" fill="hold">
                            <p:stCondLst>
                              <p:cond delay="2000"/>
                            </p:stCondLst>
                            <p:childTnLst>
                              <p:par>
                                <p:cTn id="22" presetID="26" presetClass="entr" presetSubtype="0" fill="hold" nodeType="after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wipe(down)">
                                      <p:cBhvr>
                                        <p:cTn id="24" dur="580">
                                          <p:stCondLst>
                                            <p:cond delay="0"/>
                                          </p:stCondLst>
                                        </p:cTn>
                                        <p:tgtEl>
                                          <p:spTgt spid="12"/>
                                        </p:tgtEl>
                                      </p:cBhvr>
                                    </p:animEffect>
                                    <p:anim calcmode="lin" valueType="num">
                                      <p:cBhvr>
                                        <p:cTn id="25"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30" dur="26">
                                          <p:stCondLst>
                                            <p:cond delay="650"/>
                                          </p:stCondLst>
                                        </p:cTn>
                                        <p:tgtEl>
                                          <p:spTgt spid="12"/>
                                        </p:tgtEl>
                                      </p:cBhvr>
                                      <p:to x="100000" y="60000"/>
                                    </p:animScale>
                                    <p:animScale>
                                      <p:cBhvr>
                                        <p:cTn id="31" dur="166" decel="50000">
                                          <p:stCondLst>
                                            <p:cond delay="676"/>
                                          </p:stCondLst>
                                        </p:cTn>
                                        <p:tgtEl>
                                          <p:spTgt spid="12"/>
                                        </p:tgtEl>
                                      </p:cBhvr>
                                      <p:to x="100000" y="100000"/>
                                    </p:animScale>
                                    <p:animScale>
                                      <p:cBhvr>
                                        <p:cTn id="32" dur="26">
                                          <p:stCondLst>
                                            <p:cond delay="1312"/>
                                          </p:stCondLst>
                                        </p:cTn>
                                        <p:tgtEl>
                                          <p:spTgt spid="12"/>
                                        </p:tgtEl>
                                      </p:cBhvr>
                                      <p:to x="100000" y="80000"/>
                                    </p:animScale>
                                    <p:animScale>
                                      <p:cBhvr>
                                        <p:cTn id="33" dur="166" decel="50000">
                                          <p:stCondLst>
                                            <p:cond delay="1338"/>
                                          </p:stCondLst>
                                        </p:cTn>
                                        <p:tgtEl>
                                          <p:spTgt spid="12"/>
                                        </p:tgtEl>
                                      </p:cBhvr>
                                      <p:to x="100000" y="100000"/>
                                    </p:animScale>
                                    <p:animScale>
                                      <p:cBhvr>
                                        <p:cTn id="34" dur="26">
                                          <p:stCondLst>
                                            <p:cond delay="1642"/>
                                          </p:stCondLst>
                                        </p:cTn>
                                        <p:tgtEl>
                                          <p:spTgt spid="12"/>
                                        </p:tgtEl>
                                      </p:cBhvr>
                                      <p:to x="100000" y="90000"/>
                                    </p:animScale>
                                    <p:animScale>
                                      <p:cBhvr>
                                        <p:cTn id="35" dur="166" decel="50000">
                                          <p:stCondLst>
                                            <p:cond delay="1668"/>
                                          </p:stCondLst>
                                        </p:cTn>
                                        <p:tgtEl>
                                          <p:spTgt spid="12"/>
                                        </p:tgtEl>
                                      </p:cBhvr>
                                      <p:to x="100000" y="100000"/>
                                    </p:animScale>
                                    <p:animScale>
                                      <p:cBhvr>
                                        <p:cTn id="36" dur="26">
                                          <p:stCondLst>
                                            <p:cond delay="1808"/>
                                          </p:stCondLst>
                                        </p:cTn>
                                        <p:tgtEl>
                                          <p:spTgt spid="12"/>
                                        </p:tgtEl>
                                      </p:cBhvr>
                                      <p:to x="100000" y="95000"/>
                                    </p:animScale>
                                    <p:animScale>
                                      <p:cBhvr>
                                        <p:cTn id="37" dur="166" decel="50000">
                                          <p:stCondLst>
                                            <p:cond delay="1834"/>
                                          </p:stCondLst>
                                        </p:cTn>
                                        <p:tgtEl>
                                          <p:spTgt spid="12"/>
                                        </p:tgtEl>
                                      </p:cBhvr>
                                      <p:to x="100000" y="100000"/>
                                    </p:animScale>
                                  </p:childTnLst>
                                </p:cTn>
                              </p:par>
                            </p:childTnLst>
                          </p:cTn>
                        </p:par>
                        <p:par>
                          <p:cTn id="38" fill="hold">
                            <p:stCondLst>
                              <p:cond delay="4000"/>
                            </p:stCondLst>
                            <p:childTnLst>
                              <p:par>
                                <p:cTn id="39" presetID="26" presetClass="entr" presetSubtype="0" fill="hold" grpId="0" nodeType="after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wipe(down)">
                                      <p:cBhvr>
                                        <p:cTn id="41" dur="580">
                                          <p:stCondLst>
                                            <p:cond delay="0"/>
                                          </p:stCondLst>
                                        </p:cTn>
                                        <p:tgtEl>
                                          <p:spTgt spid="9"/>
                                        </p:tgtEl>
                                      </p:cBhvr>
                                    </p:animEffect>
                                    <p:anim calcmode="lin" valueType="num">
                                      <p:cBhvr>
                                        <p:cTn id="42"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47" dur="26">
                                          <p:stCondLst>
                                            <p:cond delay="650"/>
                                          </p:stCondLst>
                                        </p:cTn>
                                        <p:tgtEl>
                                          <p:spTgt spid="9"/>
                                        </p:tgtEl>
                                      </p:cBhvr>
                                      <p:to x="100000" y="60000"/>
                                    </p:animScale>
                                    <p:animScale>
                                      <p:cBhvr>
                                        <p:cTn id="48" dur="166" decel="50000">
                                          <p:stCondLst>
                                            <p:cond delay="676"/>
                                          </p:stCondLst>
                                        </p:cTn>
                                        <p:tgtEl>
                                          <p:spTgt spid="9"/>
                                        </p:tgtEl>
                                      </p:cBhvr>
                                      <p:to x="100000" y="100000"/>
                                    </p:animScale>
                                    <p:animScale>
                                      <p:cBhvr>
                                        <p:cTn id="49" dur="26">
                                          <p:stCondLst>
                                            <p:cond delay="1312"/>
                                          </p:stCondLst>
                                        </p:cTn>
                                        <p:tgtEl>
                                          <p:spTgt spid="9"/>
                                        </p:tgtEl>
                                      </p:cBhvr>
                                      <p:to x="100000" y="80000"/>
                                    </p:animScale>
                                    <p:animScale>
                                      <p:cBhvr>
                                        <p:cTn id="50" dur="166" decel="50000">
                                          <p:stCondLst>
                                            <p:cond delay="1338"/>
                                          </p:stCondLst>
                                        </p:cTn>
                                        <p:tgtEl>
                                          <p:spTgt spid="9"/>
                                        </p:tgtEl>
                                      </p:cBhvr>
                                      <p:to x="100000" y="100000"/>
                                    </p:animScale>
                                    <p:animScale>
                                      <p:cBhvr>
                                        <p:cTn id="51" dur="26">
                                          <p:stCondLst>
                                            <p:cond delay="1642"/>
                                          </p:stCondLst>
                                        </p:cTn>
                                        <p:tgtEl>
                                          <p:spTgt spid="9"/>
                                        </p:tgtEl>
                                      </p:cBhvr>
                                      <p:to x="100000" y="90000"/>
                                    </p:animScale>
                                    <p:animScale>
                                      <p:cBhvr>
                                        <p:cTn id="52" dur="166" decel="50000">
                                          <p:stCondLst>
                                            <p:cond delay="1668"/>
                                          </p:stCondLst>
                                        </p:cTn>
                                        <p:tgtEl>
                                          <p:spTgt spid="9"/>
                                        </p:tgtEl>
                                      </p:cBhvr>
                                      <p:to x="100000" y="100000"/>
                                    </p:animScale>
                                    <p:animScale>
                                      <p:cBhvr>
                                        <p:cTn id="53" dur="26">
                                          <p:stCondLst>
                                            <p:cond delay="1808"/>
                                          </p:stCondLst>
                                        </p:cTn>
                                        <p:tgtEl>
                                          <p:spTgt spid="9"/>
                                        </p:tgtEl>
                                      </p:cBhvr>
                                      <p:to x="100000" y="95000"/>
                                    </p:animScale>
                                    <p:animScale>
                                      <p:cBhvr>
                                        <p:cTn id="54" dur="166" decel="50000">
                                          <p:stCondLst>
                                            <p:cond delay="1834"/>
                                          </p:stCondLst>
                                        </p:cTn>
                                        <p:tgtEl>
                                          <p:spTgt spid="9"/>
                                        </p:tgtEl>
                                      </p:cBhvr>
                                      <p:to x="100000" y="100000"/>
                                    </p:animScale>
                                  </p:childTnLst>
                                </p:cTn>
                              </p:par>
                            </p:childTnLst>
                          </p:cTn>
                        </p:par>
                        <p:par>
                          <p:cTn id="55" fill="hold">
                            <p:stCondLst>
                              <p:cond delay="6000"/>
                            </p:stCondLst>
                            <p:childTnLst>
                              <p:par>
                                <p:cTn id="56" presetID="26" presetClass="entr" presetSubtype="0" fill="hold" nodeType="after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wipe(down)">
                                      <p:cBhvr>
                                        <p:cTn id="58" dur="580">
                                          <p:stCondLst>
                                            <p:cond delay="0"/>
                                          </p:stCondLst>
                                        </p:cTn>
                                        <p:tgtEl>
                                          <p:spTgt spid="13"/>
                                        </p:tgtEl>
                                      </p:cBhvr>
                                    </p:animEffect>
                                    <p:anim calcmode="lin" valueType="num">
                                      <p:cBhvr>
                                        <p:cTn id="59"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64" dur="26">
                                          <p:stCondLst>
                                            <p:cond delay="650"/>
                                          </p:stCondLst>
                                        </p:cTn>
                                        <p:tgtEl>
                                          <p:spTgt spid="13"/>
                                        </p:tgtEl>
                                      </p:cBhvr>
                                      <p:to x="100000" y="60000"/>
                                    </p:animScale>
                                    <p:animScale>
                                      <p:cBhvr>
                                        <p:cTn id="65" dur="166" decel="50000">
                                          <p:stCondLst>
                                            <p:cond delay="676"/>
                                          </p:stCondLst>
                                        </p:cTn>
                                        <p:tgtEl>
                                          <p:spTgt spid="13"/>
                                        </p:tgtEl>
                                      </p:cBhvr>
                                      <p:to x="100000" y="100000"/>
                                    </p:animScale>
                                    <p:animScale>
                                      <p:cBhvr>
                                        <p:cTn id="66" dur="26">
                                          <p:stCondLst>
                                            <p:cond delay="1312"/>
                                          </p:stCondLst>
                                        </p:cTn>
                                        <p:tgtEl>
                                          <p:spTgt spid="13"/>
                                        </p:tgtEl>
                                      </p:cBhvr>
                                      <p:to x="100000" y="80000"/>
                                    </p:animScale>
                                    <p:animScale>
                                      <p:cBhvr>
                                        <p:cTn id="67" dur="166" decel="50000">
                                          <p:stCondLst>
                                            <p:cond delay="1338"/>
                                          </p:stCondLst>
                                        </p:cTn>
                                        <p:tgtEl>
                                          <p:spTgt spid="13"/>
                                        </p:tgtEl>
                                      </p:cBhvr>
                                      <p:to x="100000" y="100000"/>
                                    </p:animScale>
                                    <p:animScale>
                                      <p:cBhvr>
                                        <p:cTn id="68" dur="26">
                                          <p:stCondLst>
                                            <p:cond delay="1642"/>
                                          </p:stCondLst>
                                        </p:cTn>
                                        <p:tgtEl>
                                          <p:spTgt spid="13"/>
                                        </p:tgtEl>
                                      </p:cBhvr>
                                      <p:to x="100000" y="90000"/>
                                    </p:animScale>
                                    <p:animScale>
                                      <p:cBhvr>
                                        <p:cTn id="69" dur="166" decel="50000">
                                          <p:stCondLst>
                                            <p:cond delay="1668"/>
                                          </p:stCondLst>
                                        </p:cTn>
                                        <p:tgtEl>
                                          <p:spTgt spid="13"/>
                                        </p:tgtEl>
                                      </p:cBhvr>
                                      <p:to x="100000" y="100000"/>
                                    </p:animScale>
                                    <p:animScale>
                                      <p:cBhvr>
                                        <p:cTn id="70" dur="26">
                                          <p:stCondLst>
                                            <p:cond delay="1808"/>
                                          </p:stCondLst>
                                        </p:cTn>
                                        <p:tgtEl>
                                          <p:spTgt spid="13"/>
                                        </p:tgtEl>
                                      </p:cBhvr>
                                      <p:to x="100000" y="95000"/>
                                    </p:animScale>
                                    <p:animScale>
                                      <p:cBhvr>
                                        <p:cTn id="71" dur="166" decel="50000">
                                          <p:stCondLst>
                                            <p:cond delay="1834"/>
                                          </p:stCondLst>
                                        </p:cTn>
                                        <p:tgtEl>
                                          <p:spTgt spid="13"/>
                                        </p:tgtEl>
                                      </p:cBhvr>
                                      <p:to x="100000" y="100000"/>
                                    </p:animScale>
                                  </p:childTnLst>
                                </p:cTn>
                              </p:par>
                            </p:childTnLst>
                          </p:cTn>
                        </p:par>
                        <p:par>
                          <p:cTn id="72" fill="hold">
                            <p:stCondLst>
                              <p:cond delay="8000"/>
                            </p:stCondLst>
                            <p:childTnLst>
                              <p:par>
                                <p:cTn id="73" presetID="26" presetClass="entr" presetSubtype="0" fill="hold" grpId="0" nodeType="afterEffect">
                                  <p:stCondLst>
                                    <p:cond delay="0"/>
                                  </p:stCondLst>
                                  <p:childTnLst>
                                    <p:set>
                                      <p:cBhvr>
                                        <p:cTn id="74" dur="1" fill="hold">
                                          <p:stCondLst>
                                            <p:cond delay="0"/>
                                          </p:stCondLst>
                                        </p:cTn>
                                        <p:tgtEl>
                                          <p:spTgt spid="10"/>
                                        </p:tgtEl>
                                        <p:attrNameLst>
                                          <p:attrName>style.visibility</p:attrName>
                                        </p:attrNameLst>
                                      </p:cBhvr>
                                      <p:to>
                                        <p:strVal val="visible"/>
                                      </p:to>
                                    </p:set>
                                    <p:animEffect transition="in" filter="wipe(down)">
                                      <p:cBhvr>
                                        <p:cTn id="75" dur="580">
                                          <p:stCondLst>
                                            <p:cond delay="0"/>
                                          </p:stCondLst>
                                        </p:cTn>
                                        <p:tgtEl>
                                          <p:spTgt spid="10"/>
                                        </p:tgtEl>
                                      </p:cBhvr>
                                    </p:animEffect>
                                    <p:anim calcmode="lin" valueType="num">
                                      <p:cBhvr>
                                        <p:cTn id="76"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81" dur="26">
                                          <p:stCondLst>
                                            <p:cond delay="650"/>
                                          </p:stCondLst>
                                        </p:cTn>
                                        <p:tgtEl>
                                          <p:spTgt spid="10"/>
                                        </p:tgtEl>
                                      </p:cBhvr>
                                      <p:to x="100000" y="60000"/>
                                    </p:animScale>
                                    <p:animScale>
                                      <p:cBhvr>
                                        <p:cTn id="82" dur="166" decel="50000">
                                          <p:stCondLst>
                                            <p:cond delay="676"/>
                                          </p:stCondLst>
                                        </p:cTn>
                                        <p:tgtEl>
                                          <p:spTgt spid="10"/>
                                        </p:tgtEl>
                                      </p:cBhvr>
                                      <p:to x="100000" y="100000"/>
                                    </p:animScale>
                                    <p:animScale>
                                      <p:cBhvr>
                                        <p:cTn id="83" dur="26">
                                          <p:stCondLst>
                                            <p:cond delay="1312"/>
                                          </p:stCondLst>
                                        </p:cTn>
                                        <p:tgtEl>
                                          <p:spTgt spid="10"/>
                                        </p:tgtEl>
                                      </p:cBhvr>
                                      <p:to x="100000" y="80000"/>
                                    </p:animScale>
                                    <p:animScale>
                                      <p:cBhvr>
                                        <p:cTn id="84" dur="166" decel="50000">
                                          <p:stCondLst>
                                            <p:cond delay="1338"/>
                                          </p:stCondLst>
                                        </p:cTn>
                                        <p:tgtEl>
                                          <p:spTgt spid="10"/>
                                        </p:tgtEl>
                                      </p:cBhvr>
                                      <p:to x="100000" y="100000"/>
                                    </p:animScale>
                                    <p:animScale>
                                      <p:cBhvr>
                                        <p:cTn id="85" dur="26">
                                          <p:stCondLst>
                                            <p:cond delay="1642"/>
                                          </p:stCondLst>
                                        </p:cTn>
                                        <p:tgtEl>
                                          <p:spTgt spid="10"/>
                                        </p:tgtEl>
                                      </p:cBhvr>
                                      <p:to x="100000" y="90000"/>
                                    </p:animScale>
                                    <p:animScale>
                                      <p:cBhvr>
                                        <p:cTn id="86" dur="166" decel="50000">
                                          <p:stCondLst>
                                            <p:cond delay="1668"/>
                                          </p:stCondLst>
                                        </p:cTn>
                                        <p:tgtEl>
                                          <p:spTgt spid="10"/>
                                        </p:tgtEl>
                                      </p:cBhvr>
                                      <p:to x="100000" y="100000"/>
                                    </p:animScale>
                                    <p:animScale>
                                      <p:cBhvr>
                                        <p:cTn id="87" dur="26">
                                          <p:stCondLst>
                                            <p:cond delay="1808"/>
                                          </p:stCondLst>
                                        </p:cTn>
                                        <p:tgtEl>
                                          <p:spTgt spid="10"/>
                                        </p:tgtEl>
                                      </p:cBhvr>
                                      <p:to x="100000" y="95000"/>
                                    </p:animScale>
                                    <p:animScale>
                                      <p:cBhvr>
                                        <p:cTn id="88" dur="166" decel="50000">
                                          <p:stCondLst>
                                            <p:cond delay="1834"/>
                                          </p:stCondLst>
                                        </p:cTn>
                                        <p:tgtEl>
                                          <p:spTgt spid="1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37B356B6-D834-48DF-8E3E-7A9D9EE0725D}"/>
              </a:ext>
            </a:extLst>
          </p:cNvPr>
          <p:cNvSpPr txBox="1"/>
          <p:nvPr/>
        </p:nvSpPr>
        <p:spPr>
          <a:xfrm>
            <a:off x="222232" y="1818790"/>
            <a:ext cx="4421776" cy="2862322"/>
          </a:xfrm>
          <a:prstGeom prst="rect">
            <a:avLst/>
          </a:prstGeom>
          <a:solidFill>
            <a:srgbClr val="99FF66"/>
          </a:solidFill>
          <a:ln>
            <a:solidFill>
              <a:schemeClr val="tx1"/>
            </a:solidFill>
          </a:ln>
        </p:spPr>
        <p:txBody>
          <a:bodyPr wrap="square" rtlCol="0">
            <a:spAutoFit/>
          </a:bodyPr>
          <a:lstStyle/>
          <a:p>
            <a:pPr algn="ctr"/>
            <a:r>
              <a:rPr lang="es-MX" b="1" dirty="0"/>
              <a:t>SQL  ES EL ESTANDAR DE LA MAYORIA DE SGBD COMERCIALES EJEMPLO:</a:t>
            </a:r>
          </a:p>
          <a:p>
            <a:pPr marL="285750" indent="-285750">
              <a:buFont typeface="Wingdings" panose="05000000000000000000" pitchFamily="2" charset="2"/>
              <a:buChar char="Ø"/>
            </a:pPr>
            <a:r>
              <a:rPr lang="es-MX" dirty="0"/>
              <a:t>MYSQL</a:t>
            </a:r>
          </a:p>
          <a:p>
            <a:pPr marL="285750" indent="-285750">
              <a:buFont typeface="Wingdings" panose="05000000000000000000" pitchFamily="2" charset="2"/>
              <a:buChar char="Ø"/>
            </a:pPr>
            <a:r>
              <a:rPr lang="es-MX" dirty="0"/>
              <a:t>POSTGREE</a:t>
            </a:r>
          </a:p>
          <a:p>
            <a:pPr marL="285750" indent="-285750">
              <a:buFont typeface="Wingdings" panose="05000000000000000000" pitchFamily="2" charset="2"/>
              <a:buChar char="Ø"/>
            </a:pPr>
            <a:r>
              <a:rPr lang="es-MX" dirty="0"/>
              <a:t>DB2</a:t>
            </a:r>
          </a:p>
          <a:p>
            <a:pPr marL="285750" indent="-285750">
              <a:buFont typeface="Wingdings" panose="05000000000000000000" pitchFamily="2" charset="2"/>
              <a:buChar char="Ø"/>
            </a:pPr>
            <a:r>
              <a:rPr lang="es-MX" dirty="0"/>
              <a:t>INFORMIX</a:t>
            </a:r>
          </a:p>
          <a:p>
            <a:pPr marL="285750" indent="-285750">
              <a:buFont typeface="Wingdings" panose="05000000000000000000" pitchFamily="2" charset="2"/>
              <a:buChar char="Ø"/>
            </a:pPr>
            <a:r>
              <a:rPr lang="es-MX" dirty="0"/>
              <a:t>MICROSOFT SQL</a:t>
            </a:r>
          </a:p>
          <a:p>
            <a:pPr marL="285750" indent="-285750">
              <a:buFont typeface="Wingdings" panose="05000000000000000000" pitchFamily="2" charset="2"/>
              <a:buChar char="Ø"/>
            </a:pPr>
            <a:r>
              <a:rPr lang="es-MX" dirty="0"/>
              <a:t>ACCESS</a:t>
            </a:r>
          </a:p>
          <a:p>
            <a:pPr marL="285750" indent="-285750">
              <a:buFont typeface="Wingdings" panose="05000000000000000000" pitchFamily="2" charset="2"/>
              <a:buChar char="Ø"/>
            </a:pPr>
            <a:r>
              <a:rPr lang="es-MX" dirty="0"/>
              <a:t>ORACLE</a:t>
            </a:r>
          </a:p>
          <a:p>
            <a:pPr marL="285750" indent="-285750">
              <a:buFont typeface="Wingdings" panose="05000000000000000000" pitchFamily="2" charset="2"/>
              <a:buChar char="Ø"/>
            </a:pPr>
            <a:r>
              <a:rPr lang="es-MX" dirty="0"/>
              <a:t>SYBASE</a:t>
            </a:r>
          </a:p>
        </p:txBody>
      </p:sp>
      <p:sp>
        <p:nvSpPr>
          <p:cNvPr id="5" name="CuadroTexto 4">
            <a:extLst>
              <a:ext uri="{FF2B5EF4-FFF2-40B4-BE49-F238E27FC236}">
                <a16:creationId xmlns:a16="http://schemas.microsoft.com/office/drawing/2014/main" id="{11041E8A-0E5E-4B93-A935-DB8A04AA9748}"/>
              </a:ext>
            </a:extLst>
          </p:cNvPr>
          <p:cNvSpPr txBox="1"/>
          <p:nvPr/>
        </p:nvSpPr>
        <p:spPr>
          <a:xfrm>
            <a:off x="5081667" y="179882"/>
            <a:ext cx="3738806" cy="5940088"/>
          </a:xfrm>
          <a:prstGeom prst="rect">
            <a:avLst/>
          </a:prstGeom>
          <a:solidFill>
            <a:srgbClr val="FFFF66"/>
          </a:solidFill>
          <a:ln>
            <a:solidFill>
              <a:schemeClr val="tx1"/>
            </a:solidFill>
          </a:ln>
        </p:spPr>
        <p:txBody>
          <a:bodyPr wrap="square" rtlCol="0">
            <a:spAutoFit/>
          </a:bodyPr>
          <a:lstStyle/>
          <a:p>
            <a:pPr algn="ctr"/>
            <a:r>
              <a:rPr lang="es-MX" sz="2000" b="1" dirty="0"/>
              <a:t>CARACTERISTICAS DE SQL</a:t>
            </a:r>
          </a:p>
          <a:p>
            <a:pPr marL="285750" indent="-285750">
              <a:buFont typeface="Wingdings" panose="05000000000000000000" pitchFamily="2" charset="2"/>
              <a:buChar char="Ø"/>
            </a:pPr>
            <a:r>
              <a:rPr lang="es-MX" dirty="0"/>
              <a:t>Es un lenguaje declarativo de alto nivel</a:t>
            </a:r>
          </a:p>
          <a:p>
            <a:pPr marL="285750" indent="-285750">
              <a:buFont typeface="Wingdings" panose="05000000000000000000" pitchFamily="2" charset="2"/>
              <a:buChar char="Ø"/>
            </a:pPr>
            <a:r>
              <a:rPr lang="es-MX" dirty="0"/>
              <a:t>Esta enfocado al manejo de conjuntos de registros y no a registros individuales.</a:t>
            </a:r>
          </a:p>
          <a:p>
            <a:pPr marL="285750" indent="-285750">
              <a:buFont typeface="Wingdings" panose="05000000000000000000" pitchFamily="2" charset="2"/>
              <a:buChar char="Ø"/>
            </a:pPr>
            <a:r>
              <a:rPr lang="es-MX" dirty="0"/>
              <a:t>Permite una alta productividad en codificación y orientación a objetos</a:t>
            </a:r>
          </a:p>
          <a:p>
            <a:pPr marL="285750" indent="-285750">
              <a:buFont typeface="Wingdings" panose="05000000000000000000" pitchFamily="2" charset="2"/>
              <a:buChar char="Ø"/>
            </a:pPr>
            <a:r>
              <a:rPr lang="es-MX" dirty="0"/>
              <a:t>Una sola sentencia equivale a uno o mas programas que se utilizan en un lenguaje de bajo nivel orientado a registro</a:t>
            </a:r>
          </a:p>
          <a:p>
            <a:pPr marL="285750" indent="-285750">
              <a:buFont typeface="Wingdings" panose="05000000000000000000" pitchFamily="2" charset="2"/>
              <a:buChar char="Ø"/>
            </a:pPr>
            <a:r>
              <a:rPr lang="es-MX" dirty="0"/>
              <a:t>SQL no es difícil de leer  ni entender</a:t>
            </a:r>
          </a:p>
          <a:p>
            <a:pPr marL="285750" indent="-285750">
              <a:buFont typeface="Wingdings" panose="05000000000000000000" pitchFamily="2" charset="2"/>
              <a:buChar char="Ø"/>
            </a:pPr>
            <a:r>
              <a:rPr lang="es-MX" dirty="0"/>
              <a:t>Es un estándar reconocido internacionalmente por organismos de estándares iso y ANSI.</a:t>
            </a:r>
          </a:p>
          <a:p>
            <a:pPr marL="285750" indent="-285750">
              <a:buFont typeface="Wingdings" panose="05000000000000000000" pitchFamily="2" charset="2"/>
              <a:buChar char="Ø"/>
            </a:pPr>
            <a:endParaRPr lang="es-MX" dirty="0"/>
          </a:p>
          <a:p>
            <a:pPr marL="285750" indent="-285750">
              <a:buFont typeface="Wingdings" panose="05000000000000000000" pitchFamily="2" charset="2"/>
              <a:buChar char="Ø"/>
            </a:pPr>
            <a:endParaRPr lang="es-MX" dirty="0"/>
          </a:p>
        </p:txBody>
      </p:sp>
      <p:sp>
        <p:nvSpPr>
          <p:cNvPr id="6" name="CuadroTexto 5">
            <a:extLst>
              <a:ext uri="{FF2B5EF4-FFF2-40B4-BE49-F238E27FC236}">
                <a16:creationId xmlns:a16="http://schemas.microsoft.com/office/drawing/2014/main" id="{1A91ED42-B774-4048-8A2C-9D6B7B9DAADC}"/>
              </a:ext>
            </a:extLst>
          </p:cNvPr>
          <p:cNvSpPr txBox="1"/>
          <p:nvPr/>
        </p:nvSpPr>
        <p:spPr>
          <a:xfrm>
            <a:off x="222232" y="179882"/>
            <a:ext cx="4421776" cy="1477328"/>
          </a:xfrm>
          <a:prstGeom prst="rect">
            <a:avLst/>
          </a:prstGeom>
          <a:solidFill>
            <a:srgbClr val="66FFFF"/>
          </a:solidFill>
          <a:ln>
            <a:solidFill>
              <a:schemeClr val="tx1"/>
            </a:solidFill>
          </a:ln>
        </p:spPr>
        <p:txBody>
          <a:bodyPr wrap="square" rtlCol="0">
            <a:spAutoFit/>
          </a:bodyPr>
          <a:lstStyle/>
          <a:p>
            <a:pPr algn="ctr"/>
            <a:r>
              <a:rPr lang="es-MX" b="1" dirty="0"/>
              <a:t>¿Qué es SQL?</a:t>
            </a:r>
          </a:p>
          <a:p>
            <a:r>
              <a:rPr lang="es-MX" dirty="0"/>
              <a:t>SQL es un lenguaje estándar para almacenar, manipular y recuperar datos en bases de datos.</a:t>
            </a:r>
          </a:p>
          <a:p>
            <a:pPr marL="342900" indent="-342900">
              <a:buFont typeface="+mj-lt"/>
              <a:buAutoNum type="arabicPeriod"/>
            </a:pPr>
            <a:endParaRPr lang="es-MX" dirty="0"/>
          </a:p>
        </p:txBody>
      </p:sp>
      <p:pic>
        <p:nvPicPr>
          <p:cNvPr id="1026" name="Picture 2" descr="Resultado de imagen para logo mysql">
            <a:extLst>
              <a:ext uri="{FF2B5EF4-FFF2-40B4-BE49-F238E27FC236}">
                <a16:creationId xmlns:a16="http://schemas.microsoft.com/office/drawing/2014/main" id="{52A49BB2-D036-4192-9FE7-3EDEB7AB9F3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38411" y="2844798"/>
            <a:ext cx="1518271" cy="11334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esultado de imagen para logo postgres">
            <a:extLst>
              <a:ext uri="{FF2B5EF4-FFF2-40B4-BE49-F238E27FC236}">
                <a16:creationId xmlns:a16="http://schemas.microsoft.com/office/drawing/2014/main" id="{7ECA487E-3DC7-438C-8FC0-C01A256BDAF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19872" y="5686112"/>
            <a:ext cx="1586264" cy="113347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Resultado de imagen para logo db2">
            <a:extLst>
              <a:ext uri="{FF2B5EF4-FFF2-40B4-BE49-F238E27FC236}">
                <a16:creationId xmlns:a16="http://schemas.microsoft.com/office/drawing/2014/main" id="{D3A0AB09-E2FF-4F8F-A3C5-A93CFFCD8DA6}"/>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318" y="5806156"/>
            <a:ext cx="1170719" cy="102470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Resultado de imagen para oracle db logo">
            <a:extLst>
              <a:ext uri="{FF2B5EF4-FFF2-40B4-BE49-F238E27FC236}">
                <a16:creationId xmlns:a16="http://schemas.microsoft.com/office/drawing/2014/main" id="{90539377-357E-4ED9-BB47-42F9D4EC761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5720" y="4871561"/>
            <a:ext cx="4114800" cy="925589"/>
          </a:xfrm>
          <a:prstGeom prst="rect">
            <a:avLst/>
          </a:prstGeom>
          <a:noFill/>
          <a:extLst>
            <a:ext uri="{909E8E84-426E-40DD-AFC4-6F175D3DCCD1}">
              <a14:hiddenFill xmlns:a14="http://schemas.microsoft.com/office/drawing/2010/main">
                <a:solidFill>
                  <a:srgbClr val="FFFFFF"/>
                </a:solidFill>
              </a14:hiddenFill>
            </a:ext>
          </a:extLst>
        </p:spPr>
      </p:pic>
      <p:sp>
        <p:nvSpPr>
          <p:cNvPr id="2" name="Marcador de pie de página 1">
            <a:extLst>
              <a:ext uri="{FF2B5EF4-FFF2-40B4-BE49-F238E27FC236}">
                <a16:creationId xmlns:a16="http://schemas.microsoft.com/office/drawing/2014/main" id="{52930B78-01D3-4E84-BD02-BD2CB1941B30}"/>
              </a:ext>
            </a:extLst>
          </p:cNvPr>
          <p:cNvSpPr>
            <a:spLocks noGrp="1"/>
          </p:cNvSpPr>
          <p:nvPr>
            <p:ph type="ftr" sz="quarter" idx="12"/>
          </p:nvPr>
        </p:nvSpPr>
        <p:spPr/>
        <p:txBody>
          <a:bodyPr/>
          <a:lstStyle/>
          <a:p>
            <a:r>
              <a:rPr lang="es-MX"/>
              <a:t>HECHO POR: LUIS PABLO REYES FERNANDEZ Y LUIS ANGEL GARCIA ARELLANO</a:t>
            </a:r>
            <a:endParaRPr lang="es-MX" dirty="0"/>
          </a:p>
        </p:txBody>
      </p:sp>
    </p:spTree>
    <p:extLst>
      <p:ext uri="{BB962C8B-B14F-4D97-AF65-F5344CB8AC3E}">
        <p14:creationId xmlns:p14="http://schemas.microsoft.com/office/powerpoint/2010/main" val="2531413910"/>
      </p:ext>
    </p:extLst>
  </p:cSld>
  <p:clrMapOvr>
    <a:masterClrMapping/>
  </p:clrMapOvr>
  <mc:AlternateContent xmlns:mc="http://schemas.openxmlformats.org/markup-compatibility/2006" xmlns:p14="http://schemas.microsoft.com/office/powerpoint/2010/main">
    <mc:Choice Requires="p14">
      <p:transition spd="slow" p14:dur="2000">
        <p:random/>
        <p:sndAc>
          <p:stSnd>
            <p:snd r:embed="rId2" name="arrow.wav"/>
          </p:stSnd>
        </p:sndAc>
      </p:transition>
    </mc:Choice>
    <mc:Fallback xmlns="">
      <p:transition spd="slow">
        <p:random/>
        <p:sndAc>
          <p:stSnd>
            <p:snd r:embed="rId7" name="arrow.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nodeType="afterEffect">
                                  <p:stCondLst>
                                    <p:cond delay="0"/>
                                  </p:stCondLst>
                                  <p:childTnLst>
                                    <p:set>
                                      <p:cBhvr>
                                        <p:cTn id="11" dur="1" fill="hold">
                                          <p:stCondLst>
                                            <p:cond delay="0"/>
                                          </p:stCondLst>
                                        </p:cTn>
                                        <p:tgtEl>
                                          <p:spTgt spid="1032"/>
                                        </p:tgtEl>
                                        <p:attrNameLst>
                                          <p:attrName>style.visibility</p:attrName>
                                        </p:attrNameLst>
                                      </p:cBhvr>
                                      <p:to>
                                        <p:strVal val="visible"/>
                                      </p:to>
                                    </p:set>
                                    <p:animEffect transition="in" filter="fade">
                                      <p:cBhvr>
                                        <p:cTn id="12" dur="500"/>
                                        <p:tgtEl>
                                          <p:spTgt spid="1032"/>
                                        </p:tgtEl>
                                      </p:cBhvr>
                                    </p:animEffect>
                                  </p:childTnLst>
                                </p:cTn>
                              </p:par>
                            </p:childTnLst>
                          </p:cTn>
                        </p:par>
                        <p:par>
                          <p:cTn id="13" fill="hold">
                            <p:stCondLst>
                              <p:cond delay="1000"/>
                            </p:stCondLst>
                            <p:childTnLst>
                              <p:par>
                                <p:cTn id="14" presetID="26" presetClass="entr" presetSubtype="0" fill="hold" nodeType="afterEffect">
                                  <p:stCondLst>
                                    <p:cond delay="0"/>
                                  </p:stCondLst>
                                  <p:childTnLst>
                                    <p:set>
                                      <p:cBhvr>
                                        <p:cTn id="15" dur="1" fill="hold">
                                          <p:stCondLst>
                                            <p:cond delay="0"/>
                                          </p:stCondLst>
                                        </p:cTn>
                                        <p:tgtEl>
                                          <p:spTgt spid="1030"/>
                                        </p:tgtEl>
                                        <p:attrNameLst>
                                          <p:attrName>style.visibility</p:attrName>
                                        </p:attrNameLst>
                                      </p:cBhvr>
                                      <p:to>
                                        <p:strVal val="visible"/>
                                      </p:to>
                                    </p:set>
                                    <p:animEffect transition="in" filter="wipe(down)">
                                      <p:cBhvr>
                                        <p:cTn id="16" dur="580">
                                          <p:stCondLst>
                                            <p:cond delay="0"/>
                                          </p:stCondLst>
                                        </p:cTn>
                                        <p:tgtEl>
                                          <p:spTgt spid="1030"/>
                                        </p:tgtEl>
                                      </p:cBhvr>
                                    </p:animEffect>
                                    <p:anim calcmode="lin" valueType="num">
                                      <p:cBhvr>
                                        <p:cTn id="17" dur="1822" tmFilter="0,0; 0.14,0.36; 0.43,0.73; 0.71,0.91; 1.0,1.0">
                                          <p:stCondLst>
                                            <p:cond delay="0"/>
                                          </p:stCondLst>
                                        </p:cTn>
                                        <p:tgtEl>
                                          <p:spTgt spid="1030"/>
                                        </p:tgtEl>
                                        <p:attrNameLst>
                                          <p:attrName>ppt_x</p:attrName>
                                        </p:attrNameLst>
                                      </p:cBhvr>
                                      <p:tavLst>
                                        <p:tav tm="0">
                                          <p:val>
                                            <p:strVal val="#ppt_x-0.25"/>
                                          </p:val>
                                        </p:tav>
                                        <p:tav tm="100000">
                                          <p:val>
                                            <p:strVal val="#ppt_x"/>
                                          </p:val>
                                        </p:tav>
                                      </p:tavLst>
                                    </p:anim>
                                    <p:anim calcmode="lin" valueType="num">
                                      <p:cBhvr>
                                        <p:cTn id="18" dur="664" tmFilter="0.0,0.0; 0.25,0.07; 0.50,0.2; 0.75,0.467; 1.0,1.0">
                                          <p:stCondLst>
                                            <p:cond delay="0"/>
                                          </p:stCondLst>
                                        </p:cTn>
                                        <p:tgtEl>
                                          <p:spTgt spid="1030"/>
                                        </p:tgtEl>
                                        <p:attrNameLst>
                                          <p:attrName>ppt_y</p:attrName>
                                        </p:attrNameLst>
                                      </p:cBhvr>
                                      <p:tavLst>
                                        <p:tav tm="0" fmla="#ppt_y-sin(pi*$)/3">
                                          <p:val>
                                            <p:fltVal val="0.5"/>
                                          </p:val>
                                        </p:tav>
                                        <p:tav tm="100000">
                                          <p:val>
                                            <p:fltVal val="1"/>
                                          </p:val>
                                        </p:tav>
                                      </p:tavLst>
                                    </p:anim>
                                    <p:anim calcmode="lin" valueType="num">
                                      <p:cBhvr>
                                        <p:cTn id="19" dur="664" tmFilter="0, 0; 0.125,0.2665; 0.25,0.4; 0.375,0.465; 0.5,0.5;  0.625,0.535; 0.75,0.6; 0.875,0.7335; 1,1">
                                          <p:stCondLst>
                                            <p:cond delay="664"/>
                                          </p:stCondLst>
                                        </p:cTn>
                                        <p:tgtEl>
                                          <p:spTgt spid="1030"/>
                                        </p:tgtEl>
                                        <p:attrNameLst>
                                          <p:attrName>ppt_y</p:attrName>
                                        </p:attrNameLst>
                                      </p:cBhvr>
                                      <p:tavLst>
                                        <p:tav tm="0" fmla="#ppt_y-sin(pi*$)/9">
                                          <p:val>
                                            <p:fltVal val="0"/>
                                          </p:val>
                                        </p:tav>
                                        <p:tav tm="100000">
                                          <p:val>
                                            <p:fltVal val="1"/>
                                          </p:val>
                                        </p:tav>
                                      </p:tavLst>
                                    </p:anim>
                                    <p:anim calcmode="lin" valueType="num">
                                      <p:cBhvr>
                                        <p:cTn id="20" dur="332" tmFilter="0, 0; 0.125,0.2665; 0.25,0.4; 0.375,0.465; 0.5,0.5;  0.625,0.535; 0.75,0.6; 0.875,0.7335; 1,1">
                                          <p:stCondLst>
                                            <p:cond delay="1324"/>
                                          </p:stCondLst>
                                        </p:cTn>
                                        <p:tgtEl>
                                          <p:spTgt spid="1030"/>
                                        </p:tgtEl>
                                        <p:attrNameLst>
                                          <p:attrName>ppt_y</p:attrName>
                                        </p:attrNameLst>
                                      </p:cBhvr>
                                      <p:tavLst>
                                        <p:tav tm="0" fmla="#ppt_y-sin(pi*$)/27">
                                          <p:val>
                                            <p:fltVal val="0"/>
                                          </p:val>
                                        </p:tav>
                                        <p:tav tm="100000">
                                          <p:val>
                                            <p:fltVal val="1"/>
                                          </p:val>
                                        </p:tav>
                                      </p:tavLst>
                                    </p:anim>
                                    <p:anim calcmode="lin" valueType="num">
                                      <p:cBhvr>
                                        <p:cTn id="21" dur="164" tmFilter="0, 0; 0.125,0.2665; 0.25,0.4; 0.375,0.465; 0.5,0.5;  0.625,0.535; 0.75,0.6; 0.875,0.7335; 1,1">
                                          <p:stCondLst>
                                            <p:cond delay="1656"/>
                                          </p:stCondLst>
                                        </p:cTn>
                                        <p:tgtEl>
                                          <p:spTgt spid="1030"/>
                                        </p:tgtEl>
                                        <p:attrNameLst>
                                          <p:attrName>ppt_y</p:attrName>
                                        </p:attrNameLst>
                                      </p:cBhvr>
                                      <p:tavLst>
                                        <p:tav tm="0" fmla="#ppt_y-sin(pi*$)/81">
                                          <p:val>
                                            <p:fltVal val="0"/>
                                          </p:val>
                                        </p:tav>
                                        <p:tav tm="100000">
                                          <p:val>
                                            <p:fltVal val="1"/>
                                          </p:val>
                                        </p:tav>
                                      </p:tavLst>
                                    </p:anim>
                                    <p:animScale>
                                      <p:cBhvr>
                                        <p:cTn id="22" dur="26">
                                          <p:stCondLst>
                                            <p:cond delay="650"/>
                                          </p:stCondLst>
                                        </p:cTn>
                                        <p:tgtEl>
                                          <p:spTgt spid="1030"/>
                                        </p:tgtEl>
                                      </p:cBhvr>
                                      <p:to x="100000" y="60000"/>
                                    </p:animScale>
                                    <p:animScale>
                                      <p:cBhvr>
                                        <p:cTn id="23" dur="166" decel="50000">
                                          <p:stCondLst>
                                            <p:cond delay="676"/>
                                          </p:stCondLst>
                                        </p:cTn>
                                        <p:tgtEl>
                                          <p:spTgt spid="1030"/>
                                        </p:tgtEl>
                                      </p:cBhvr>
                                      <p:to x="100000" y="100000"/>
                                    </p:animScale>
                                    <p:animScale>
                                      <p:cBhvr>
                                        <p:cTn id="24" dur="26">
                                          <p:stCondLst>
                                            <p:cond delay="1312"/>
                                          </p:stCondLst>
                                        </p:cTn>
                                        <p:tgtEl>
                                          <p:spTgt spid="1030"/>
                                        </p:tgtEl>
                                      </p:cBhvr>
                                      <p:to x="100000" y="80000"/>
                                    </p:animScale>
                                    <p:animScale>
                                      <p:cBhvr>
                                        <p:cTn id="25" dur="166" decel="50000">
                                          <p:stCondLst>
                                            <p:cond delay="1338"/>
                                          </p:stCondLst>
                                        </p:cTn>
                                        <p:tgtEl>
                                          <p:spTgt spid="1030"/>
                                        </p:tgtEl>
                                      </p:cBhvr>
                                      <p:to x="100000" y="100000"/>
                                    </p:animScale>
                                    <p:animScale>
                                      <p:cBhvr>
                                        <p:cTn id="26" dur="26">
                                          <p:stCondLst>
                                            <p:cond delay="1642"/>
                                          </p:stCondLst>
                                        </p:cTn>
                                        <p:tgtEl>
                                          <p:spTgt spid="1030"/>
                                        </p:tgtEl>
                                      </p:cBhvr>
                                      <p:to x="100000" y="90000"/>
                                    </p:animScale>
                                    <p:animScale>
                                      <p:cBhvr>
                                        <p:cTn id="27" dur="166" decel="50000">
                                          <p:stCondLst>
                                            <p:cond delay="1668"/>
                                          </p:stCondLst>
                                        </p:cTn>
                                        <p:tgtEl>
                                          <p:spTgt spid="1030"/>
                                        </p:tgtEl>
                                      </p:cBhvr>
                                      <p:to x="100000" y="100000"/>
                                    </p:animScale>
                                    <p:animScale>
                                      <p:cBhvr>
                                        <p:cTn id="28" dur="26">
                                          <p:stCondLst>
                                            <p:cond delay="1808"/>
                                          </p:stCondLst>
                                        </p:cTn>
                                        <p:tgtEl>
                                          <p:spTgt spid="1030"/>
                                        </p:tgtEl>
                                      </p:cBhvr>
                                      <p:to x="100000" y="95000"/>
                                    </p:animScale>
                                    <p:animScale>
                                      <p:cBhvr>
                                        <p:cTn id="29" dur="166" decel="50000">
                                          <p:stCondLst>
                                            <p:cond delay="1834"/>
                                          </p:stCondLst>
                                        </p:cTn>
                                        <p:tgtEl>
                                          <p:spTgt spid="1030"/>
                                        </p:tgtEl>
                                      </p:cBhvr>
                                      <p:to x="100000" y="100000"/>
                                    </p:animScale>
                                  </p:childTnLst>
                                </p:cTn>
                              </p:par>
                            </p:childTnLst>
                          </p:cTn>
                        </p:par>
                        <p:par>
                          <p:cTn id="30" fill="hold">
                            <p:stCondLst>
                              <p:cond delay="3000"/>
                            </p:stCondLst>
                            <p:childTnLst>
                              <p:par>
                                <p:cTn id="31" presetID="26" presetClass="entr" presetSubtype="0" fill="hold" nodeType="afterEffect">
                                  <p:stCondLst>
                                    <p:cond delay="0"/>
                                  </p:stCondLst>
                                  <p:childTnLst>
                                    <p:set>
                                      <p:cBhvr>
                                        <p:cTn id="32" dur="1" fill="hold">
                                          <p:stCondLst>
                                            <p:cond delay="0"/>
                                          </p:stCondLst>
                                        </p:cTn>
                                        <p:tgtEl>
                                          <p:spTgt spid="1028"/>
                                        </p:tgtEl>
                                        <p:attrNameLst>
                                          <p:attrName>style.visibility</p:attrName>
                                        </p:attrNameLst>
                                      </p:cBhvr>
                                      <p:to>
                                        <p:strVal val="visible"/>
                                      </p:to>
                                    </p:set>
                                    <p:animEffect transition="in" filter="wipe(down)">
                                      <p:cBhvr>
                                        <p:cTn id="33" dur="580">
                                          <p:stCondLst>
                                            <p:cond delay="0"/>
                                          </p:stCondLst>
                                        </p:cTn>
                                        <p:tgtEl>
                                          <p:spTgt spid="1028"/>
                                        </p:tgtEl>
                                      </p:cBhvr>
                                    </p:animEffect>
                                    <p:anim calcmode="lin" valueType="num">
                                      <p:cBhvr>
                                        <p:cTn id="34" dur="1822" tmFilter="0,0; 0.14,0.36; 0.43,0.73; 0.71,0.91; 1.0,1.0">
                                          <p:stCondLst>
                                            <p:cond delay="0"/>
                                          </p:stCondLst>
                                        </p:cTn>
                                        <p:tgtEl>
                                          <p:spTgt spid="1028"/>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1028"/>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1028"/>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1028"/>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1028"/>
                                        </p:tgtEl>
                                        <p:attrNameLst>
                                          <p:attrName>ppt_y</p:attrName>
                                        </p:attrNameLst>
                                      </p:cBhvr>
                                      <p:tavLst>
                                        <p:tav tm="0" fmla="#ppt_y-sin(pi*$)/81">
                                          <p:val>
                                            <p:fltVal val="0"/>
                                          </p:val>
                                        </p:tav>
                                        <p:tav tm="100000">
                                          <p:val>
                                            <p:fltVal val="1"/>
                                          </p:val>
                                        </p:tav>
                                      </p:tavLst>
                                    </p:anim>
                                    <p:animScale>
                                      <p:cBhvr>
                                        <p:cTn id="39" dur="26">
                                          <p:stCondLst>
                                            <p:cond delay="650"/>
                                          </p:stCondLst>
                                        </p:cTn>
                                        <p:tgtEl>
                                          <p:spTgt spid="1028"/>
                                        </p:tgtEl>
                                      </p:cBhvr>
                                      <p:to x="100000" y="60000"/>
                                    </p:animScale>
                                    <p:animScale>
                                      <p:cBhvr>
                                        <p:cTn id="40" dur="166" decel="50000">
                                          <p:stCondLst>
                                            <p:cond delay="676"/>
                                          </p:stCondLst>
                                        </p:cTn>
                                        <p:tgtEl>
                                          <p:spTgt spid="1028"/>
                                        </p:tgtEl>
                                      </p:cBhvr>
                                      <p:to x="100000" y="100000"/>
                                    </p:animScale>
                                    <p:animScale>
                                      <p:cBhvr>
                                        <p:cTn id="41" dur="26">
                                          <p:stCondLst>
                                            <p:cond delay="1312"/>
                                          </p:stCondLst>
                                        </p:cTn>
                                        <p:tgtEl>
                                          <p:spTgt spid="1028"/>
                                        </p:tgtEl>
                                      </p:cBhvr>
                                      <p:to x="100000" y="80000"/>
                                    </p:animScale>
                                    <p:animScale>
                                      <p:cBhvr>
                                        <p:cTn id="42" dur="166" decel="50000">
                                          <p:stCondLst>
                                            <p:cond delay="1338"/>
                                          </p:stCondLst>
                                        </p:cTn>
                                        <p:tgtEl>
                                          <p:spTgt spid="1028"/>
                                        </p:tgtEl>
                                      </p:cBhvr>
                                      <p:to x="100000" y="100000"/>
                                    </p:animScale>
                                    <p:animScale>
                                      <p:cBhvr>
                                        <p:cTn id="43" dur="26">
                                          <p:stCondLst>
                                            <p:cond delay="1642"/>
                                          </p:stCondLst>
                                        </p:cTn>
                                        <p:tgtEl>
                                          <p:spTgt spid="1028"/>
                                        </p:tgtEl>
                                      </p:cBhvr>
                                      <p:to x="100000" y="90000"/>
                                    </p:animScale>
                                    <p:animScale>
                                      <p:cBhvr>
                                        <p:cTn id="44" dur="166" decel="50000">
                                          <p:stCondLst>
                                            <p:cond delay="1668"/>
                                          </p:stCondLst>
                                        </p:cTn>
                                        <p:tgtEl>
                                          <p:spTgt spid="1028"/>
                                        </p:tgtEl>
                                      </p:cBhvr>
                                      <p:to x="100000" y="100000"/>
                                    </p:animScale>
                                    <p:animScale>
                                      <p:cBhvr>
                                        <p:cTn id="45" dur="26">
                                          <p:stCondLst>
                                            <p:cond delay="1808"/>
                                          </p:stCondLst>
                                        </p:cTn>
                                        <p:tgtEl>
                                          <p:spTgt spid="1028"/>
                                        </p:tgtEl>
                                      </p:cBhvr>
                                      <p:to x="100000" y="95000"/>
                                    </p:animScale>
                                    <p:animScale>
                                      <p:cBhvr>
                                        <p:cTn id="46" dur="166" decel="50000">
                                          <p:stCondLst>
                                            <p:cond delay="1834"/>
                                          </p:stCondLst>
                                        </p:cTn>
                                        <p:tgtEl>
                                          <p:spTgt spid="102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3528" y="476672"/>
            <a:ext cx="8280920" cy="677108"/>
          </a:xfrm>
          <a:prstGeom prst="rect">
            <a:avLst/>
          </a:prstGeom>
        </p:spPr>
        <p:txBody>
          <a:bodyPr wrap="square">
            <a:spAutoFit/>
          </a:bodyPr>
          <a:lstStyle/>
          <a:p>
            <a:br>
              <a:rPr lang="es-MX" dirty="0"/>
            </a:br>
            <a:endParaRPr lang="es-MX" sz="2000" dirty="0"/>
          </a:p>
        </p:txBody>
      </p:sp>
      <p:sp>
        <p:nvSpPr>
          <p:cNvPr id="2" name="CuadroTexto 1">
            <a:extLst>
              <a:ext uri="{FF2B5EF4-FFF2-40B4-BE49-F238E27FC236}">
                <a16:creationId xmlns:a16="http://schemas.microsoft.com/office/drawing/2014/main" id="{2EE0930C-FBD8-4C86-9685-9E530EE4E0FB}"/>
              </a:ext>
            </a:extLst>
          </p:cNvPr>
          <p:cNvSpPr txBox="1"/>
          <p:nvPr/>
        </p:nvSpPr>
        <p:spPr>
          <a:xfrm>
            <a:off x="0" y="-48875"/>
            <a:ext cx="8748464" cy="6401753"/>
          </a:xfrm>
          <a:prstGeom prst="rect">
            <a:avLst/>
          </a:prstGeom>
          <a:solidFill>
            <a:schemeClr val="bg2">
              <a:lumMod val="40000"/>
              <a:lumOff val="60000"/>
            </a:schemeClr>
          </a:solidFill>
        </p:spPr>
        <p:txBody>
          <a:bodyPr wrap="square" rtlCol="0">
            <a:spAutoFit/>
          </a:bodyPr>
          <a:lstStyle/>
          <a:p>
            <a:pPr algn="ctr"/>
            <a:r>
              <a:rPr lang="es-MX" sz="3200" b="1" dirty="0"/>
              <a:t>Historia</a:t>
            </a:r>
          </a:p>
          <a:p>
            <a:pPr algn="just"/>
            <a:r>
              <a:rPr lang="es-MX" b="1" dirty="0"/>
              <a:t>1970</a:t>
            </a:r>
            <a:r>
              <a:rPr lang="es-MX" b="1" dirty="0">
                <a:sym typeface="Wingdings" panose="05000000000000000000" pitchFamily="2" charset="2"/>
              </a:rPr>
              <a:t>EDGAR FRANCOD: </a:t>
            </a:r>
            <a:r>
              <a:rPr lang="es-MX" dirty="0">
                <a:sym typeface="Wingdings" panose="05000000000000000000" pitchFamily="2" charset="2"/>
              </a:rPr>
              <a:t>planteo la idea del modelo relacional para grandes bancos de datos compartidos.</a:t>
            </a:r>
            <a:endParaRPr lang="es-MX" b="1" dirty="0"/>
          </a:p>
          <a:p>
            <a:pPr algn="just"/>
            <a:r>
              <a:rPr lang="es-MX" b="1" dirty="0"/>
              <a:t>1974</a:t>
            </a:r>
            <a:r>
              <a:rPr lang="es-MX" b="1" dirty="0">
                <a:sym typeface="Wingdings" panose="05000000000000000000" pitchFamily="2" charset="2"/>
              </a:rPr>
              <a:t>SECUEL: </a:t>
            </a:r>
            <a:r>
              <a:rPr lang="es-MX" dirty="0"/>
              <a:t>definición de un lenguaje para la especificación de las características de las bases de datos que adoptan el modelo relacional (SEQUEL) Donald Chamberlin y Raymond f. Boyce que trabajaban en los laboratorios IBM.</a:t>
            </a:r>
          </a:p>
          <a:p>
            <a:pPr algn="just"/>
            <a:r>
              <a:rPr lang="es-MX" b="1" dirty="0"/>
              <a:t>1975</a:t>
            </a:r>
            <a:r>
              <a:rPr lang="es-MX" b="1" dirty="0">
                <a:sym typeface="Wingdings" panose="05000000000000000000" pitchFamily="2" charset="2"/>
              </a:rPr>
              <a:t></a:t>
            </a:r>
            <a:r>
              <a:rPr lang="es-MX" dirty="0">
                <a:sym typeface="Wingdings" panose="05000000000000000000" pitchFamily="2" charset="2"/>
              </a:rPr>
              <a:t>implementacion  del prototipo SEQUEL-XRM por IBM.</a:t>
            </a:r>
          </a:p>
          <a:p>
            <a:pPr algn="just"/>
            <a:r>
              <a:rPr lang="es-MX" b="1" dirty="0">
                <a:sym typeface="Wingdings" panose="05000000000000000000" pitchFamily="2" charset="2"/>
              </a:rPr>
              <a:t>1977</a:t>
            </a:r>
            <a:r>
              <a:rPr lang="es-MX" dirty="0">
                <a:sym typeface="Wingdings" panose="05000000000000000000" pitchFamily="2" charset="2"/>
              </a:rPr>
              <a:t>el prototipo cambio de nombre a </a:t>
            </a:r>
            <a:r>
              <a:rPr lang="es-MX" b="1" dirty="0">
                <a:sym typeface="Wingdings" panose="05000000000000000000" pitchFamily="2" charset="2"/>
              </a:rPr>
              <a:t>SQL.</a:t>
            </a:r>
          </a:p>
          <a:p>
            <a:pPr algn="just"/>
            <a:r>
              <a:rPr lang="es-MX" b="1" dirty="0">
                <a:sym typeface="Wingdings" panose="05000000000000000000" pitchFamily="2" charset="2"/>
              </a:rPr>
              <a:t>1981 COMERCIALIZACION</a:t>
            </a:r>
            <a:r>
              <a:rPr lang="es-MX" dirty="0">
                <a:sym typeface="Wingdings" panose="05000000000000000000" pitchFamily="2" charset="2"/>
              </a:rPr>
              <a:t>: SQL empieza a entregar  productos.</a:t>
            </a:r>
          </a:p>
          <a:p>
            <a:pPr algn="just"/>
            <a:r>
              <a:rPr lang="es-MX" b="1" dirty="0"/>
              <a:t>1983</a:t>
            </a:r>
            <a:r>
              <a:rPr lang="es-MX" b="1" dirty="0">
                <a:sym typeface="Wingdings" panose="05000000000000000000" pitchFamily="2" charset="2"/>
              </a:rPr>
              <a:t> LAS PRIMERAS Y MAS IMPORTANTES VENTAS:  </a:t>
            </a:r>
            <a:r>
              <a:rPr lang="es-MX" dirty="0">
                <a:sym typeface="Wingdings" panose="05000000000000000000" pitchFamily="2" charset="2"/>
              </a:rPr>
              <a:t>SQL empezó a vender por medio de db2 (motor de base de datos relacional) a las compañías Oracle, Sybase entre otras .</a:t>
            </a:r>
          </a:p>
          <a:p>
            <a:pPr algn="just"/>
            <a:r>
              <a:rPr lang="es-MX" b="1" dirty="0">
                <a:sym typeface="Wingdings" panose="05000000000000000000" pitchFamily="2" charset="2"/>
              </a:rPr>
              <a:t>1986 ADAPTACION DE ESTANDARES: </a:t>
            </a:r>
            <a:r>
              <a:rPr lang="es-MX" dirty="0">
                <a:sym typeface="Wingdings" panose="05000000000000000000" pitchFamily="2" charset="2"/>
              </a:rPr>
              <a:t>adaptaron SQL como estándar para lenguajes relacionales implementado por ANSI.</a:t>
            </a:r>
          </a:p>
          <a:p>
            <a:pPr algn="just"/>
            <a:r>
              <a:rPr lang="es-MX" b="1" dirty="0">
                <a:sym typeface="Wingdings" panose="05000000000000000000" pitchFamily="2" charset="2"/>
              </a:rPr>
              <a:t>1987</a:t>
            </a:r>
            <a:r>
              <a:rPr lang="es-MX" dirty="0">
                <a:sym typeface="Wingdings" panose="05000000000000000000" pitchFamily="2" charset="2"/>
              </a:rPr>
              <a:t> </a:t>
            </a:r>
            <a:r>
              <a:rPr lang="es-MX" b="1" dirty="0">
                <a:sym typeface="Wingdings" panose="05000000000000000000" pitchFamily="2" charset="2"/>
              </a:rPr>
              <a:t>TRANSFORMACION: </a:t>
            </a:r>
            <a:r>
              <a:rPr lang="es-MX" dirty="0">
                <a:sym typeface="Wingdings" panose="05000000000000000000" pitchFamily="2" charset="2"/>
              </a:rPr>
              <a:t>la transformación fue realizada por ANSI a una versión estándar la cual esta dividida en dos versiones</a:t>
            </a:r>
          </a:p>
          <a:p>
            <a:pPr marL="285750" indent="-285750" algn="just">
              <a:buFont typeface="Arial" panose="020B0604020202020204" pitchFamily="34" charset="0"/>
              <a:buChar char="•"/>
            </a:pPr>
            <a:r>
              <a:rPr lang="es-MX" dirty="0">
                <a:sym typeface="Wingdings" panose="05000000000000000000" pitchFamily="2" charset="2"/>
              </a:rPr>
              <a:t>SQL/89 y SQL/92.</a:t>
            </a:r>
          </a:p>
          <a:p>
            <a:pPr algn="just"/>
            <a:r>
              <a:rPr lang="es-MX" b="1" dirty="0">
                <a:sym typeface="Wingdings" panose="05000000000000000000" pitchFamily="2" charset="2"/>
              </a:rPr>
              <a:t>1989 SQL/89:</a:t>
            </a:r>
            <a:r>
              <a:rPr lang="es-MX" dirty="0">
                <a:sym typeface="Wingdings" panose="05000000000000000000" pitchFamily="2" charset="2"/>
              </a:rPr>
              <a:t> ANSI publica las primeras sintaxis y la semántica del SQL, con una serie de mejoras como lo es la definición de claves primarias, integridad de los datos…</a:t>
            </a:r>
          </a:p>
          <a:p>
            <a:pPr algn="just"/>
            <a:r>
              <a:rPr lang="es-MX" b="1" dirty="0">
                <a:sym typeface="Wingdings" panose="05000000000000000000" pitchFamily="2" charset="2"/>
              </a:rPr>
              <a:t>1992SQL/2</a:t>
            </a:r>
          </a:p>
          <a:p>
            <a:r>
              <a:rPr lang="es-MX" b="1" dirty="0">
                <a:sym typeface="Wingdings" panose="05000000000000000000" pitchFamily="2" charset="2"/>
              </a:rPr>
              <a:t>1995-2003SQL/3 </a:t>
            </a:r>
            <a:r>
              <a:rPr lang="es-MX" dirty="0">
                <a:sym typeface="Wingdings" panose="05000000000000000000" pitchFamily="2" charset="2"/>
              </a:rPr>
              <a:t>Oracle lo modifica</a:t>
            </a:r>
            <a:br>
              <a:rPr lang="es-MX" dirty="0"/>
            </a:br>
            <a:br>
              <a:rPr lang="es-MX" dirty="0"/>
            </a:br>
            <a:endParaRPr lang="es-MX" b="1" dirty="0"/>
          </a:p>
        </p:txBody>
      </p:sp>
      <p:sp>
        <p:nvSpPr>
          <p:cNvPr id="3" name="Marcador de pie de página 2">
            <a:extLst>
              <a:ext uri="{FF2B5EF4-FFF2-40B4-BE49-F238E27FC236}">
                <a16:creationId xmlns:a16="http://schemas.microsoft.com/office/drawing/2014/main" id="{4367B907-D95A-49A0-8498-BDB63F0F7051}"/>
              </a:ext>
            </a:extLst>
          </p:cNvPr>
          <p:cNvSpPr>
            <a:spLocks noGrp="1"/>
          </p:cNvSpPr>
          <p:nvPr>
            <p:ph type="ftr" sz="quarter" idx="12"/>
          </p:nvPr>
        </p:nvSpPr>
        <p:spPr/>
        <p:txBody>
          <a:bodyPr/>
          <a:lstStyle/>
          <a:p>
            <a:r>
              <a:rPr lang="es-MX"/>
              <a:t>HECHO POR: LUIS PABLO REYES FERNANDEZ Y LUIS ANGEL GARCIA ARELLANO</a:t>
            </a:r>
            <a:endParaRPr lang="es-MX" dirty="0"/>
          </a:p>
        </p:txBody>
      </p:sp>
    </p:spTree>
    <p:extLst>
      <p:ext uri="{BB962C8B-B14F-4D97-AF65-F5344CB8AC3E}">
        <p14:creationId xmlns:p14="http://schemas.microsoft.com/office/powerpoint/2010/main" val="1420760070"/>
      </p:ext>
    </p:extLst>
  </p:cSld>
  <p:clrMapOvr>
    <a:masterClrMapping/>
  </p:clrMapOvr>
  <mc:AlternateContent xmlns:mc="http://schemas.openxmlformats.org/markup-compatibility/2006" xmlns:p14="http://schemas.microsoft.com/office/powerpoint/2010/main">
    <mc:Choice Requires="p14">
      <p:transition spd="slow" p14:dur="2000">
        <p:random/>
        <p:sndAc>
          <p:stSnd>
            <p:snd r:embed="rId2" name="arrow.wav"/>
          </p:stSnd>
        </p:sndAc>
      </p:transition>
    </mc:Choice>
    <mc:Fallback xmlns="">
      <p:transition spd="slow">
        <p:random/>
        <p:sndAc>
          <p:stSnd>
            <p:snd r:embed="rId3" name="arrow.wav"/>
          </p:stSnd>
        </p:sndAc>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Subtítulo"/>
          <p:cNvSpPr txBox="1">
            <a:spLocks/>
          </p:cNvSpPr>
          <p:nvPr/>
        </p:nvSpPr>
        <p:spPr>
          <a:xfrm>
            <a:off x="550493" y="152547"/>
            <a:ext cx="8064896" cy="3996533"/>
          </a:xfrm>
          <a:prstGeom prst="rect">
            <a:avLst/>
          </a:prstGeom>
        </p:spPr>
        <p:txBody>
          <a:bodyPr vert="horz" lIns="91440" tIns="45720" rIns="91440" bIns="45720" rtlCol="0" anchor="ctr">
            <a:noAutofit/>
          </a:bodyPr>
          <a:lst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a:lstStyle>
          <a:p>
            <a:endParaRPr lang="es-MX" sz="2000" dirty="0"/>
          </a:p>
          <a:p>
            <a:endParaRPr lang="es-MX" sz="2000" dirty="0"/>
          </a:p>
          <a:p>
            <a:endParaRPr lang="es-MX" sz="2000" dirty="0"/>
          </a:p>
          <a:p>
            <a:endParaRPr lang="es-MX" sz="2000" dirty="0"/>
          </a:p>
          <a:p>
            <a:endParaRPr lang="es-MX" sz="2000" dirty="0"/>
          </a:p>
          <a:p>
            <a:pPr marL="0" indent="0">
              <a:buNone/>
            </a:pPr>
            <a:endParaRPr lang="es-MX" sz="20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34072" y="4233773"/>
            <a:ext cx="2952328" cy="2592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uadroTexto 1">
            <a:extLst>
              <a:ext uri="{FF2B5EF4-FFF2-40B4-BE49-F238E27FC236}">
                <a16:creationId xmlns:a16="http://schemas.microsoft.com/office/drawing/2014/main" id="{B0329E54-6A73-47DA-89C8-4FC813278F37}"/>
              </a:ext>
            </a:extLst>
          </p:cNvPr>
          <p:cNvSpPr txBox="1"/>
          <p:nvPr/>
        </p:nvSpPr>
        <p:spPr>
          <a:xfrm>
            <a:off x="0" y="152547"/>
            <a:ext cx="8820472" cy="3631763"/>
          </a:xfrm>
          <a:prstGeom prst="rect">
            <a:avLst/>
          </a:prstGeom>
          <a:solidFill>
            <a:schemeClr val="bg2">
              <a:lumMod val="60000"/>
              <a:lumOff val="40000"/>
            </a:schemeClr>
          </a:solidFill>
          <a:ln>
            <a:solidFill>
              <a:schemeClr val="tx1"/>
            </a:solidFill>
          </a:ln>
        </p:spPr>
        <p:txBody>
          <a:bodyPr wrap="square" rtlCol="0">
            <a:spAutoFit/>
          </a:bodyPr>
          <a:lstStyle/>
          <a:p>
            <a:pPr algn="ctr"/>
            <a:r>
              <a:rPr lang="es-MX" sz="3200" b="1" dirty="0"/>
              <a:t>¿En que consiste SQL?</a:t>
            </a:r>
          </a:p>
          <a:p>
            <a:pPr algn="just"/>
            <a:r>
              <a:rPr lang="es-MX" dirty="0"/>
              <a:t>SQL (por sus siglas en inglés Structured Query Language; en español lenguaje de consulta estructurada) es un lenguaje específico del dominio que da acceso a un sistema de gestión de bases de datos relacionales que permite especificar diversos tipos de operaciones en ellos. Una de sus características es el manejo del álgebra y el cálculo relacional que permiten efectuar consultas con el fin de recuperar, de forma sencilla, información de bases de datos, así como hacer cambios en ellas.</a:t>
            </a:r>
          </a:p>
          <a:p>
            <a:pPr algn="just"/>
            <a:r>
              <a:rPr lang="es-MX" dirty="0"/>
              <a:t>SQL fue uno de los primeros lenguajes comerciales para el modelo relacional de Edgar Frank Codd como se describió en su papel de 1970 el modelo relacional de datos para grandes bancos de datos compartidos. A pesar de no adherirse totalmente al modelo relacional descrito por Codd, pasó a ser el lenguaje de base de datos más usado.</a:t>
            </a:r>
          </a:p>
          <a:p>
            <a:endParaRPr lang="es-MX" dirty="0"/>
          </a:p>
        </p:txBody>
      </p:sp>
      <p:sp>
        <p:nvSpPr>
          <p:cNvPr id="3" name="Marcador de pie de página 2">
            <a:extLst>
              <a:ext uri="{FF2B5EF4-FFF2-40B4-BE49-F238E27FC236}">
                <a16:creationId xmlns:a16="http://schemas.microsoft.com/office/drawing/2014/main" id="{D8A8D384-3A57-4AF8-AC27-E37E440C08AF}"/>
              </a:ext>
            </a:extLst>
          </p:cNvPr>
          <p:cNvSpPr>
            <a:spLocks noGrp="1"/>
          </p:cNvSpPr>
          <p:nvPr>
            <p:ph type="ftr" sz="quarter" idx="12"/>
          </p:nvPr>
        </p:nvSpPr>
        <p:spPr/>
        <p:txBody>
          <a:bodyPr/>
          <a:lstStyle/>
          <a:p>
            <a:r>
              <a:rPr lang="es-MX"/>
              <a:t>HECHO POR: LUIS PABLO REYES FERNANDEZ Y LUIS ANGEL GARCIA ARELLANO</a:t>
            </a:r>
            <a:endParaRPr lang="es-MX" dirty="0"/>
          </a:p>
        </p:txBody>
      </p:sp>
    </p:spTree>
    <p:extLst>
      <p:ext uri="{BB962C8B-B14F-4D97-AF65-F5344CB8AC3E}">
        <p14:creationId xmlns:p14="http://schemas.microsoft.com/office/powerpoint/2010/main" val="3365884078"/>
      </p:ext>
    </p:extLst>
  </p:cSld>
  <p:clrMapOvr>
    <a:masterClrMapping/>
  </p:clrMapOvr>
  <mc:AlternateContent xmlns:mc="http://schemas.openxmlformats.org/markup-compatibility/2006" xmlns:p14="http://schemas.microsoft.com/office/powerpoint/2010/main">
    <mc:Choice Requires="p14">
      <p:transition spd="slow" p14:dur="2000">
        <p:random/>
        <p:sndAc>
          <p:stSnd>
            <p:snd r:embed="rId2" name="arrow.wav"/>
          </p:stSnd>
        </p:sndAc>
      </p:transition>
    </mc:Choice>
    <mc:Fallback xmlns="">
      <p:transition spd="slow">
        <p:random/>
        <p:sndAc>
          <p:stSnd>
            <p:snd r:embed="rId4" name="arrow.wav"/>
          </p:stSnd>
        </p:sndAc>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C4A7CE28-EFFA-4C31-8A5A-C6377AE2E1BF}"/>
              </a:ext>
            </a:extLst>
          </p:cNvPr>
          <p:cNvSpPr txBox="1"/>
          <p:nvPr/>
        </p:nvSpPr>
        <p:spPr>
          <a:xfrm>
            <a:off x="467544" y="188640"/>
            <a:ext cx="7704856" cy="2031325"/>
          </a:xfrm>
          <a:prstGeom prst="rect">
            <a:avLst/>
          </a:prstGeom>
          <a:solidFill>
            <a:schemeClr val="bg2">
              <a:lumMod val="40000"/>
              <a:lumOff val="60000"/>
            </a:schemeClr>
          </a:solidFill>
          <a:ln>
            <a:solidFill>
              <a:schemeClr val="tx1"/>
            </a:solidFill>
          </a:ln>
        </p:spPr>
        <p:txBody>
          <a:bodyPr wrap="square" rtlCol="0">
            <a:spAutoFit/>
          </a:bodyPr>
          <a:lstStyle/>
          <a:p>
            <a:pPr algn="just"/>
            <a:r>
              <a:rPr lang="es-MX" dirty="0"/>
              <a:t>Originalmente basado en el álgebra relacional y en el cálculo relacional, SQL consiste en un lenguaje de definición de datos, un lenguaje de manipulación de datos y un lenguaje de control de datos. El alcance de SQL incluye la inserción de datos, consultas, actualizaciones y borrado, la creación y modificación de esquemas y el control de acceso a los datos. También el SQL a veces se describe como un lenguaje declarativo, también incluye elementos procesales.</a:t>
            </a:r>
            <a:br>
              <a:rPr lang="es-MX" dirty="0"/>
            </a:br>
            <a:endParaRPr lang="es-MX" dirty="0"/>
          </a:p>
        </p:txBody>
      </p:sp>
      <p:sp>
        <p:nvSpPr>
          <p:cNvPr id="4" name="2 Título">
            <a:extLst>
              <a:ext uri="{FF2B5EF4-FFF2-40B4-BE49-F238E27FC236}">
                <a16:creationId xmlns:a16="http://schemas.microsoft.com/office/drawing/2014/main" id="{C1AF2EAA-BD50-4E4D-9C9B-BDCAAA105535}"/>
              </a:ext>
            </a:extLst>
          </p:cNvPr>
          <p:cNvSpPr>
            <a:spLocks noGrp="1"/>
          </p:cNvSpPr>
          <p:nvPr>
            <p:ph type="title"/>
          </p:nvPr>
        </p:nvSpPr>
        <p:spPr>
          <a:xfrm>
            <a:off x="1137692" y="2132856"/>
            <a:ext cx="6364560" cy="1531640"/>
          </a:xfrm>
        </p:spPr>
        <p:txBody>
          <a:bodyPr/>
          <a:lstStyle/>
          <a:p>
            <a:pPr algn="ctr"/>
            <a:r>
              <a:rPr lang="es-MX" b="1" dirty="0"/>
              <a:t>El lenguaje SQL es, sin duda, una leyenda en la informática y uno de los grandes estándares de uso y fama mundial.</a:t>
            </a:r>
          </a:p>
        </p:txBody>
      </p:sp>
      <p:pic>
        <p:nvPicPr>
          <p:cNvPr id="5" name="Picture 2" descr="Resultado de imagen para sql logo forma vertical">
            <a:extLst>
              <a:ext uri="{FF2B5EF4-FFF2-40B4-BE49-F238E27FC236}">
                <a16:creationId xmlns:a16="http://schemas.microsoft.com/office/drawing/2014/main" id="{0DE39E46-CC11-4811-B4B4-BC0FFE3D75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47764" y="3861048"/>
            <a:ext cx="3744416" cy="2441881"/>
          </a:xfrm>
          <a:prstGeom prst="rect">
            <a:avLst/>
          </a:prstGeom>
          <a:noFill/>
          <a:extLst>
            <a:ext uri="{909E8E84-426E-40DD-AFC4-6F175D3DCCD1}">
              <a14:hiddenFill xmlns:a14="http://schemas.microsoft.com/office/drawing/2010/main">
                <a:solidFill>
                  <a:srgbClr val="FFFFFF"/>
                </a:solidFill>
              </a14:hiddenFill>
            </a:ext>
          </a:extLst>
        </p:spPr>
      </p:pic>
      <p:sp>
        <p:nvSpPr>
          <p:cNvPr id="6" name="Marcador de pie de página 5">
            <a:extLst>
              <a:ext uri="{FF2B5EF4-FFF2-40B4-BE49-F238E27FC236}">
                <a16:creationId xmlns:a16="http://schemas.microsoft.com/office/drawing/2014/main" id="{B8884620-9404-4FED-AA4C-9B5F1FA18BB7}"/>
              </a:ext>
            </a:extLst>
          </p:cNvPr>
          <p:cNvSpPr>
            <a:spLocks noGrp="1"/>
          </p:cNvSpPr>
          <p:nvPr>
            <p:ph type="ftr" sz="quarter" idx="12"/>
          </p:nvPr>
        </p:nvSpPr>
        <p:spPr/>
        <p:txBody>
          <a:bodyPr/>
          <a:lstStyle/>
          <a:p>
            <a:r>
              <a:rPr lang="es-MX"/>
              <a:t>HECHO POR: LUIS PABLO REYES FERNANDEZ Y LUIS ANGEL GARCIA ARELLANO</a:t>
            </a:r>
            <a:endParaRPr lang="es-MX" dirty="0"/>
          </a:p>
        </p:txBody>
      </p:sp>
    </p:spTree>
    <p:extLst>
      <p:ext uri="{BB962C8B-B14F-4D97-AF65-F5344CB8AC3E}">
        <p14:creationId xmlns:p14="http://schemas.microsoft.com/office/powerpoint/2010/main" val="2547527358"/>
      </p:ext>
    </p:extLst>
  </p:cSld>
  <p:clrMapOvr>
    <a:masterClrMapping/>
  </p:clrMapOvr>
  <mc:AlternateContent xmlns:mc="http://schemas.openxmlformats.org/markup-compatibility/2006" xmlns:p14="http://schemas.microsoft.com/office/powerpoint/2010/main">
    <mc:Choice Requires="p14">
      <p:transition spd="slow" p14:dur="2000">
        <p:random/>
        <p:sndAc>
          <p:stSnd>
            <p:snd r:embed="rId2" name="arrow.wav"/>
          </p:stSnd>
        </p:sndAc>
      </p:transition>
    </mc:Choice>
    <mc:Fallback xmlns="">
      <p:transition spd="slow">
        <p:random/>
        <p:sndAc>
          <p:stSnd>
            <p:snd r:embed="rId4" name="arrow.wav"/>
          </p:stSnd>
        </p:sndAc>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ie de página 3">
            <a:extLst>
              <a:ext uri="{FF2B5EF4-FFF2-40B4-BE49-F238E27FC236}">
                <a16:creationId xmlns:a16="http://schemas.microsoft.com/office/drawing/2014/main" id="{33BE1FBC-3EC7-445D-A41E-E0C0E7F8D5BC}"/>
              </a:ext>
            </a:extLst>
          </p:cNvPr>
          <p:cNvSpPr>
            <a:spLocks noGrp="1"/>
          </p:cNvSpPr>
          <p:nvPr>
            <p:ph type="ftr" sz="quarter" idx="11"/>
          </p:nvPr>
        </p:nvSpPr>
        <p:spPr/>
        <p:txBody>
          <a:bodyPr/>
          <a:lstStyle/>
          <a:p>
            <a:r>
              <a:rPr lang="es-MX"/>
              <a:t>HECHO POR: LUIS PABLO REYES FERNANDEZ Y LUIS ANGEL GARCIA ARELLANO</a:t>
            </a:r>
            <a:endParaRPr lang="es-MX" dirty="0"/>
          </a:p>
        </p:txBody>
      </p:sp>
      <p:sp>
        <p:nvSpPr>
          <p:cNvPr id="7" name="CuadroTexto 6">
            <a:extLst>
              <a:ext uri="{FF2B5EF4-FFF2-40B4-BE49-F238E27FC236}">
                <a16:creationId xmlns:a16="http://schemas.microsoft.com/office/drawing/2014/main" id="{76BD96EE-1C42-425D-885A-9E83DAFBAB34}"/>
              </a:ext>
            </a:extLst>
          </p:cNvPr>
          <p:cNvSpPr txBox="1"/>
          <p:nvPr/>
        </p:nvSpPr>
        <p:spPr>
          <a:xfrm>
            <a:off x="1331640" y="2348880"/>
            <a:ext cx="6480720" cy="1477328"/>
          </a:xfrm>
          <a:prstGeom prst="rect">
            <a:avLst/>
          </a:prstGeom>
          <a:noFill/>
        </p:spPr>
        <p:txBody>
          <a:bodyPr wrap="square" rtlCol="0">
            <a:spAutoFit/>
          </a:bodyPr>
          <a:lstStyle/>
          <a:p>
            <a:r>
              <a:rPr lang="es-MX" dirty="0">
                <a:hlinkClick r:id="rId3"/>
              </a:rPr>
              <a:t>http://researcher.ibm.com/researcher/view_person_subpage.php?id=4243</a:t>
            </a:r>
            <a:endParaRPr lang="es-MX" dirty="0"/>
          </a:p>
          <a:p>
            <a:r>
              <a:rPr lang="es-MX" dirty="0">
                <a:hlinkClick r:id="rId4"/>
              </a:rPr>
              <a:t>http://www.1keydata.com/es/sql/sql-union.php</a:t>
            </a:r>
            <a:endParaRPr lang="es-MX" dirty="0"/>
          </a:p>
          <a:p>
            <a:r>
              <a:rPr lang="es-MX" dirty="0">
                <a:hlinkClick r:id="rId5"/>
              </a:rPr>
              <a:t>http://www.htmlpoint.com/sql/sql_04.htm</a:t>
            </a:r>
            <a:endParaRPr lang="es-MX" dirty="0"/>
          </a:p>
          <a:p>
            <a:endParaRPr lang="es-MX" dirty="0"/>
          </a:p>
        </p:txBody>
      </p:sp>
      <p:sp>
        <p:nvSpPr>
          <p:cNvPr id="8" name="CuadroTexto 7">
            <a:extLst>
              <a:ext uri="{FF2B5EF4-FFF2-40B4-BE49-F238E27FC236}">
                <a16:creationId xmlns:a16="http://schemas.microsoft.com/office/drawing/2014/main" id="{586D0334-8AB6-4415-8CD3-F94943F1C0F5}"/>
              </a:ext>
            </a:extLst>
          </p:cNvPr>
          <p:cNvSpPr txBox="1"/>
          <p:nvPr/>
        </p:nvSpPr>
        <p:spPr>
          <a:xfrm>
            <a:off x="3491880" y="980728"/>
            <a:ext cx="2160240" cy="523220"/>
          </a:xfrm>
          <a:prstGeom prst="rect">
            <a:avLst/>
          </a:prstGeom>
          <a:noFill/>
        </p:spPr>
        <p:txBody>
          <a:bodyPr wrap="square" rtlCol="0">
            <a:spAutoFit/>
          </a:bodyPr>
          <a:lstStyle/>
          <a:p>
            <a:r>
              <a:rPr lang="es-MX" sz="2800" dirty="0"/>
              <a:t>REFERENCIAS</a:t>
            </a:r>
          </a:p>
        </p:txBody>
      </p:sp>
    </p:spTree>
    <p:extLst>
      <p:ext uri="{BB962C8B-B14F-4D97-AF65-F5344CB8AC3E}">
        <p14:creationId xmlns:p14="http://schemas.microsoft.com/office/powerpoint/2010/main" val="886462642"/>
      </p:ext>
    </p:extLst>
  </p:cSld>
  <p:clrMapOvr>
    <a:masterClrMapping/>
  </p:clrMapOvr>
  <mc:AlternateContent xmlns:mc="http://schemas.openxmlformats.org/markup-compatibility/2006" xmlns:p14="http://schemas.microsoft.com/office/powerpoint/2010/main">
    <mc:Choice Requires="p14">
      <p:transition spd="slow" p14:dur="2000">
        <p:random/>
        <p:sndAc>
          <p:stSnd>
            <p:snd r:embed="rId2" name="arrow.wav"/>
          </p:stSnd>
        </p:sndAc>
      </p:transition>
    </mc:Choice>
    <mc:Fallback xmlns="">
      <p:transition spd="slow">
        <p:random/>
        <p:sndAc>
          <p:stSnd>
            <p:snd r:embed="rId6" name="arrow.wav"/>
          </p:stSnd>
        </p:sndAc>
      </p:transition>
    </mc:Fallback>
  </mc:AlternateContent>
</p:sld>
</file>

<file path=ppt/theme/theme1.xml><?xml version="1.0" encoding="utf-8"?>
<a:theme xmlns:a="http://schemas.openxmlformats.org/drawingml/2006/main" name="Compuesto">
  <a:themeElements>
    <a:clrScheme name="Alta costura">
      <a:dk1>
        <a:sysClr val="windowText" lastClr="000000"/>
      </a:dk1>
      <a:lt1>
        <a:sysClr val="window" lastClr="FFFFFF"/>
      </a:lt1>
      <a:dk2>
        <a:srgbClr val="37302A"/>
      </a:dk2>
      <a:lt2>
        <a:srgbClr val="D0CCB9"/>
      </a:lt2>
      <a:accent1>
        <a:srgbClr val="9E8E5C"/>
      </a:accent1>
      <a:accent2>
        <a:srgbClr val="A09781"/>
      </a:accent2>
      <a:accent3>
        <a:srgbClr val="85776D"/>
      </a:accent3>
      <a:accent4>
        <a:srgbClr val="AEAFA9"/>
      </a:accent4>
      <a:accent5>
        <a:srgbClr val="8D878B"/>
      </a:accent5>
      <a:accent6>
        <a:srgbClr val="6B6149"/>
      </a:accent6>
      <a:hlink>
        <a:srgbClr val="B6A272"/>
      </a:hlink>
      <a:folHlink>
        <a:srgbClr val="8A784F"/>
      </a:folHlink>
    </a:clrScheme>
    <a:fontScheme name="Compuesto">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uesto">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Composite</Template>
  <TotalTime>3798</TotalTime>
  <Words>750</Words>
  <Application>Microsoft Office PowerPoint</Application>
  <PresentationFormat>Presentación en pantalla (4:3)</PresentationFormat>
  <Paragraphs>57</Paragraphs>
  <Slides>7</Slides>
  <Notes>0</Notes>
  <HiddenSlides>0</HiddenSlides>
  <MMClips>0</MMClips>
  <ScaleCrop>false</ScaleCrop>
  <HeadingPairs>
    <vt:vector size="6" baseType="variant">
      <vt:variant>
        <vt:lpstr>Fuentes usadas</vt:lpstr>
      </vt:variant>
      <vt:variant>
        <vt:i4>4</vt:i4>
      </vt:variant>
      <vt:variant>
        <vt:lpstr>Tema</vt:lpstr>
      </vt:variant>
      <vt:variant>
        <vt:i4>2</vt:i4>
      </vt:variant>
      <vt:variant>
        <vt:lpstr>Títulos de diapositiva</vt:lpstr>
      </vt:variant>
      <vt:variant>
        <vt:i4>7</vt:i4>
      </vt:variant>
    </vt:vector>
  </HeadingPairs>
  <TitlesOfParts>
    <vt:vector size="13" baseType="lpstr">
      <vt:lpstr>Arial</vt:lpstr>
      <vt:lpstr>Calibri</vt:lpstr>
      <vt:lpstr>Calibri Light</vt:lpstr>
      <vt:lpstr>Wingdings</vt:lpstr>
      <vt:lpstr>Compuesto</vt:lpstr>
      <vt:lpstr>Tema de Office</vt:lpstr>
      <vt:lpstr>Presentación de PowerPoint</vt:lpstr>
      <vt:lpstr>Presentación de PowerPoint</vt:lpstr>
      <vt:lpstr>Presentación de PowerPoint</vt:lpstr>
      <vt:lpstr>Presentación de PowerPoint</vt:lpstr>
      <vt:lpstr>Presentación de PowerPoint</vt:lpstr>
      <vt:lpstr>El lenguaje SQL es, sin duda, una leyenda en la informática y uno de los grandes estándares de uso y fama mundial.</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TOLERANCIA</dc:title>
  <dc:creator>luis garcia</dc:creator>
  <cp:lastModifiedBy>L</cp:lastModifiedBy>
  <cp:revision>64</cp:revision>
  <dcterms:created xsi:type="dcterms:W3CDTF">2017-04-02T16:09:32Z</dcterms:created>
  <dcterms:modified xsi:type="dcterms:W3CDTF">2017-09-11T19:06:25Z</dcterms:modified>
</cp:coreProperties>
</file>