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8" r:id="rId8"/>
    <p:sldId id="269" r:id="rId9"/>
    <p:sldId id="266" r:id="rId10"/>
    <p:sldId id="260" r:id="rId11"/>
    <p:sldId id="261" r:id="rId12"/>
    <p:sldId id="274" r:id="rId13"/>
    <p:sldId id="264" r:id="rId14"/>
    <p:sldId id="265" r:id="rId15"/>
    <p:sldId id="267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50" d="100"/>
          <a:sy n="50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8C16B11-B9A8-436B-B08A-DA94363B7F3F}" type="datetimeFigureOut">
              <a:rPr lang="es-MX" smtClean="0"/>
              <a:pPr/>
              <a:t>15/03/2011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D0CFF0C-46C9-493D-9CC2-9380075F77A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DATA WAREHOUSE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Equipo 9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MX" dirty="0"/>
              <a:t>Permite aprovechar la infraestructura existente puesto que es capaz de ensamblar varios tipos de datos en formatos que se pueden entender y usar a través de variadas herramientas de consulta.</a:t>
            </a:r>
          </a:p>
          <a:p>
            <a:pPr lvl="0"/>
            <a:r>
              <a:rPr lang="es-MX" dirty="0"/>
              <a:t>Es escalable, crece a medida que más datos sean necesarios y que las demandas de la organización se incrementen.</a:t>
            </a:r>
          </a:p>
          <a:p>
            <a:pPr lvl="0"/>
            <a:r>
              <a:rPr lang="es-MX" dirty="0"/>
              <a:t>Propicia el empoderamiento de la organización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MX" dirty="0" smtClean="0"/>
              <a:t>Permite consulta masiva.</a:t>
            </a:r>
          </a:p>
          <a:p>
            <a:pPr lvl="0"/>
            <a:r>
              <a:rPr lang="es-MX" dirty="0" smtClean="0"/>
              <a:t>Transforma datos en información vital para la competitividad de las empresas, define, transforma, distribuye y automatiza.</a:t>
            </a:r>
          </a:p>
          <a:p>
            <a:r>
              <a:rPr lang="es-MX" dirty="0"/>
              <a:t>Proporciona una herramienta para la toma de decisiones en cualquier área funcional, basándose en información integrada y global del negocio.</a:t>
            </a:r>
          </a:p>
          <a:p>
            <a:r>
              <a:rPr lang="es-MX" dirty="0"/>
              <a:t>  Facilita la aplicación de técnicas estadísticas de análisis y modelización para encontrar relaciones ocultas entre los datos del almacén; obteniendo un valor añadido para el negocio de dicha información.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 Proporciona la capacidad de aprender de los datos del pasado y de predecir situaciones futuras en diversos escenarios.</a:t>
            </a:r>
          </a:p>
          <a:p>
            <a:r>
              <a:rPr lang="es-MX" dirty="0" smtClean="0"/>
              <a:t>  Simplifica dentro de la empresa la implantación de sistemas de gestión integral de la relación con el cliente.</a:t>
            </a:r>
          </a:p>
          <a:p>
            <a:pPr>
              <a:tabLst>
                <a:tab pos="3409950" algn="l"/>
              </a:tabLst>
            </a:pPr>
            <a:r>
              <a:rPr lang="es-MX" dirty="0" smtClean="0"/>
              <a:t>  Supone una optimización tecnológica y económica en entornos de Centro de Información, estadística o de generación de informes con retornos de la inversión espectaculares.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CARACTERISTICAS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 smtClean="0"/>
              <a:t>Integrado:</a:t>
            </a:r>
            <a:r>
              <a:rPr lang="es-MX" dirty="0" smtClean="0"/>
              <a:t> Los datos almacenados en el </a:t>
            </a:r>
            <a:r>
              <a:rPr lang="es-MX" dirty="0" err="1" smtClean="0"/>
              <a:t>datawarehouse</a:t>
            </a:r>
            <a:r>
              <a:rPr lang="es-MX" dirty="0" smtClean="0"/>
              <a:t> deben ser consistentes, además de que estos se deben de presentar en diferentes niveles de detalle para adecuarse a las necesidades de los distintos usuarios.</a:t>
            </a:r>
          </a:p>
          <a:p>
            <a:pPr marL="64008" indent="0">
              <a:buNone/>
            </a:pPr>
            <a:endParaRPr lang="es-MX" dirty="0" smtClean="0"/>
          </a:p>
          <a:p>
            <a:r>
              <a:rPr lang="es-MX" b="1" dirty="0" smtClean="0"/>
              <a:t>Temático:</a:t>
            </a:r>
            <a:r>
              <a:rPr lang="es-MX" dirty="0" smtClean="0"/>
              <a:t> Sólo los datos más relevantes son almacenados y se organizan por temas para facilitar su acceso y entendimiento por parte de los usuarios finales.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CARACTERISTICAS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/>
              <a:t>Histórico:</a:t>
            </a:r>
            <a:r>
              <a:rPr lang="es-MX" dirty="0"/>
              <a:t> </a:t>
            </a:r>
            <a:r>
              <a:rPr lang="es-MX" dirty="0" smtClean="0"/>
              <a:t>El </a:t>
            </a:r>
            <a:r>
              <a:rPr lang="es-MX" dirty="0" err="1" smtClean="0"/>
              <a:t>datawarehouse</a:t>
            </a:r>
            <a:r>
              <a:rPr lang="es-MX" dirty="0" smtClean="0"/>
              <a:t> contiene información de varios años permitiendo hacer un análisis de tendencias, es decir, comparar una variable a lo largo del tiempo. </a:t>
            </a:r>
          </a:p>
          <a:p>
            <a:endParaRPr lang="es-MX" dirty="0"/>
          </a:p>
          <a:p>
            <a:r>
              <a:rPr lang="es-MX" b="1" dirty="0" smtClean="0"/>
              <a:t>No </a:t>
            </a:r>
            <a:r>
              <a:rPr lang="es-MX" b="1" dirty="0"/>
              <a:t>volátil</a:t>
            </a:r>
            <a:r>
              <a:rPr lang="es-MX" b="1" dirty="0" smtClean="0"/>
              <a:t>:</a:t>
            </a:r>
            <a:r>
              <a:rPr lang="es-MX" dirty="0"/>
              <a:t> </a:t>
            </a:r>
            <a:r>
              <a:rPr lang="es-MX" dirty="0" smtClean="0"/>
              <a:t>La información </a:t>
            </a:r>
            <a:r>
              <a:rPr lang="es-MX" dirty="0"/>
              <a:t>de un </a:t>
            </a:r>
            <a:r>
              <a:rPr lang="es-MX" dirty="0" err="1"/>
              <a:t>datawarehouse</a:t>
            </a:r>
            <a:r>
              <a:rPr lang="es-MX" dirty="0"/>
              <a:t> existe para ser </a:t>
            </a:r>
            <a:r>
              <a:rPr lang="es-MX" dirty="0" smtClean="0"/>
              <a:t>leída, </a:t>
            </a:r>
            <a:r>
              <a:rPr lang="es-MX" dirty="0"/>
              <a:t>pero no </a:t>
            </a:r>
            <a:r>
              <a:rPr lang="es-MX" dirty="0" smtClean="0"/>
              <a:t>modificada. La información sólo se va incorporando a éste a lo largo del tiempo sin afectar la información ya almacenada.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CARACTERISTICAS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Otra característica del </a:t>
            </a:r>
            <a:r>
              <a:rPr lang="es-MX" dirty="0" err="1"/>
              <a:t>datawarehouse</a:t>
            </a:r>
            <a:r>
              <a:rPr lang="es-MX" dirty="0"/>
              <a:t> es que contiene metadatos, es decir, datos sobre los datos. </a:t>
            </a:r>
            <a:endParaRPr lang="es-MX" dirty="0" smtClean="0"/>
          </a:p>
          <a:p>
            <a:endParaRPr lang="es-MX" dirty="0"/>
          </a:p>
          <a:p>
            <a:r>
              <a:rPr lang="es-MX" dirty="0"/>
              <a:t>Los metadatos </a:t>
            </a:r>
            <a:r>
              <a:rPr lang="es-MX" dirty="0" smtClean="0"/>
              <a:t>son </a:t>
            </a:r>
            <a:r>
              <a:rPr lang="es-MX" dirty="0"/>
              <a:t>los que permiten simplificar y automatizar la obtención de la </a:t>
            </a:r>
            <a:r>
              <a:rPr lang="es-MX" dirty="0" smtClean="0"/>
              <a:t>información al realizar una consulta dentro del </a:t>
            </a:r>
            <a:r>
              <a:rPr lang="es-MX" dirty="0" err="1" smtClean="0"/>
              <a:t>datawarehouse</a:t>
            </a:r>
            <a:r>
              <a:rPr lang="es-MX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/>
              <a:t>Data </a:t>
            </a:r>
            <a:r>
              <a:rPr lang="es-MX" dirty="0" err="1"/>
              <a:t>warehouse</a:t>
            </a:r>
            <a:r>
              <a:rPr lang="es-MX" dirty="0"/>
              <a:t> frente a sistemas operacionales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Los sistemas operacionales, por naturaleza, están principalmente ligadas al manejo de una única transacción. </a:t>
            </a:r>
          </a:p>
          <a:p>
            <a:r>
              <a:rPr lang="es-MX" dirty="0"/>
              <a:t>El típico sistema operacional trata con una orden, un pedido, un elemento del inventario, etc. </a:t>
            </a:r>
            <a:endParaRPr lang="es-MX" dirty="0" smtClean="0"/>
          </a:p>
          <a:p>
            <a:r>
              <a:rPr lang="es-MX" dirty="0" smtClean="0"/>
              <a:t>Un </a:t>
            </a:r>
            <a:r>
              <a:rPr lang="es-MX" dirty="0"/>
              <a:t>sistema operacional, por lo general, trata con eventos predefinidos y debido a la naturaleza de tales eventos, necesita un acceso muy rápido. Cada transacción, normalmente, trabaja con pequeñas cantidades de datos.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Data </a:t>
            </a:r>
            <a:r>
              <a:rPr lang="es-MX" dirty="0" err="1" smtClean="0"/>
              <a:t>warehouse</a:t>
            </a:r>
            <a:r>
              <a:rPr lang="es-MX" dirty="0" smtClean="0"/>
              <a:t> frente a sistemas operacionales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aplicación que grava la información, así como la que controla su acceso a ella no cambia mucho con el tiempo.</a:t>
            </a:r>
          </a:p>
          <a:p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Data </a:t>
            </a:r>
            <a:r>
              <a:rPr lang="es-MX" dirty="0" err="1" smtClean="0"/>
              <a:t>warehouse</a:t>
            </a:r>
            <a:r>
              <a:rPr lang="es-MX" dirty="0" smtClean="0"/>
              <a:t> frente a sistemas operacionales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Una aplicación de data </a:t>
            </a:r>
            <a:r>
              <a:rPr lang="es-MX" dirty="0" err="1"/>
              <a:t>warehouse</a:t>
            </a:r>
            <a:r>
              <a:rPr lang="es-MX" dirty="0"/>
              <a:t> tiene una naturaleza distinta. Una transacción típica maneja grandes cantidades de datos. Una aplicación de data </a:t>
            </a:r>
            <a:r>
              <a:rPr lang="es-MX" dirty="0" err="1"/>
              <a:t>warehouse</a:t>
            </a:r>
            <a:r>
              <a:rPr lang="es-MX" dirty="0"/>
              <a:t> </a:t>
            </a:r>
            <a:r>
              <a:rPr lang="es-MX" dirty="0" smtClean="0"/>
              <a:t>parte de los puntos:</a:t>
            </a:r>
            <a:endParaRPr lang="es-MX" dirty="0"/>
          </a:p>
          <a:p>
            <a:r>
              <a:rPr lang="es-MX" dirty="0"/>
              <a:t>¿Qué pasaría si…?</a:t>
            </a:r>
          </a:p>
          <a:p>
            <a:r>
              <a:rPr lang="es-MX" dirty="0"/>
              <a:t>Cada petición es única.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15616" y="1628800"/>
          <a:ext cx="7128792" cy="4032448"/>
        </p:xfrm>
        <a:graphic>
          <a:graphicData uri="http://schemas.openxmlformats.org/drawingml/2006/table">
            <a:tbl>
              <a:tblPr/>
              <a:tblGrid>
                <a:gridCol w="3564396"/>
                <a:gridCol w="3564396"/>
              </a:tblGrid>
              <a:tr h="310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latin typeface="Calibri"/>
                          <a:ea typeface="Calibri"/>
                          <a:cs typeface="Times New Roman"/>
                        </a:rPr>
                        <a:t>Sistema operacional</a:t>
                      </a: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s-MX" sz="1100" b="1" dirty="0">
                          <a:latin typeface="Calibri"/>
                          <a:ea typeface="Calibri"/>
                          <a:cs typeface="Times New Roman"/>
                        </a:rPr>
                        <a:t>Big </a:t>
                      </a:r>
                      <a:r>
                        <a:rPr lang="es-MX" sz="1100" b="1" dirty="0" err="1">
                          <a:latin typeface="Calibri"/>
                          <a:ea typeface="Calibri"/>
                          <a:cs typeface="Times New Roman"/>
                        </a:rPr>
                        <a:t>Bang</a:t>
                      </a:r>
                      <a:r>
                        <a:rPr lang="es-MX" sz="1100" b="1" dirty="0">
                          <a:latin typeface="Calibri"/>
                          <a:ea typeface="Calibri"/>
                          <a:cs typeface="Times New Roman"/>
                        </a:rPr>
                        <a:t>	 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>
                          <a:latin typeface="Calibri"/>
                          <a:ea typeface="Calibri"/>
                          <a:cs typeface="Times New Roman"/>
                        </a:rPr>
                        <a:t>Data warehouse. Teoría de la evolución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37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1. Definición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de los recursos de usuario	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es-MX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Escuchar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al usuario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37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2. Análisis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y planes basados en definiciones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2. Implementar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una primera visión comercial de </a:t>
                      </a:r>
                      <a:r>
                        <a:rPr lang="es-MX" sz="1100" dirty="0" err="1">
                          <a:latin typeface="Calibri"/>
                          <a:ea typeface="Calibri"/>
                          <a:cs typeface="Times New Roman"/>
                        </a:rPr>
                        <a:t>warehouse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3.  Modernizar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es-MX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Escuchar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al usuario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37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4.  Diseño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físico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es-MX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Desarrollar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mecanismos de soporte analítico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5.  Programación 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Escuchar al usuario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37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6.  Asegurar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la calidad y la aceptación del usuario.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6.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Hacer mas visiones comerciales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7.  Implementación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7.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Escuchar al usuario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88">
                <a:tc>
                  <a:txBody>
                    <a:bodyPr/>
                    <a:lstStyle/>
                    <a:p>
                      <a:pPr marL="68580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8.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Ir al paso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DATAWAREHOUSE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69979"/>
          </a:xfrm>
        </p:spPr>
        <p:txBody>
          <a:bodyPr>
            <a:normAutofit/>
          </a:bodyPr>
          <a:lstStyle/>
          <a:p>
            <a:r>
              <a:rPr lang="es-MX" dirty="0"/>
              <a:t>Un </a:t>
            </a:r>
            <a:r>
              <a:rPr lang="es-MX" dirty="0" err="1" smtClean="0"/>
              <a:t>datawarehouse</a:t>
            </a:r>
            <a:r>
              <a:rPr lang="es-MX" dirty="0" smtClean="0"/>
              <a:t> </a:t>
            </a:r>
            <a:r>
              <a:rPr lang="es-MX" dirty="0"/>
              <a:t>es un almacén de datos empresariales que fue diseñado para facilitar la toma de decisiones en administración.</a:t>
            </a:r>
          </a:p>
          <a:p>
            <a:r>
              <a:rPr lang="es-MX" dirty="0"/>
              <a:t> No solo incluye datos, sino herramientas, procedimientos, capacitación, apoyo de personal y otras facilidades que facilitan el acceso a los datos para aquellos que toman decisiones.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un DATAWAREHOUSE?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1.- Una plataforma de </a:t>
            </a:r>
            <a:r>
              <a:rPr lang="es-MX"/>
              <a:t>hardware </a:t>
            </a:r>
            <a:r>
              <a:rPr lang="es-MX" smtClean="0"/>
              <a:t>aislada. </a:t>
            </a:r>
            <a:r>
              <a:rPr lang="es-MX" dirty="0"/>
              <a:t>De hecho, dicha plataforma de hardware podría ser una PC, un Mainframe o un conjunto de maquinas que conforman una plataforma distribuida.</a:t>
            </a:r>
          </a:p>
          <a:p>
            <a:r>
              <a:rPr lang="es-MX" dirty="0"/>
              <a:t>2.-Que permite realizar toma de decisiones de forma ágil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un DATAWAREHOUSE?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3.- Para ello se duplican datos existentes en la empresa en algún otro lado lugar, generando redundancia sobre los mismos (fíjese que esto era lo que tratábamos de evitar a toda costa en el modelo relacional).</a:t>
            </a:r>
          </a:p>
          <a:p>
            <a:r>
              <a:rPr lang="es-MX" dirty="0" smtClean="0"/>
              <a:t>4.- También para eso se combinan en el </a:t>
            </a:r>
            <a:r>
              <a:rPr lang="es-MX" dirty="0" err="1" smtClean="0"/>
              <a:t>datawarehouse</a:t>
            </a:r>
            <a:r>
              <a:rPr lang="es-MX" dirty="0" smtClean="0"/>
              <a:t> el hardware, un conjunto de herramientas de software y miles, cientos de miles o millones de datos.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 Está diseñada para </a:t>
            </a:r>
            <a:r>
              <a:rPr lang="es-MX" dirty="0" smtClean="0"/>
              <a:t>optimizar </a:t>
            </a:r>
            <a:r>
              <a:rPr lang="es-MX" dirty="0"/>
              <a:t>y soportar la toma de decisiones. Permite a los usuarios acceder a grandes volúmenes de datos operacionales integrados para analizar y responder a necesidades de planeación, predicción y toma de decisiones.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/>
          <a:lstStyle/>
          <a:p>
            <a:r>
              <a:rPr lang="es-MX" dirty="0" smtClean="0"/>
              <a:t>Almacenar </a:t>
            </a:r>
            <a:r>
              <a:rPr lang="es-MX" dirty="0"/>
              <a:t>extractos de los datos operacionales y hacer que estén disponibles para los usuarios en un formato útil. Los datos se pueden extraer de las bases de datos y archivos, pero también pueden ser documentos, imágenes, registros fotos y otros datos no escalables.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Aplicando </a:t>
            </a:r>
            <a:r>
              <a:rPr lang="es-MX" dirty="0" err="1"/>
              <a:t>datawarehouse</a:t>
            </a:r>
            <a:r>
              <a:rPr lang="es-MX" dirty="0"/>
              <a:t> la empresa </a:t>
            </a:r>
            <a:r>
              <a:rPr lang="es-MX" dirty="0" smtClean="0"/>
              <a:t>podría fijar </a:t>
            </a:r>
            <a:r>
              <a:rPr lang="es-MX" dirty="0"/>
              <a:t>ciertos objetivos:</a:t>
            </a:r>
          </a:p>
          <a:p>
            <a:pPr lvl="0"/>
            <a:r>
              <a:rPr lang="es-MX" dirty="0"/>
              <a:t>Aumentar su productividad</a:t>
            </a:r>
          </a:p>
          <a:p>
            <a:pPr lvl="0"/>
            <a:r>
              <a:rPr lang="es-MX" dirty="0"/>
              <a:t>Mejorar la calidad de las mediciones realizadas.</a:t>
            </a:r>
          </a:p>
          <a:p>
            <a:pPr lvl="0"/>
            <a:r>
              <a:rPr lang="es-MX" dirty="0"/>
              <a:t>Disminuir el tiempo de espera en la obtención de la información.</a:t>
            </a:r>
          </a:p>
          <a:p>
            <a:pPr lvl="0"/>
            <a:r>
              <a:rPr lang="es-MX" dirty="0"/>
              <a:t>Realizar predicciones </a:t>
            </a:r>
            <a:r>
              <a:rPr lang="es-MX" dirty="0" smtClean="0"/>
              <a:t>certeras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MX" dirty="0" smtClean="0"/>
              <a:t>Consolidar y concentrar los análisis estadísticos en un único lugar</a:t>
            </a:r>
          </a:p>
          <a:p>
            <a:pPr lvl="0"/>
            <a:r>
              <a:rPr lang="es-MX" dirty="0" smtClean="0"/>
              <a:t>Realizar un monitoreo interno y externo de la empresa.</a:t>
            </a:r>
          </a:p>
          <a:p>
            <a:pPr lvl="0"/>
            <a:r>
              <a:rPr lang="es-MX" dirty="0" smtClean="0"/>
              <a:t>Mejorar la capacidad de respuesta a nuevos problemas que se planteen.</a:t>
            </a:r>
          </a:p>
          <a:p>
            <a:pPr lvl="0"/>
            <a:r>
              <a:rPr lang="es-MX" dirty="0" smtClean="0"/>
              <a:t>Distribuir su información comercial a mayor cantidad de usuarios.</a:t>
            </a:r>
          </a:p>
          <a:p>
            <a:pPr lvl="0"/>
            <a:r>
              <a:rPr lang="es-MX" dirty="0" smtClean="0"/>
              <a:t>Incrementar y redistribuir las responsabilidades.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Almacena los datos extraídos y también los combina, conjunta, transforma y pone a disposición de los usuarios mediante herramientas que están diseñadas para el análisis y la toma de decisiones, como por ejemplo </a:t>
            </a:r>
            <a:r>
              <a:rPr lang="es-MX" dirty="0" smtClean="0"/>
              <a:t>OLAP(Procesamiento Analítico en </a:t>
            </a:r>
            <a:r>
              <a:rPr lang="es-MX" smtClean="0"/>
              <a:t>Línea).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94</TotalTime>
  <Words>832</Words>
  <Application>Microsoft Office PowerPoint</Application>
  <PresentationFormat>Presentación en pantalla (4:3)</PresentationFormat>
  <Paragraphs>81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Brío</vt:lpstr>
      <vt:lpstr>DATA WAREHOUSE</vt:lpstr>
      <vt:lpstr>DATAWAREHOUSE</vt:lpstr>
      <vt:lpstr>¿Qué es un DATAWAREHOUSE?</vt:lpstr>
      <vt:lpstr>¿Qué es un DATAWAREHOUSE?</vt:lpstr>
      <vt:lpstr>OBJETIVO</vt:lpstr>
      <vt:lpstr>OBJETIVO</vt:lpstr>
      <vt:lpstr>OBJETIVO</vt:lpstr>
      <vt:lpstr>OBJETIVO</vt:lpstr>
      <vt:lpstr>OBJETIVO</vt:lpstr>
      <vt:lpstr>VENTAJAS</vt:lpstr>
      <vt:lpstr>VENTAJAS</vt:lpstr>
      <vt:lpstr>VENTAJAS</vt:lpstr>
      <vt:lpstr>CARACTERISTICAS</vt:lpstr>
      <vt:lpstr>CARACTERISTICAS</vt:lpstr>
      <vt:lpstr>CARACTERISTICAS</vt:lpstr>
      <vt:lpstr>Data warehouse frente a sistemas operacionales</vt:lpstr>
      <vt:lpstr>Data warehouse frente a sistemas operacionales</vt:lpstr>
      <vt:lpstr>Data warehouse frente a sistemas operacionales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</dc:title>
  <dc:creator>Mayi</dc:creator>
  <cp:lastModifiedBy>Mayi</cp:lastModifiedBy>
  <cp:revision>16</cp:revision>
  <dcterms:created xsi:type="dcterms:W3CDTF">2011-03-14T19:03:59Z</dcterms:created>
  <dcterms:modified xsi:type="dcterms:W3CDTF">2011-03-15T14:03:05Z</dcterms:modified>
</cp:coreProperties>
</file>