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21B76D8F-2427-46E3-A1F6-42D6942ADD1C}" type="datetimeFigureOut">
              <a:rPr lang="es-MX" smtClean="0"/>
              <a:pPr/>
              <a:t>18/10/2011</a:t>
            </a:fld>
            <a:endParaRPr lang="es-MX"/>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MX"/>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81CF0C2C-1E81-4917-94E7-9E8F33B539F1}"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1B76D8F-2427-46E3-A1F6-42D6942ADD1C}" type="datetimeFigureOut">
              <a:rPr lang="es-MX" smtClean="0"/>
              <a:pPr/>
              <a:t>18/10/2011</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81CF0C2C-1E81-4917-94E7-9E8F33B539F1}"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1B76D8F-2427-46E3-A1F6-42D6942ADD1C}" type="datetimeFigureOut">
              <a:rPr lang="es-MX" smtClean="0"/>
              <a:pPr/>
              <a:t>18/10/2011</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81CF0C2C-1E81-4917-94E7-9E8F33B539F1}"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1B76D8F-2427-46E3-A1F6-42D6942ADD1C}" type="datetimeFigureOut">
              <a:rPr lang="es-MX" smtClean="0"/>
              <a:pPr/>
              <a:t>18/10/2011</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81CF0C2C-1E81-4917-94E7-9E8F33B539F1}" type="slidenum">
              <a:rPr lang="es-MX" smtClean="0"/>
              <a:pPr/>
              <a:t>‹Nº›</a:t>
            </a:fld>
            <a:endParaRPr lang="es-MX"/>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21B76D8F-2427-46E3-A1F6-42D6942ADD1C}" type="datetimeFigureOut">
              <a:rPr lang="es-MX" smtClean="0"/>
              <a:pPr/>
              <a:t>18/10/2011</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81CF0C2C-1E81-4917-94E7-9E8F33B539F1}" type="slidenum">
              <a:rPr lang="es-MX" smtClean="0"/>
              <a:pPr/>
              <a:t>‹Nº›</a:t>
            </a:fld>
            <a:endParaRPr lang="es-MX"/>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21B76D8F-2427-46E3-A1F6-42D6942ADD1C}" type="datetimeFigureOut">
              <a:rPr lang="es-MX" smtClean="0"/>
              <a:pPr/>
              <a:t>18/10/2011</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81CF0C2C-1E81-4917-94E7-9E8F33B539F1}" type="slidenum">
              <a:rPr lang="es-MX" smtClean="0"/>
              <a:pPr/>
              <a:t>‹Nº›</a:t>
            </a:fld>
            <a:endParaRPr lang="es-MX"/>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21B76D8F-2427-46E3-A1F6-42D6942ADD1C}" type="datetimeFigureOut">
              <a:rPr lang="es-MX" smtClean="0"/>
              <a:pPr/>
              <a:t>18/10/2011</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81CF0C2C-1E81-4917-94E7-9E8F33B539F1}"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21B76D8F-2427-46E3-A1F6-42D6942ADD1C}" type="datetimeFigureOut">
              <a:rPr lang="es-MX" smtClean="0"/>
              <a:pPr/>
              <a:t>18/10/2011</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81CF0C2C-1E81-4917-94E7-9E8F33B539F1}" type="slidenum">
              <a:rPr lang="es-MX" smtClean="0"/>
              <a:pPr/>
              <a:t>‹Nº›</a:t>
            </a:fld>
            <a:endParaRPr lang="es-MX"/>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21B76D8F-2427-46E3-A1F6-42D6942ADD1C}" type="datetimeFigureOut">
              <a:rPr lang="es-MX" smtClean="0"/>
              <a:pPr/>
              <a:t>18/10/2011</a:t>
            </a:fld>
            <a:endParaRPr lang="es-MX"/>
          </a:p>
        </p:txBody>
      </p:sp>
      <p:sp>
        <p:nvSpPr>
          <p:cNvPr id="3" name="2 Marcador de pie de página"/>
          <p:cNvSpPr>
            <a:spLocks noGrp="1"/>
          </p:cNvSpPr>
          <p:nvPr>
            <p:ph type="ftr" sz="quarter" idx="11"/>
          </p:nvPr>
        </p:nvSpPr>
        <p:spPr/>
        <p:txBody>
          <a:bodyPr/>
          <a:lstStyle>
            <a:extLst/>
          </a:lstStyle>
          <a:p>
            <a:endParaRPr lang="es-MX"/>
          </a:p>
        </p:txBody>
      </p:sp>
      <p:sp>
        <p:nvSpPr>
          <p:cNvPr id="4" name="3 Marcador de número de diapositiva"/>
          <p:cNvSpPr>
            <a:spLocks noGrp="1"/>
          </p:cNvSpPr>
          <p:nvPr>
            <p:ph type="sldNum" sz="quarter" idx="12"/>
          </p:nvPr>
        </p:nvSpPr>
        <p:spPr/>
        <p:txBody>
          <a:bodyPr/>
          <a:lstStyle>
            <a:extLst/>
          </a:lstStyle>
          <a:p>
            <a:fld id="{81CF0C2C-1E81-4917-94E7-9E8F33B539F1}"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21B76D8F-2427-46E3-A1F6-42D6942ADD1C}" type="datetimeFigureOut">
              <a:rPr lang="es-MX" smtClean="0"/>
              <a:pPr/>
              <a:t>18/10/2011</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81CF0C2C-1E81-4917-94E7-9E8F33B539F1}"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21B76D8F-2427-46E3-A1F6-42D6942ADD1C}" type="datetimeFigureOut">
              <a:rPr lang="es-MX" smtClean="0"/>
              <a:pPr/>
              <a:t>18/10/2011</a:t>
            </a:fld>
            <a:endParaRPr lang="es-MX"/>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MX"/>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81CF0C2C-1E81-4917-94E7-9E8F33B539F1}" type="slidenum">
              <a:rPr lang="es-MX" smtClean="0"/>
              <a:pPr/>
              <a:t>‹Nº›</a:t>
            </a:fld>
            <a:endParaRPr lang="es-MX"/>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1B76D8F-2427-46E3-A1F6-42D6942ADD1C}" type="datetimeFigureOut">
              <a:rPr lang="es-MX" smtClean="0"/>
              <a:pPr/>
              <a:t>18/10/2011</a:t>
            </a:fld>
            <a:endParaRPr lang="es-MX"/>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MX"/>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1CF0C2C-1E81-4917-94E7-9E8F33B539F1}"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908720"/>
            <a:ext cx="8319400" cy="2301240"/>
          </a:xfrm>
        </p:spPr>
        <p:txBody>
          <a:bodyPr>
            <a:normAutofit/>
          </a:bodyPr>
          <a:lstStyle/>
          <a:p>
            <a:pPr algn="ctr"/>
            <a:r>
              <a:rPr lang="es-MX" sz="6700" b="1" dirty="0" smtClean="0"/>
              <a:t>Buffer </a:t>
            </a:r>
            <a:r>
              <a:rPr lang="es-MX" sz="6700" b="1" dirty="0" err="1" smtClean="0"/>
              <a:t>overflow</a:t>
            </a:r>
            <a:r>
              <a:rPr lang="es-MX" b="1" dirty="0" smtClean="0"/>
              <a:t/>
            </a:r>
            <a:br>
              <a:rPr lang="es-MX" b="1" dirty="0" smtClean="0"/>
            </a:br>
            <a:endParaRPr lang="es-MX" dirty="0"/>
          </a:p>
        </p:txBody>
      </p:sp>
      <p:sp>
        <p:nvSpPr>
          <p:cNvPr id="3" name="2 CuadroTexto"/>
          <p:cNvSpPr txBox="1"/>
          <p:nvPr/>
        </p:nvSpPr>
        <p:spPr>
          <a:xfrm>
            <a:off x="4067944" y="3068960"/>
            <a:ext cx="4680520" cy="923330"/>
          </a:xfrm>
          <a:prstGeom prst="rect">
            <a:avLst/>
          </a:prstGeom>
          <a:noFill/>
        </p:spPr>
        <p:txBody>
          <a:bodyPr wrap="square" rtlCol="0">
            <a:spAutoFit/>
          </a:bodyPr>
          <a:lstStyle/>
          <a:p>
            <a:pPr algn="r"/>
            <a:r>
              <a:rPr lang="es-MX" dirty="0" smtClean="0"/>
              <a:t>Cecilia Menéndez González</a:t>
            </a:r>
          </a:p>
          <a:p>
            <a:pPr algn="r"/>
            <a:r>
              <a:rPr lang="es-MX" dirty="0" smtClean="0"/>
              <a:t>Erick Giovanni Sánchez Madero</a:t>
            </a:r>
          </a:p>
          <a:p>
            <a:pPr algn="r"/>
            <a:r>
              <a:rPr lang="es-MX" dirty="0" smtClean="0"/>
              <a:t>Miguel Ángel González Alarcón</a:t>
            </a:r>
            <a:endParaRPr lang="es-MX"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MX" sz="3200" dirty="0" smtClean="0"/>
              <a:t>Una de las mayores vulnerabilidades de seguridad que tienen los actuales </a:t>
            </a:r>
            <a:r>
              <a:rPr lang="es-MX" sz="3200" dirty="0" smtClean="0"/>
              <a:t>sistemas </a:t>
            </a:r>
            <a:r>
              <a:rPr lang="es-MX" sz="3200" dirty="0" smtClean="0"/>
              <a:t>operativos y programas es ser sensibles a un desbordamiento de buffer, o como mejor se les conoce: Buffer </a:t>
            </a:r>
            <a:r>
              <a:rPr lang="es-MX" sz="3200" dirty="0" err="1" smtClean="0"/>
              <a:t>Overflows</a:t>
            </a:r>
            <a:r>
              <a:rPr lang="es-MX" sz="3200" dirty="0" smtClean="0"/>
              <a:t>.</a:t>
            </a:r>
            <a:endParaRPr lang="es-MX" sz="3200" dirty="0" smtClean="0"/>
          </a:p>
        </p:txBody>
      </p:sp>
      <p:sp>
        <p:nvSpPr>
          <p:cNvPr id="2" name="1 Título"/>
          <p:cNvSpPr>
            <a:spLocks noGrp="1"/>
          </p:cNvSpPr>
          <p:nvPr>
            <p:ph type="title"/>
          </p:nvPr>
        </p:nvSpPr>
        <p:spPr/>
        <p:txBody>
          <a:bodyPr/>
          <a:lstStyle/>
          <a:p>
            <a:endParaRPr lang="es-MX"/>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MX" sz="3200" dirty="0" smtClean="0"/>
              <a:t>En resumen </a:t>
            </a:r>
            <a:r>
              <a:rPr lang="es-MX" sz="3200" i="1" dirty="0" smtClean="0"/>
              <a:t>buffer </a:t>
            </a:r>
            <a:r>
              <a:rPr lang="es-MX" sz="3200" i="1" dirty="0" err="1" smtClean="0"/>
              <a:t>overflow</a:t>
            </a:r>
            <a:r>
              <a:rPr lang="es-MX" sz="3200" dirty="0" smtClean="0"/>
              <a:t> o desbordamiento de buffer es un error de sistema causado por un defecto de programación, de tal forma que el programa que lo sufre pretende escribir mas información en el buffer (unidad de memoria) de la que este puede alojar. </a:t>
            </a:r>
          </a:p>
        </p:txBody>
      </p:sp>
      <p:sp>
        <p:nvSpPr>
          <p:cNvPr id="2" name="1 Título"/>
          <p:cNvSpPr>
            <a:spLocks noGrp="1"/>
          </p:cNvSpPr>
          <p:nvPr>
            <p:ph type="title"/>
          </p:nvPr>
        </p:nvSpPr>
        <p:spPr/>
        <p:txBody>
          <a:bodyPr/>
          <a:lstStyle/>
          <a:p>
            <a:endParaRPr lang="es-MX"/>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MX" sz="3200" dirty="0" smtClean="0"/>
              <a:t>En Noviembre de 1988 se produce el primer ataque mediante esta </a:t>
            </a:r>
            <a:r>
              <a:rPr lang="es-MX" sz="3200" dirty="0" smtClean="0"/>
              <a:t>técnica </a:t>
            </a:r>
            <a:r>
              <a:rPr lang="es-MX" sz="3200" dirty="0" smtClean="0"/>
              <a:t>usando un gusano que se aprovechaba de un desbordamiento de buffer en el servicio </a:t>
            </a:r>
            <a:r>
              <a:rPr lang="es-MX" sz="3200" dirty="0" err="1" smtClean="0"/>
              <a:t>finger</a:t>
            </a:r>
            <a:r>
              <a:rPr lang="es-MX" sz="3200" dirty="0" smtClean="0"/>
              <a:t> de un servidor Unix, solo fue el principio</a:t>
            </a:r>
            <a:r>
              <a:rPr lang="es-MX" sz="3200" dirty="0" smtClean="0"/>
              <a:t>...</a:t>
            </a:r>
            <a:endParaRPr lang="es-MX" sz="3200" dirty="0" smtClean="0"/>
          </a:p>
        </p:txBody>
      </p:sp>
      <p:sp>
        <p:nvSpPr>
          <p:cNvPr id="2" name="1 Título"/>
          <p:cNvSpPr>
            <a:spLocks noGrp="1"/>
          </p:cNvSpPr>
          <p:nvPr>
            <p:ph type="title"/>
          </p:nvPr>
        </p:nvSpPr>
        <p:spPr/>
        <p:txBody>
          <a:bodyPr>
            <a:normAutofit/>
          </a:bodyPr>
          <a:lstStyle/>
          <a:p>
            <a:r>
              <a:rPr lang="es-MX" b="1" dirty="0" smtClean="0"/>
              <a:t>Un poco de Historia</a:t>
            </a:r>
            <a:r>
              <a:rPr lang="es-MX" b="1" dirty="0" smtClean="0"/>
              <a:t>...:</a:t>
            </a:r>
            <a:endParaRPr lang="es-MX"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386603"/>
          </a:xfrm>
        </p:spPr>
        <p:txBody>
          <a:bodyPr>
            <a:normAutofit/>
          </a:bodyPr>
          <a:lstStyle/>
          <a:p>
            <a:pPr algn="just"/>
            <a:r>
              <a:rPr lang="es-MX" sz="3200" dirty="0" smtClean="0"/>
              <a:t>Durante los últimos años miles de vulnerabilidades basadas en Buffer </a:t>
            </a:r>
            <a:r>
              <a:rPr lang="es-MX" sz="3200" dirty="0" err="1" smtClean="0"/>
              <a:t>Overflow</a:t>
            </a:r>
            <a:r>
              <a:rPr lang="es-MX" sz="3200" dirty="0" smtClean="0"/>
              <a:t> han permitido que un atacante pueda ejecutar </a:t>
            </a:r>
            <a:r>
              <a:rPr lang="es-MX" sz="3200" dirty="0" smtClean="0"/>
              <a:t>código </a:t>
            </a:r>
            <a:r>
              <a:rPr lang="es-MX" sz="3200" dirty="0" smtClean="0"/>
              <a:t>malicioso en nuestras maquinas, es más, los seis primeros avisos de seguridad del CERT </a:t>
            </a:r>
            <a:r>
              <a:rPr lang="es-MX" sz="3200" dirty="0" err="1" smtClean="0"/>
              <a:t>Coordination</a:t>
            </a:r>
            <a:r>
              <a:rPr lang="es-MX" sz="3200" dirty="0" smtClean="0"/>
              <a:t> Center describen fallos de este tipo en numerosos programas.</a:t>
            </a:r>
          </a:p>
          <a:p>
            <a:endParaRPr lang="es-MX"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MX" sz="3200" dirty="0" smtClean="0"/>
              <a:t>Este desbordamiento es posible porque el autor del programa no incluyó el código necesario para comprobar el tamaño y capacidad del buffer en </a:t>
            </a:r>
            <a:r>
              <a:rPr lang="es-MX" sz="3200" dirty="0" smtClean="0"/>
              <a:t>relación </a:t>
            </a:r>
            <a:r>
              <a:rPr lang="es-MX" sz="3200" dirty="0" smtClean="0"/>
              <a:t>con el volumen de datos que tiene que alojar.</a:t>
            </a:r>
          </a:p>
          <a:p>
            <a:endParaRPr lang="es-MX" sz="3200" dirty="0"/>
          </a:p>
        </p:txBody>
      </p:sp>
      <p:sp>
        <p:nvSpPr>
          <p:cNvPr id="2" name="1 Título"/>
          <p:cNvSpPr>
            <a:spLocks noGrp="1"/>
          </p:cNvSpPr>
          <p:nvPr>
            <p:ph type="title"/>
          </p:nvPr>
        </p:nvSpPr>
        <p:spPr/>
        <p:txBody>
          <a:bodyPr/>
          <a:lstStyle/>
          <a:p>
            <a:endParaRPr lang="es-MX"/>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242587"/>
          </a:xfrm>
        </p:spPr>
        <p:txBody>
          <a:bodyPr>
            <a:noAutofit/>
          </a:bodyPr>
          <a:lstStyle/>
          <a:p>
            <a:pPr algn="just"/>
            <a:r>
              <a:rPr lang="es-MX" sz="3200" dirty="0" smtClean="0"/>
              <a:t>Normalmente este fallo se da cuando el programador no tiene en cuenta el tamaño de algún buffer dentro de su programa y si este se llena de datos que no tienen salida, </a:t>
            </a:r>
            <a:r>
              <a:rPr lang="es-MX" sz="3200" dirty="0" smtClean="0"/>
              <a:t>afecta </a:t>
            </a:r>
            <a:r>
              <a:rPr lang="es-MX" sz="3200" dirty="0" smtClean="0"/>
              <a:t>a otras partes de la memoria en las cuales hay otros datos o partes de otro programa </a:t>
            </a:r>
            <a:r>
              <a:rPr lang="es-MX" sz="3200" dirty="0" smtClean="0"/>
              <a:t>viéndose </a:t>
            </a:r>
            <a:r>
              <a:rPr lang="es-MX" sz="3200" dirty="0" smtClean="0"/>
              <a:t>afectados y pudiendo causar un bloqueo tanto del programa afectado y del propio software que lo produce.</a:t>
            </a:r>
          </a:p>
          <a:p>
            <a:endParaRPr lang="es-MX"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MX" sz="2600" dirty="0" smtClean="0"/>
              <a:t>El problema de seguridad de los buffer </a:t>
            </a:r>
            <a:r>
              <a:rPr lang="es-MX" sz="2600" dirty="0" err="1" smtClean="0"/>
              <a:t>overflow</a:t>
            </a:r>
            <a:r>
              <a:rPr lang="es-MX" sz="2600" dirty="0" smtClean="0"/>
              <a:t> consiste en que si el programa hace llamadas a subrutinas con comandos que modifiquen esas subrutinas y estas caen en un desbordamiento de buffer, es decir, las subrutinas llamadas con esos modificadores se salen del buffer mediante un </a:t>
            </a:r>
            <a:r>
              <a:rPr lang="es-MX" sz="2600" dirty="0" err="1" smtClean="0"/>
              <a:t>exploit</a:t>
            </a:r>
            <a:r>
              <a:rPr lang="es-MX" sz="2600" dirty="0" smtClean="0"/>
              <a:t>, el proceso padre queda perdido y es cuando un atacante mediante dicho </a:t>
            </a:r>
            <a:r>
              <a:rPr lang="es-MX" sz="2600" dirty="0" err="1" smtClean="0"/>
              <a:t>exploit</a:t>
            </a:r>
            <a:r>
              <a:rPr lang="es-MX" sz="2600" dirty="0" smtClean="0"/>
              <a:t> puede incorporar rutinas a medida para que hagan lo que él, y no el programa afectado, quiera.</a:t>
            </a:r>
          </a:p>
          <a:p>
            <a:endParaRPr lang="es-MX" sz="2600" dirty="0"/>
          </a:p>
        </p:txBody>
      </p:sp>
      <p:sp>
        <p:nvSpPr>
          <p:cNvPr id="2" name="1 Título"/>
          <p:cNvSpPr>
            <a:spLocks noGrp="1"/>
          </p:cNvSpPr>
          <p:nvPr>
            <p:ph type="title"/>
          </p:nvPr>
        </p:nvSpPr>
        <p:spPr>
          <a:xfrm>
            <a:off x="467544" y="404664"/>
            <a:ext cx="7467600" cy="1143000"/>
          </a:xfrm>
        </p:spPr>
        <p:txBody>
          <a:bodyPr>
            <a:normAutofit fontScale="90000"/>
          </a:bodyPr>
          <a:lstStyle/>
          <a:p>
            <a:pPr algn="ctr"/>
            <a:r>
              <a:rPr lang="es-MX" b="1" dirty="0" smtClean="0"/>
              <a:t>¿Cómo afecta a la seguridad de un equipo</a:t>
            </a:r>
            <a:r>
              <a:rPr lang="es-MX" b="1" dirty="0" smtClean="0"/>
              <a:t>?</a:t>
            </a:r>
            <a:endParaRPr lang="es-MX"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06693"/>
            <a:ext cx="8229600" cy="5458611"/>
          </a:xfrm>
        </p:spPr>
        <p:txBody>
          <a:bodyPr>
            <a:normAutofit/>
          </a:bodyPr>
          <a:lstStyle/>
          <a:p>
            <a:pPr algn="just"/>
            <a:r>
              <a:rPr lang="es-MX" sz="3000" dirty="0" smtClean="0"/>
              <a:t>El buffer </a:t>
            </a:r>
            <a:r>
              <a:rPr lang="es-MX" sz="3000" dirty="0" err="1" smtClean="0"/>
              <a:t>overflow</a:t>
            </a:r>
            <a:r>
              <a:rPr lang="es-MX" sz="3000" dirty="0" smtClean="0"/>
              <a:t> es un problema de código defectuoso, por lo tanto como usuarios nada podemos hacer para evitarlo (salvo que </a:t>
            </a:r>
            <a:r>
              <a:rPr lang="es-MX" sz="3000" dirty="0" smtClean="0"/>
              <a:t>además </a:t>
            </a:r>
            <a:r>
              <a:rPr lang="es-MX" sz="3000" dirty="0" smtClean="0"/>
              <a:t>de usuarios seamos expertos programadores, y dispongamos del </a:t>
            </a:r>
            <a:r>
              <a:rPr lang="es-MX" sz="3000" dirty="0" smtClean="0"/>
              <a:t>código </a:t>
            </a:r>
            <a:r>
              <a:rPr lang="es-MX" sz="3000" dirty="0" smtClean="0"/>
              <a:t>fuente de la </a:t>
            </a:r>
            <a:r>
              <a:rPr lang="es-MX" sz="3000" dirty="0" smtClean="0"/>
              <a:t>aplicación </a:t>
            </a:r>
            <a:r>
              <a:rPr lang="es-MX" sz="3000" dirty="0" smtClean="0"/>
              <a:t>que sufre el desbordamiento). En realidad el </a:t>
            </a:r>
            <a:r>
              <a:rPr lang="es-MX" sz="3000" dirty="0" smtClean="0"/>
              <a:t>único </a:t>
            </a:r>
            <a:r>
              <a:rPr lang="es-MX" sz="3000" dirty="0" smtClean="0"/>
              <a:t>remedio es estar informado de los programas que sufren estos problemas, y tener el software actualizado</a:t>
            </a:r>
            <a:r>
              <a:rPr lang="es-MX" sz="3000" dirty="0" smtClean="0"/>
              <a:t>.</a:t>
            </a:r>
            <a:endParaRPr lang="es-MX" sz="30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106</TotalTime>
  <Words>445</Words>
  <Application>Microsoft Office PowerPoint</Application>
  <PresentationFormat>Presentación en pantalla (4:3)</PresentationFormat>
  <Paragraphs>14</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Concurrencia</vt:lpstr>
      <vt:lpstr>Buffer overflow </vt:lpstr>
      <vt:lpstr>Diapositiva 2</vt:lpstr>
      <vt:lpstr>Diapositiva 3</vt:lpstr>
      <vt:lpstr>Un poco de Historia...:</vt:lpstr>
      <vt:lpstr>Diapositiva 5</vt:lpstr>
      <vt:lpstr>Diapositiva 6</vt:lpstr>
      <vt:lpstr>Diapositiva 7</vt:lpstr>
      <vt:lpstr>¿Cómo afecta a la seguridad de un equipo?</vt:lpstr>
      <vt:lpstr>Diapositiva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Buffer overflow </dc:title>
  <dc:creator>3rick_arroba</dc:creator>
  <cp:lastModifiedBy>toshiba</cp:lastModifiedBy>
  <cp:revision>11</cp:revision>
  <dcterms:created xsi:type="dcterms:W3CDTF">2011-10-12T02:47:18Z</dcterms:created>
  <dcterms:modified xsi:type="dcterms:W3CDTF">2011-10-18T14:53:08Z</dcterms:modified>
</cp:coreProperties>
</file>