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59" r:id="rId9"/>
    <p:sldId id="260" r:id="rId10"/>
    <p:sldId id="261" r:id="rId11"/>
    <p:sldId id="262" r:id="rId12"/>
    <p:sldId id="271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39ECB34-0887-494A-A9BF-514A8528B25D}" type="datetimeFigureOut">
              <a:rPr lang="es-MX" smtClean="0"/>
              <a:t>10/10/2011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6ADDE93-7EDA-4954-9C1C-CA30ED84FBBB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B34-0887-494A-A9BF-514A8528B25D}" type="datetimeFigureOut">
              <a:rPr lang="es-MX" smtClean="0"/>
              <a:t>10/10/2011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E93-7EDA-4954-9C1C-CA30ED84F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B34-0887-494A-A9BF-514A8528B25D}" type="datetimeFigureOut">
              <a:rPr lang="es-MX" smtClean="0"/>
              <a:t>10/10/2011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E93-7EDA-4954-9C1C-CA30ED84F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B34-0887-494A-A9BF-514A8528B25D}" type="datetimeFigureOut">
              <a:rPr lang="es-MX" smtClean="0"/>
              <a:t>10/10/2011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E93-7EDA-4954-9C1C-CA30ED84F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B34-0887-494A-A9BF-514A8528B25D}" type="datetimeFigureOut">
              <a:rPr lang="es-MX" smtClean="0"/>
              <a:t>10/10/2011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E93-7EDA-4954-9C1C-CA30ED84F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B34-0887-494A-A9BF-514A8528B25D}" type="datetimeFigureOut">
              <a:rPr lang="es-MX" smtClean="0"/>
              <a:t>10/10/2011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E93-7EDA-4954-9C1C-CA30ED84FBBB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B34-0887-494A-A9BF-514A8528B25D}" type="datetimeFigureOut">
              <a:rPr lang="es-MX" smtClean="0"/>
              <a:t>10/10/2011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E93-7EDA-4954-9C1C-CA30ED84F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B34-0887-494A-A9BF-514A8528B25D}" type="datetimeFigureOut">
              <a:rPr lang="es-MX" smtClean="0"/>
              <a:t>10/10/2011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E93-7EDA-4954-9C1C-CA30ED84F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B34-0887-494A-A9BF-514A8528B25D}" type="datetimeFigureOut">
              <a:rPr lang="es-MX" smtClean="0"/>
              <a:t>10/10/2011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E93-7EDA-4954-9C1C-CA30ED84F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B34-0887-494A-A9BF-514A8528B25D}" type="datetimeFigureOut">
              <a:rPr lang="es-MX" smtClean="0"/>
              <a:t>10/10/2011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E93-7EDA-4954-9C1C-CA30ED84FBBB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CB34-0887-494A-A9BF-514A8528B25D}" type="datetimeFigureOut">
              <a:rPr lang="es-MX" smtClean="0"/>
              <a:t>10/10/2011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DDE93-7EDA-4954-9C1C-CA30ED84FBB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39ECB34-0887-494A-A9BF-514A8528B25D}" type="datetimeFigureOut">
              <a:rPr lang="es-MX" smtClean="0"/>
              <a:t>10/10/2011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6ADDE93-7EDA-4954-9C1C-CA30ED84FBB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07904" y="2420888"/>
            <a:ext cx="5328591" cy="2376708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Hacker,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Cracker, Phreaker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:\imagesCA8M3VR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8640"/>
            <a:ext cx="2880320" cy="1938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14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2016224"/>
          </a:xfrm>
        </p:spPr>
        <p:txBody>
          <a:bodyPr>
            <a:normAutofit fontScale="90000"/>
          </a:bodyPr>
          <a:lstStyle/>
          <a:p>
            <a:pPr lvl="0" algn="just"/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>
                <a:latin typeface="Arial" pitchFamily="34" charset="0"/>
                <a:cs typeface="Arial" pitchFamily="34" charset="0"/>
              </a:rPr>
              <a:t/>
            </a:r>
            <a:br>
              <a:rPr lang="es-MX" dirty="0">
                <a:latin typeface="Arial" pitchFamily="34" charset="0"/>
                <a:cs typeface="Arial" pitchFamily="34" charset="0"/>
              </a:rPr>
            </a:br>
            <a:r>
              <a:rPr lang="es-MX" sz="4400" dirty="0" smtClean="0">
                <a:latin typeface="Arial" pitchFamily="34" charset="0"/>
                <a:cs typeface="Arial" pitchFamily="34" charset="0"/>
              </a:rPr>
              <a:t>Presenta principalmente dos Vertientes</a:t>
            </a:r>
            <a:r>
              <a:rPr lang="es-MX" dirty="0">
                <a:latin typeface="Arial" pitchFamily="34" charset="0"/>
                <a:cs typeface="Arial" pitchFamily="34" charset="0"/>
              </a:rPr>
              <a:t/>
            </a:r>
            <a:br>
              <a:rPr lang="es-MX" dirty="0">
                <a:latin typeface="Arial" pitchFamily="34" charset="0"/>
                <a:cs typeface="Arial" pitchFamily="34" charset="0"/>
              </a:rPr>
            </a:b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2708920"/>
            <a:ext cx="6777317" cy="3508977"/>
          </a:xfrm>
        </p:spPr>
        <p:txBody>
          <a:bodyPr>
            <a:normAutofit lnSpcReduction="10000"/>
          </a:bodyPr>
          <a:lstStyle/>
          <a:p>
            <a:endParaRPr lang="es-MX" dirty="0"/>
          </a:p>
          <a:p>
            <a:pPr lvl="1" algn="just"/>
            <a:r>
              <a:rPr lang="es-MX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que se cuela en un sistema informático y roba información o produce destrozos en el mismo. </a:t>
            </a:r>
          </a:p>
          <a:p>
            <a:pPr lvl="1" algn="just"/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</a:t>
            </a:r>
            <a:r>
              <a:rPr lang="es-MX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dedica a desproteger todo tipo de </a:t>
            </a: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programas, para </a:t>
            </a:r>
            <a:r>
              <a:rPr lang="es-MX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hacerlas plenamente operativas como de programas completos comerciales que presentan protecciones anti-copia. </a:t>
            </a:r>
          </a:p>
          <a:p>
            <a:pPr marL="6858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175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latin typeface="Arial" pitchFamily="34" charset="0"/>
                <a:cs typeface="Arial" pitchFamily="34" charset="0"/>
              </a:rPr>
              <a:t>Phreaker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2683692"/>
            <a:ext cx="6777317" cy="1681412"/>
          </a:xfrm>
        </p:spPr>
        <p:txBody>
          <a:bodyPr/>
          <a:lstStyle/>
          <a:p>
            <a:pPr marL="68580" indent="0" algn="just">
              <a:buNone/>
            </a:pP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 el especialista en telefonía. Se le podría llamar el cracker de los teléfonos. Sobre todo emplea sus conocimientos para poder utilizar las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telecomunicaciones gratuitamente</a:t>
            </a:r>
            <a:r>
              <a:rPr lang="es-MX" dirty="0" smtClean="0"/>
              <a:t>. </a:t>
            </a:r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47613" t="34880" r="30977" b="27320"/>
          <a:stretch>
            <a:fillRect/>
          </a:stretch>
        </p:blipFill>
        <p:spPr bwMode="auto">
          <a:xfrm>
            <a:off x="6360497" y="4221088"/>
            <a:ext cx="208823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0713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988840"/>
            <a:ext cx="6777317" cy="2905548"/>
          </a:xfrm>
        </p:spPr>
        <p:txBody>
          <a:bodyPr/>
          <a:lstStyle/>
          <a:p>
            <a:pPr marL="68580" indent="0" algn="just">
              <a:buNone/>
            </a:pP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término "Phreak" es una conjunción de las palabras phone (teléfono en inglés), hack y freak (monstruo en inglés). También se refiere al uso de varias frecuencias de audio para manipular un sistema telefónico, ya que la palabra </a:t>
            </a:r>
            <a:r>
              <a:rPr lang="es-MX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phreak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se pronuncia de forma similar a </a:t>
            </a:r>
            <a:r>
              <a:rPr lang="es-MX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frequency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(frecuencia).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621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Se enfocan: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Orientan sus estudios y ocio hacia el aprendizaje y comprensión del funcionamiento de teléfonos de diversa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índole.</a:t>
            </a:r>
          </a:p>
          <a:p>
            <a:pPr algn="just"/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ecnologías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telecomunicaciones.</a:t>
            </a:r>
          </a:p>
          <a:p>
            <a:pPr algn="just"/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uncionamiento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compañías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telefónicas.</a:t>
            </a:r>
          </a:p>
          <a:p>
            <a:pPr algn="just"/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istemas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componen una red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telefónica.</a:t>
            </a:r>
          </a:p>
          <a:p>
            <a:pPr algn="just"/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lectrónica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aplicada a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sistemas telefónicos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s-MX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2117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1628800"/>
            <a:ext cx="7024744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400" dirty="0" smtClean="0">
                <a:latin typeface="Arial" pitchFamily="34" charset="0"/>
                <a:cs typeface="Arial" pitchFamily="34" charset="0"/>
              </a:rPr>
              <a:t>Propósito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2924944"/>
            <a:ext cx="6777317" cy="1944216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obtener llamadas gratis, espionaje, o solo romper la seguridad de las líneas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personas muy buscadas por la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justicia sobre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todo debido a la presión de las grandes empresas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telecomunicaciones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6858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634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24744"/>
            <a:ext cx="5112568" cy="4608512"/>
          </a:xfrm>
        </p:spPr>
      </p:pic>
    </p:spTree>
    <p:extLst>
      <p:ext uri="{BB962C8B-B14F-4D97-AF65-F5344CB8AC3E}">
        <p14:creationId xmlns:p14="http://schemas.microsoft.com/office/powerpoint/2010/main" val="25117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07904" y="3212976"/>
            <a:ext cx="5328591" cy="3384376"/>
          </a:xfrm>
        </p:spPr>
        <p:txBody>
          <a:bodyPr>
            <a:normAutofit fontScale="90000"/>
          </a:bodyPr>
          <a:lstStyle/>
          <a:p>
            <a:pPr algn="ctr"/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AURORA </a:t>
            </a:r>
            <a:r>
              <a:rPr lang="es-E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LIZBETH </a:t>
            </a:r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AGUÍRRE SÁNCHEZ</a:t>
            </a:r>
            <a:b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ANALLELY BLÁSQUEZ </a:t>
            </a:r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PÉREZ</a:t>
            </a:r>
            <a:b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EMMANUEL CERVANTES </a:t>
            </a:r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RUÍZ</a:t>
            </a:r>
            <a:b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MARIELA </a:t>
            </a:r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GARCÍA URIBE</a:t>
            </a:r>
            <a:b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PAOLA ALEJANDRA OLVERA CANCELA</a:t>
            </a:r>
            <a:r>
              <a:rPr lang="es-MX" dirty="0">
                <a:solidFill>
                  <a:schemeClr val="tx1"/>
                </a:solidFill>
              </a:rPr>
              <a:t/>
            </a:r>
            <a:br>
              <a:rPr lang="es-MX" dirty="0">
                <a:solidFill>
                  <a:schemeClr val="tx1"/>
                </a:solidFill>
              </a:rPr>
            </a:br>
            <a:r>
              <a:rPr lang="es-ES" b="1" dirty="0">
                <a:solidFill>
                  <a:schemeClr val="tx1"/>
                </a:solidFill>
              </a:rPr>
              <a:t> </a:t>
            </a:r>
            <a:r>
              <a:rPr lang="es-MX" dirty="0">
                <a:solidFill>
                  <a:schemeClr val="tx1"/>
                </a:solidFill>
              </a:rPr>
              <a:t/>
            </a:r>
            <a:br>
              <a:rPr lang="es-MX" dirty="0">
                <a:solidFill>
                  <a:schemeClr val="tx1"/>
                </a:solidFill>
              </a:rPr>
            </a:br>
            <a:r>
              <a:rPr lang="es-ES" b="1" dirty="0">
                <a:solidFill>
                  <a:schemeClr val="tx1"/>
                </a:solidFill>
              </a:rPr>
              <a:t> </a:t>
            </a:r>
            <a:r>
              <a:rPr lang="es-MX" dirty="0">
                <a:solidFill>
                  <a:schemeClr val="tx1"/>
                </a:solidFill>
              </a:rPr>
              <a:t/>
            </a:r>
            <a:br>
              <a:rPr lang="es-MX" dirty="0">
                <a:solidFill>
                  <a:schemeClr val="tx1"/>
                </a:solidFill>
              </a:rPr>
            </a:br>
            <a:endParaRPr lang="es-MX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:\imagesCA8M3VR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8640"/>
            <a:ext cx="2880320" cy="1938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1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Arial" pitchFamily="34" charset="0"/>
                <a:cs typeface="Arial" pitchFamily="34" charset="0"/>
              </a:rPr>
              <a:t>Hacker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2924944"/>
            <a:ext cx="6777317" cy="2041452"/>
          </a:xfrm>
        </p:spPr>
        <p:txBody>
          <a:bodyPr/>
          <a:lstStyle/>
          <a:p>
            <a:pPr marL="68580" indent="0" algn="just">
              <a:buNone/>
            </a:pP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 un </a:t>
            </a:r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Neologismo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que se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utiliza para referirse a un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experto en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tecnologías de la información y las telecomunicaciones: programación, redes de computadoras, sistemas operativos, hardware, software, etc.</a:t>
            </a:r>
          </a:p>
          <a:p>
            <a:pPr marL="6858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7904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Características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/>
          </a:bodyPr>
          <a:lstStyle/>
          <a:p>
            <a:pPr algn="just"/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término “Hacker” trasciende a los expertos relacionados con la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informática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aquella persona que le apasiona el conocimiento, descubrir o aprender nuevas cosas y entender el funcionamiento de éstas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dedica a buscar y solucionar problemas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.</a:t>
            </a:r>
          </a:p>
          <a:p>
            <a:pPr algn="just"/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Toma su actividad como un reto intelectual, no pretende producir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daños.</a:t>
            </a:r>
          </a:p>
          <a:p>
            <a:pPr algn="just"/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99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just">
              <a:buNone/>
            </a:pP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archivo Jargon (jerga) de Internet, que también puede encontrarse en forma de libro altamente recomendable como "El Diccionario del Hacker": The New Hacker´s Dictionary, Third Edition (Eric S. Raymond; octubre 1996).</a:t>
            </a:r>
          </a:p>
          <a:p>
            <a:pPr marL="6858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1440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700808"/>
            <a:ext cx="6777317" cy="3508977"/>
          </a:xfrm>
        </p:spPr>
        <p:txBody>
          <a:bodyPr>
            <a:normAutofit/>
          </a:bodyPr>
          <a:lstStyle/>
          <a:p>
            <a:pPr algn="just"/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 mejor ser descrito como un hacker por otros que describirse a uno mismo de ese modo. </a:t>
            </a:r>
          </a:p>
          <a:p>
            <a:pPr algn="just"/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 hackers se consideran a si mismos algo así como una élite (en la que los méritos se basan en la habilidad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 lo tanto, hay una parte de satisfacción del ego en considerarse a si mismo un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hacker.</a:t>
            </a:r>
            <a:endParaRPr lang="es-MX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476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latin typeface="Arial" pitchFamily="34" charset="0"/>
                <a:cs typeface="Arial" pitchFamily="34" charset="0"/>
              </a:rPr>
              <a:t>ÉTICA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acceso a los ordenadores, y a cualquier cosa que pudiera 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enseñar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algo sobre cómo funciona el mundo debería ser ilimitado y total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s-MX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Toda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información debería ser libre</a:t>
            </a: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s-MX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Desconfía de la autoridad, promueve la descentralización</a:t>
            </a:r>
            <a:r>
              <a:rPr lang="es-MX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859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844824"/>
            <a:ext cx="6777317" cy="3508977"/>
          </a:xfrm>
        </p:spPr>
        <p:txBody>
          <a:bodyPr/>
          <a:lstStyle/>
          <a:p>
            <a:pPr algn="just"/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creencia en que compartir información es un bien poderoso y positivo, y que es tarea ética de los hackers compartir sus experiencias escribiendo código abierto ("open source") y facilitando el acceso a la información y los recursos de computación siempre que sea posible</a:t>
            </a:r>
            <a:r>
              <a:rPr lang="es-MX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517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Arial" pitchFamily="34" charset="0"/>
                <a:cs typeface="Arial" pitchFamily="34" charset="0"/>
              </a:rPr>
              <a:t>Cracker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708921"/>
            <a:ext cx="6777317" cy="1728191"/>
          </a:xfrm>
        </p:spPr>
        <p:txBody>
          <a:bodyPr/>
          <a:lstStyle/>
          <a:p>
            <a:pPr marL="68580" indent="0" algn="just">
              <a:buNone/>
            </a:pP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término deriva de la expresión “criminal hacker”, y fue creado alrededor de 1985 por contraposición al término hacker, en defensa de éstos últimos por el uso incorrecto del término.</a:t>
            </a:r>
          </a:p>
          <a:p>
            <a:pPr marL="68580" indent="0" algn="just">
              <a:buNone/>
            </a:pPr>
            <a:endParaRPr lang="es-MX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99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just">
              <a:buNone/>
            </a:pPr>
            <a:r>
              <a:rPr lang="es-MX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 alguien que viola la seguridad de un sistema informático de forma similar a como lo haría un hacker, sólo que a diferencia de este último, el cracker realiza la intrusión con fines de beneficio personal o para hacer daño a su objetivo.</a:t>
            </a:r>
          </a:p>
          <a:p>
            <a:pPr marL="6858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182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101</TotalTime>
  <Words>530</Words>
  <Application>Microsoft Office PowerPoint</Application>
  <PresentationFormat>Presentación en pantalla (4:3)</PresentationFormat>
  <Paragraphs>36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Austin</vt:lpstr>
      <vt:lpstr>Hacker, Cracker, Phreaker</vt:lpstr>
      <vt:lpstr>Hacker</vt:lpstr>
      <vt:lpstr>Características</vt:lpstr>
      <vt:lpstr>Referencias</vt:lpstr>
      <vt:lpstr>Presentación de PowerPoint</vt:lpstr>
      <vt:lpstr>ÉTICA</vt:lpstr>
      <vt:lpstr>Presentación de PowerPoint</vt:lpstr>
      <vt:lpstr>Cracker</vt:lpstr>
      <vt:lpstr>Presentación de PowerPoint</vt:lpstr>
      <vt:lpstr>   Presenta principalmente dos Vertientes </vt:lpstr>
      <vt:lpstr>Phreaker</vt:lpstr>
      <vt:lpstr>Presentación de PowerPoint</vt:lpstr>
      <vt:lpstr>Se enfocan:</vt:lpstr>
      <vt:lpstr>Propósito </vt:lpstr>
      <vt:lpstr>Presentación de PowerPoint</vt:lpstr>
      <vt:lpstr>     AURORA LIZBETH AGUÍRRE SÁNCHEZ  ANALLELY BLÁSQUEZ PÉREZ  EMMANUEL CERVANTES RUÍZ  MARIELA GARCÍA URIBE  PAOLA ALEJANDRA OLVERA CANCELA   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Hacker, Cracker, Phreaker</dc:title>
  <dc:creator>Naye</dc:creator>
  <cp:lastModifiedBy>Naye</cp:lastModifiedBy>
  <cp:revision>18</cp:revision>
  <dcterms:created xsi:type="dcterms:W3CDTF">2011-10-03T22:37:06Z</dcterms:created>
  <dcterms:modified xsi:type="dcterms:W3CDTF">2011-10-10T19:53:25Z</dcterms:modified>
</cp:coreProperties>
</file>