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D508F-6BC5-4D10-8A32-871AAD03DCB8}" type="datetimeFigureOut">
              <a:rPr lang="es-MX" smtClean="0"/>
              <a:t>26/01/2014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35F9-6047-4E6A-A266-B7CD2973BD7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83568" y="2276872"/>
            <a:ext cx="7772400" cy="1470025"/>
          </a:xfrm>
        </p:spPr>
        <p:txBody>
          <a:bodyPr>
            <a:noAutofit/>
          </a:bodyPr>
          <a:lstStyle/>
          <a:p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ES" sz="2000" dirty="0"/>
              <a:t>CENTRO DE ESPECIALIDADES MÉDICAS DEL ESTADO DE VERACRUZ “DR. RAFAEL </a:t>
            </a:r>
            <a:r>
              <a:rPr lang="es-ES" sz="2000" dirty="0" smtClean="0"/>
              <a:t>LUCIO”</a:t>
            </a:r>
            <a:br>
              <a:rPr lang="es-ES" sz="2000" dirty="0" smtClean="0"/>
            </a:br>
            <a:r>
              <a:rPr lang="es-ES" sz="2000" dirty="0"/>
              <a:t> 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“</a:t>
            </a:r>
            <a:r>
              <a:rPr lang="es-MX" sz="2000" b="1" dirty="0" err="1"/>
              <a:t>Morbi</a:t>
            </a:r>
            <a:r>
              <a:rPr lang="es-MX" sz="2000" b="1" dirty="0"/>
              <a:t>-mortalidad en Anestesia en el Centro de Especialidades Médicas Dr. Rafael Lucio” CEMEV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 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Autor</a:t>
            </a:r>
            <a:r>
              <a:rPr lang="es-MX" sz="2000" dirty="0"/>
              <a:t>:</a:t>
            </a:r>
            <a:br>
              <a:rPr lang="es-MX" sz="2000" dirty="0"/>
            </a:br>
            <a:r>
              <a:rPr lang="es-MX" sz="2000" dirty="0"/>
              <a:t>Dra. </a:t>
            </a:r>
            <a:r>
              <a:rPr lang="es-MX" sz="2000" dirty="0" err="1" smtClean="0"/>
              <a:t>Xóchitl</a:t>
            </a:r>
            <a:r>
              <a:rPr lang="es-MX" sz="2000" dirty="0" smtClean="0"/>
              <a:t> </a:t>
            </a:r>
            <a:r>
              <a:rPr lang="es-MX" sz="2000" dirty="0"/>
              <a:t>Guadalupe Reyes Juárez		</a:t>
            </a:r>
            <a:br>
              <a:rPr lang="es-MX" sz="2000" dirty="0"/>
            </a:br>
            <a:r>
              <a:rPr lang="es-MX" sz="2000" dirty="0"/>
              <a:t>Residente de 2do año de Anestesiología</a:t>
            </a:r>
            <a:br>
              <a:rPr lang="es-MX" sz="2000" dirty="0"/>
            </a:br>
            <a:r>
              <a:rPr lang="es-MX" sz="2000" dirty="0"/>
              <a:t> </a:t>
            </a:r>
            <a:br>
              <a:rPr lang="es-MX" sz="2000" dirty="0"/>
            </a:br>
            <a:r>
              <a:rPr lang="es-MX" sz="2000" dirty="0"/>
              <a:t>Tutor:</a:t>
            </a:r>
            <a:br>
              <a:rPr lang="es-MX" sz="2000" dirty="0"/>
            </a:br>
            <a:r>
              <a:rPr lang="es-MX" sz="2000" dirty="0" smtClean="0"/>
              <a:t>Dra. </a:t>
            </a:r>
            <a:r>
              <a:rPr lang="es-MX" sz="2000" dirty="0"/>
              <a:t>Claudia Reyes / Dr. Fernando Guerrero		</a:t>
            </a:r>
            <a:br>
              <a:rPr lang="es-MX" sz="2000" dirty="0"/>
            </a:br>
            <a:r>
              <a:rPr lang="es-MX" sz="2000" dirty="0"/>
              <a:t>Médicos Adscritos al Servicio de Anestesiología</a:t>
            </a:r>
            <a:br>
              <a:rPr lang="es-MX" sz="2000" dirty="0"/>
            </a:br>
            <a:r>
              <a:rPr lang="es-MX" sz="2000" dirty="0"/>
              <a:t> </a:t>
            </a:r>
            <a:br>
              <a:rPr lang="es-MX" sz="2000" dirty="0"/>
            </a:br>
            <a:r>
              <a:rPr lang="es-MX" sz="2000" dirty="0"/>
              <a:t>Asesor: Dr. Roberto Gómez Cruz</a:t>
            </a:r>
            <a:br>
              <a:rPr lang="es-MX" sz="2000" dirty="0"/>
            </a:br>
            <a:r>
              <a:rPr lang="es-MX" sz="2000" dirty="0"/>
              <a:t> </a:t>
            </a:r>
            <a:br>
              <a:rPr lang="es-MX" sz="2000" dirty="0"/>
            </a:br>
            <a:endParaRPr lang="es-MX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El monitoreo de los incidentes críticos en anestesia es parte de un proceso de mejora continua de la calidad y  prioritario para mantener elevados estándares de seguridad</a:t>
            </a:r>
            <a:r>
              <a:rPr lang="es-ES" dirty="0" smtClean="0"/>
              <a:t>.</a:t>
            </a:r>
          </a:p>
          <a:p>
            <a:r>
              <a:rPr lang="es-ES" dirty="0"/>
              <a:t>Las complicaciones relacionadas con la anestesia pueden ser evitadas en un alto </a:t>
            </a:r>
            <a:r>
              <a:rPr lang="es-ES" dirty="0" smtClean="0"/>
              <a:t>porcentaje. </a:t>
            </a:r>
          </a:p>
          <a:p>
            <a:r>
              <a:rPr lang="es-ES" dirty="0" smtClean="0"/>
              <a:t> Factores </a:t>
            </a:r>
            <a:r>
              <a:rPr lang="es-ES" dirty="0"/>
              <a:t>que desencadenan fallas en el proceso </a:t>
            </a:r>
            <a:r>
              <a:rPr lang="es-ES" dirty="0" smtClean="0"/>
              <a:t>anestésico, </a:t>
            </a:r>
            <a:r>
              <a:rPr lang="es-ES" dirty="0"/>
              <a:t>generan incremento en </a:t>
            </a:r>
            <a:r>
              <a:rPr lang="es-ES" dirty="0" smtClean="0"/>
              <a:t>la </a:t>
            </a:r>
            <a:r>
              <a:rPr lang="es-ES" dirty="0" err="1" smtClean="0"/>
              <a:t>morbimortalidad</a:t>
            </a:r>
            <a:r>
              <a:rPr lang="es-ES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el CEMEV Dr. Rafael Lucio se realizan un promedio de 490 </a:t>
            </a:r>
            <a:r>
              <a:rPr lang="es-ES" dirty="0" smtClean="0"/>
              <a:t>cirugías </a:t>
            </a:r>
            <a:r>
              <a:rPr lang="es-ES" dirty="0"/>
              <a:t>mensuales, y </a:t>
            </a:r>
            <a:r>
              <a:rPr lang="es-ES" dirty="0" smtClean="0"/>
              <a:t>aún </a:t>
            </a:r>
            <a:r>
              <a:rPr lang="es-ES" dirty="0"/>
              <a:t>no se tiene evidencia de un registro de las complicaciones atribuibles al manejo </a:t>
            </a:r>
            <a:r>
              <a:rPr lang="es-ES" dirty="0" smtClean="0"/>
              <a:t>anestésico </a:t>
            </a:r>
            <a:r>
              <a:rPr lang="es-ES" dirty="0"/>
              <a:t>y de la tasa de </a:t>
            </a:r>
            <a:r>
              <a:rPr lang="es-ES" dirty="0" err="1"/>
              <a:t>morbimortalidad</a:t>
            </a:r>
            <a:r>
              <a:rPr lang="es-ES" dirty="0"/>
              <a:t> que se presenta mensual o anualmente.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PLANTEAMIENTO DEL 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mortalidad y la morbilidad relacionadas con la anestesia demuestran que una alta incidencia los accidentes y complicaciones son </a:t>
            </a:r>
            <a:r>
              <a:rPr lang="es-ES" dirty="0" smtClean="0"/>
              <a:t>previsibles.</a:t>
            </a:r>
          </a:p>
          <a:p>
            <a:r>
              <a:rPr lang="es-ES" dirty="0"/>
              <a:t>En el CEMEV no existe un registro de la tasa de </a:t>
            </a:r>
            <a:r>
              <a:rPr lang="es-ES" dirty="0" err="1"/>
              <a:t>morbimortalidad</a:t>
            </a:r>
            <a:r>
              <a:rPr lang="es-ES" dirty="0"/>
              <a:t> relacionada a la anestesia.</a:t>
            </a:r>
            <a:endParaRPr lang="es-MX" dirty="0"/>
          </a:p>
          <a:p>
            <a:r>
              <a:rPr lang="es-ES" dirty="0"/>
              <a:t> ¿Cuál es la </a:t>
            </a:r>
            <a:r>
              <a:rPr lang="es-ES" dirty="0" err="1"/>
              <a:t>morbimortalidad</a:t>
            </a:r>
            <a:r>
              <a:rPr lang="es-ES" dirty="0"/>
              <a:t> en anestesia en el CEMEV?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TIPO DE DISEÑO O ESTUDIO</a:t>
            </a:r>
            <a:endParaRPr lang="es-MX" dirty="0"/>
          </a:p>
          <a:p>
            <a:r>
              <a:rPr lang="es-ES" dirty="0"/>
              <a:t>Observacional, descriptivo, transversal y prospectivo. Encuesta descriptiva.</a:t>
            </a:r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ES" dirty="0"/>
              <a:t> </a:t>
            </a:r>
            <a:endParaRPr lang="es-MX" dirty="0"/>
          </a:p>
          <a:p>
            <a:r>
              <a:rPr lang="es-ES" dirty="0" smtClean="0"/>
              <a:t> </a:t>
            </a:r>
            <a:r>
              <a:rPr lang="es-ES" dirty="0"/>
              <a:t>POBLACIÓN OBJETIVO</a:t>
            </a:r>
            <a:endParaRPr lang="es-MX" dirty="0"/>
          </a:p>
          <a:p>
            <a:r>
              <a:rPr lang="es-ES" dirty="0"/>
              <a:t>Todos los pacientes sometidos a procedimientos anestésicos en el CEMEV.</a:t>
            </a:r>
            <a:endParaRPr lang="es-MX" dirty="0"/>
          </a:p>
          <a:p>
            <a:pPr>
              <a:buNone/>
            </a:pPr>
            <a:endParaRPr lang="es-MX" dirty="0"/>
          </a:p>
          <a:p>
            <a:r>
              <a:rPr lang="es-ES" dirty="0" smtClean="0"/>
              <a:t> </a:t>
            </a:r>
            <a:r>
              <a:rPr lang="es-ES" dirty="0"/>
              <a:t>Criterios de inclusión</a:t>
            </a:r>
            <a:endParaRPr lang="es-MX" dirty="0"/>
          </a:p>
          <a:p>
            <a:r>
              <a:rPr lang="es-ES" dirty="0"/>
              <a:t>. Pacientes mayores de 1 mes de vida</a:t>
            </a:r>
            <a:endParaRPr lang="es-MX" dirty="0"/>
          </a:p>
          <a:p>
            <a:r>
              <a:rPr lang="es-ES" dirty="0"/>
              <a:t>. Que hayan sido sometidos a anestesia regional o general</a:t>
            </a:r>
            <a:endParaRPr lang="es-MX" dirty="0"/>
          </a:p>
          <a:p>
            <a:r>
              <a:rPr lang="es-ES" dirty="0"/>
              <a:t>. ASA I-IV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/>
              <a:t>Criterios de exclusión</a:t>
            </a:r>
            <a:endParaRPr lang="es-MX" dirty="0"/>
          </a:p>
          <a:p>
            <a:r>
              <a:rPr lang="es-ES" dirty="0" smtClean="0"/>
              <a:t>Pacientes </a:t>
            </a:r>
            <a:r>
              <a:rPr lang="es-ES" dirty="0"/>
              <a:t>sometidos a cirugía </a:t>
            </a:r>
            <a:r>
              <a:rPr lang="es-ES" dirty="0" smtClean="0"/>
              <a:t>ambulatoria.</a:t>
            </a:r>
            <a:endParaRPr lang="es-MX" dirty="0"/>
          </a:p>
          <a:p>
            <a:r>
              <a:rPr lang="es-ES" dirty="0" smtClean="0"/>
              <a:t> </a:t>
            </a:r>
            <a:r>
              <a:rPr lang="es-ES" dirty="0"/>
              <a:t>Que no tengan hoja de registro anestésico con datos </a:t>
            </a:r>
            <a:r>
              <a:rPr lang="es-ES" dirty="0" smtClean="0"/>
              <a:t>completos.</a:t>
            </a:r>
            <a:endParaRPr lang="es-MX" dirty="0"/>
          </a:p>
          <a:p>
            <a:r>
              <a:rPr lang="es-ES" dirty="0" smtClean="0"/>
              <a:t>Que </a:t>
            </a:r>
            <a:r>
              <a:rPr lang="es-ES" dirty="0"/>
              <a:t>no tengan registro de enfermería con datos </a:t>
            </a:r>
            <a:r>
              <a:rPr lang="es-ES" dirty="0" smtClean="0"/>
              <a:t>completos.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Disponer de estadísticas actuales, y valorar los factores, ya sean humanos o técnicos que promueven complicaciones, para </a:t>
            </a:r>
            <a:r>
              <a:rPr lang="es-MX" dirty="0" err="1"/>
              <a:t>asi</a:t>
            </a:r>
            <a:r>
              <a:rPr lang="es-MX" dirty="0"/>
              <a:t> poder prevenirlos o eliminarlos.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221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       CENTRO DE ESPECIALIDADES MÉDICAS DEL ESTADO DE VERACRUZ “DR. RAFAEL LUCIO”   “Morbi-mortalidad en Anestesia en el Centro de Especialidades Médicas Dr. Rafael Lucio” CEMEV    Autor: Dra. Xóchitl Guadalupe Reyes Juárez   Residente de 2do año de Anestesiología   Tutor: Dra. Claudia Reyes / Dr. Fernando Guerrero   Médicos Adscritos al Servicio de Anestesiología   Asesor: Dr. Roberto Gómez Cruz   </vt:lpstr>
      <vt:lpstr>INTRODUCCIÓN</vt:lpstr>
      <vt:lpstr>JUSTIFICACIÓN</vt:lpstr>
      <vt:lpstr>PLANTEAMIENTO DEL PROBLEMA</vt:lpstr>
      <vt:lpstr>METODOLOGÍA</vt:lpstr>
      <vt:lpstr>Diapositiva 6</vt:lpstr>
      <vt:lpstr>CONCLUSIONES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ESPECIALIDADES MÉDICAS DEL ESTADO DE VERACRUZ “DR. RAFAEL LUCIO”   “Morbi-mortalidad en Anestesia en el Centro de Especialidades Médicas Dr. Rafael Lucio” CEMEV    Autor: Dra. Xochitl Guadalupe Reyes Juárez   Residente de 2do año de Anestesiología   Tutor: Dra. Claudia Reyes / Dr. Fernando Guerrero   Médicos Adscritos al Servicio de Anestesiología   Asesor: Dr. Roberto Gómez Cruz</dc:title>
  <dc:creator>HP</dc:creator>
  <cp:lastModifiedBy>HP</cp:lastModifiedBy>
  <cp:revision>2</cp:revision>
  <dcterms:created xsi:type="dcterms:W3CDTF">2014-01-27T02:10:41Z</dcterms:created>
  <dcterms:modified xsi:type="dcterms:W3CDTF">2014-01-27T02:26:27Z</dcterms:modified>
</cp:coreProperties>
</file>