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66" r:id="rId4"/>
    <p:sldId id="260" r:id="rId5"/>
    <p:sldId id="270" r:id="rId6"/>
    <p:sldId id="262" r:id="rId7"/>
    <p:sldId id="263" r:id="rId8"/>
    <p:sldId id="269" r:id="rId9"/>
    <p:sldId id="267" r:id="rId10"/>
    <p:sldId id="265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63" autoAdjust="0"/>
  </p:normalViewPr>
  <p:slideViewPr>
    <p:cSldViewPr>
      <p:cViewPr varScale="1">
        <p:scale>
          <a:sx n="48" d="100"/>
          <a:sy n="48" d="100"/>
        </p:scale>
        <p:origin x="-11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CA8-10BF-45DF-A7A7-A5658C7C5345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1EDFFDC-B119-4DBF-9162-222B0F0909B1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CA8-10BF-45DF-A7A7-A5658C7C5345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FFDC-B119-4DBF-9162-222B0F0909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CA8-10BF-45DF-A7A7-A5658C7C5345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FFDC-B119-4DBF-9162-222B0F0909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CA8-10BF-45DF-A7A7-A5658C7C5345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FFDC-B119-4DBF-9162-222B0F0909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CA8-10BF-45DF-A7A7-A5658C7C5345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FFDC-B119-4DBF-9162-222B0F0909B1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CA8-10BF-45DF-A7A7-A5658C7C5345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FFDC-B119-4DBF-9162-222B0F0909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CA8-10BF-45DF-A7A7-A5658C7C5345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FFDC-B119-4DBF-9162-222B0F0909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CA8-10BF-45DF-A7A7-A5658C7C5345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FFDC-B119-4DBF-9162-222B0F0909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CA8-10BF-45DF-A7A7-A5658C7C5345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FFDC-B119-4DBF-9162-222B0F0909B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CA8-10BF-45DF-A7A7-A5658C7C5345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FFDC-B119-4DBF-9162-222B0F0909B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F6CA8-10BF-45DF-A7A7-A5658C7C5345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DFFDC-B119-4DBF-9162-222B0F0909B1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9F6CA8-10BF-45DF-A7A7-A5658C7C5345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1EDFFDC-B119-4DBF-9162-222B0F0909B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424936" cy="1752600"/>
          </a:xfrm>
        </p:spPr>
        <p:txBody>
          <a:bodyPr>
            <a:normAutofit fontScale="85000" lnSpcReduction="10000"/>
          </a:bodyPr>
          <a:lstStyle/>
          <a:p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Grado a obtener: Especialista en Medicina Familiar</a:t>
            </a:r>
          </a:p>
          <a:p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Presenta: Dra. Idania Mendoza Cruz</a:t>
            </a:r>
          </a:p>
          <a:p>
            <a:r>
              <a:rPr lang="es-E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Asesor: Dra. Yolanda fuentes Flores</a:t>
            </a:r>
            <a:endParaRPr lang="es-MX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2088" y="2708920"/>
            <a:ext cx="8772400" cy="1470025"/>
          </a:xfrm>
        </p:spPr>
        <p:txBody>
          <a:bodyPr>
            <a:noAutofit/>
          </a:bodyPr>
          <a:lstStyle/>
          <a:p>
            <a:r>
              <a:rPr lang="es-E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Factores relacionados a las madres de casos que presentaron muerte perinatal en un Hospital de Zona.</a:t>
            </a:r>
            <a:endParaRPr lang="es-MX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Imagen 2" descr="IM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476672"/>
            <a:ext cx="9525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6" y="476672"/>
            <a:ext cx="1014412" cy="118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827584" y="496144"/>
            <a:ext cx="7128792" cy="17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UNIVERSIDAD VERACRUZANA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Instituto Mexicano del Seguro Social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Delegación Veracruz sur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Unidad de Medicina Familiar Número 61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Córdoba, Veracruz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9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CONCLUSIONES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752600"/>
            <a:ext cx="8856984" cy="4373563"/>
          </a:xfrm>
        </p:spPr>
        <p:txBody>
          <a:bodyPr>
            <a:normAutofit/>
          </a:bodyPr>
          <a:lstStyle/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600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importante iniciar estrategias de control nutricional en todas las pacientes, implementar líneas tácticas para llevar a todas las embarazadas a un control prenatal adecuado. Se identificó que el factor relacionado más significativo fue la infección de vías urinarias, por lo que se deben implementar estrategias para su detección, prevención y tratamiento temprano.</a:t>
            </a:r>
            <a:endParaRPr lang="es-MX" sz="2600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71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INTRODUCCIÓN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La mortalidad perinatal es considerada indicador universal tanto de condiciones de vida, como de la calidad y acceso a los servicios de salud. </a:t>
            </a:r>
          </a:p>
          <a:p>
            <a:pPr algn="just"/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s-ES" sz="2800" dirty="0">
                <a:latin typeface="Arial" pitchFamily="34" charset="0"/>
                <a:cs typeface="Arial" pitchFamily="34" charset="0"/>
              </a:rPr>
              <a:t>importantes éxitos obtenidos en la disminución de la mortalidad perinatal reflejan el nivel alcanzado en los cuidados obstétricos y pediátricos, así como la eficacia de las medidas sociales en general, y de las acciones de salud pública en particular.</a:t>
            </a:r>
            <a:endParaRPr lang="es-MX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76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JUSTIFICACIÓN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752600"/>
            <a:ext cx="8856984" cy="4373563"/>
          </a:xfrm>
        </p:spPr>
        <p:txBody>
          <a:bodyPr>
            <a:normAutofit/>
          </a:bodyPr>
          <a:lstStyle/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6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nuestro país, específicamente en el Instituto Mexicano del Seguro Social, las tasas de mortalidad han ido decreciendo de 16.5 en 1993 a 11.2 en 2002 por cada 1000 recién nacidos. </a:t>
            </a:r>
            <a:r>
              <a:rPr lang="es-ES" sz="26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Los esfuerzos para reducir la mortalidad perinatal, van de la mano con el acceso a las nuevas tecnologías y los recursos que se poseen, es por esto que la disminución de las tasas nacionales de muerte fetal y neonatal ha sido lenta</a:t>
            </a:r>
            <a:endParaRPr lang="es-MX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PLANTEAMIENTO DEL PROBLEMA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752600"/>
            <a:ext cx="8712968" cy="4556720"/>
          </a:xfrm>
        </p:spPr>
        <p:txBody>
          <a:bodyPr>
            <a:normAutofit/>
          </a:bodyPr>
          <a:lstStyle/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600" dirty="0" smtClean="0">
                <a:latin typeface="Arial" pitchFamily="34" charset="0"/>
                <a:cs typeface="Arial" pitchFamily="34" charset="0"/>
              </a:rPr>
              <a:t>Las  </a:t>
            </a:r>
            <a:r>
              <a:rPr lang="es-ES" sz="2600" dirty="0">
                <a:latin typeface="Arial" pitchFamily="34" charset="0"/>
                <a:cs typeface="Arial" pitchFamily="34" charset="0"/>
              </a:rPr>
              <a:t>causas de mortalidad perinatal son multifactoriales, se relacionan con la madre y el neonato en sí. </a:t>
            </a:r>
            <a:endParaRPr lang="es-ES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600" dirty="0">
                <a:latin typeface="Arial" pitchFamily="34" charset="0"/>
                <a:cs typeface="Arial" pitchFamily="34" charset="0"/>
              </a:rPr>
              <a:t>La muerte perinatal como tema de estudio, es de gran importancia,  principalmente por la gran repercusión que tiene sobre una familia, la muerte de un ser deseado y esperado durante el periodo de gestación. </a:t>
            </a:r>
            <a:endParaRPr lang="es-MX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77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752600"/>
            <a:ext cx="8892480" cy="5105400"/>
          </a:xfrm>
        </p:spPr>
        <p:txBody>
          <a:bodyPr>
            <a:normAutofit/>
          </a:bodyPr>
          <a:lstStyle/>
          <a:p>
            <a:pPr algn="just"/>
            <a:r>
              <a:rPr lang="es-ES" dirty="0">
                <a:latin typeface="Arial" pitchFamily="34" charset="0"/>
                <a:cs typeface="Arial" pitchFamily="34" charset="0"/>
              </a:rPr>
              <a:t>MATERIAL Y METODOS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DISEÑO </a:t>
            </a:r>
            <a:r>
              <a:rPr lang="es-ES" dirty="0">
                <a:latin typeface="Arial" pitchFamily="34" charset="0"/>
                <a:cs typeface="Arial" pitchFamily="34" charset="0"/>
              </a:rPr>
              <a:t>DEL ESTUDIO: descriptivo, transversal, observacional, ambispectivo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POBLACIÓN </a:t>
            </a:r>
            <a:r>
              <a:rPr lang="es-ES" dirty="0">
                <a:latin typeface="Arial" pitchFamily="34" charset="0"/>
                <a:cs typeface="Arial" pitchFamily="34" charset="0"/>
              </a:rPr>
              <a:t>LUGAR Y TIEMPO: expedientes de madres de casos que presentaron muerte perinatal en el Hospital General de Zona número 8 de Córdoba, Veracruz, del 1 de enero de 2011 al 31 de diciembre de 2012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>
                <a:latin typeface="Arial" pitchFamily="34" charset="0"/>
                <a:cs typeface="Arial" pitchFamily="34" charset="0"/>
              </a:rPr>
              <a:t>MUESTRA: por conveniencia.</a:t>
            </a:r>
          </a:p>
          <a:p>
            <a:pPr algn="just"/>
            <a:endParaRPr lang="es-MX" dirty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71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112568"/>
          </a:xfrm>
        </p:spPr>
        <p:txBody>
          <a:bodyPr>
            <a:normAutofit/>
          </a:bodyPr>
          <a:lstStyle/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CRITERIOS DE INCLUSION: expedientes de madres de casos que presentaron muerte perinatal en el Hospital de Zona número 8 de Córdoba, Veracruz, que cuenten con expediente clínico completo.</a:t>
            </a: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CRITERIOS DE EXCLUSIÓN: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expedientes de madres de casos que presentaron muerte perinatal en el Hospital de Zona número 8 de Córdoba, Veracruz,  con expediente clínico incompleto o letra ilegible.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CRITERIOS DE SELECCIÓN DE LAS UNIDADES DE MUESTREO</a:t>
            </a:r>
            <a:r>
              <a:rPr lang="es-ES" dirty="0">
                <a:latin typeface="Arial" pitchFamily="34" charset="0"/>
                <a:cs typeface="Arial" pitchFamily="34" charset="0"/>
              </a:rPr>
              <a:t/>
            </a:r>
            <a:br>
              <a:rPr lang="es-ES" dirty="0">
                <a:latin typeface="Arial" pitchFamily="34" charset="0"/>
                <a:cs typeface="Arial" pitchFamily="34" charset="0"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755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VARIABLES DEL ESTUDIO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Mortalidad perinatal.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Cervicovaginitis.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Infección de vías urinarias.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Control prenatal.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Enfermedades cronicodegenerativas previas al embarazo.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Hipertensión arterial asociada al embarazo.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Diabetes gestacional.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Ganancia de peso durante la gestación.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Consumo de tabaco.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Consumo de alcohol.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Escolaridad.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Nivel socioeconómico.</a:t>
            </a:r>
          </a:p>
          <a:p>
            <a:r>
              <a:rPr lang="es-ES" dirty="0" smtClean="0">
                <a:latin typeface="Arial" pitchFamily="34" charset="0"/>
                <a:cs typeface="Arial" pitchFamily="34" charset="0"/>
              </a:rPr>
              <a:t>Edad.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RESULTADOS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0" y="1600200"/>
            <a:ext cx="6156176" cy="50691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Se revisaron los datos de madres de 54 casos de mortalidad perinatal que se presentaron  en el periodo comprendido del 1 de enero de 2011 al 31 de diciembre de 2012 en el Hospital General de Zona número 8.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La media de edad fue de 28 ±5.33 años (fig1). El 40.7% tuvo escolaridad primaria, secundaria el 24.1%, bachillerato  el 25.9%, licenciatura 9.3% (fig2). Nivel socioeconómico bajo el 74.1%, medio el 25.9%. Consumieron tabaco durante su embarazo el 3.7%. El 42.59% presentó una ganancia de peso mayor de 10 kilogramos. </a:t>
            </a: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6953" y="1772816"/>
            <a:ext cx="2122782" cy="236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436164"/>
            <a:ext cx="2448272" cy="180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1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0"/>
            <a:ext cx="8424936" cy="4525963"/>
          </a:xfrm>
        </p:spPr>
        <p:txBody>
          <a:bodyPr>
            <a:normAutofit/>
          </a:bodyPr>
          <a:lstStyle/>
          <a:p>
            <a:pPr algn="just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 smtClean="0">
                <a:latin typeface="Arial" pitchFamily="34" charset="0"/>
                <a:cs typeface="Arial" pitchFamily="34" charset="0"/>
              </a:rPr>
              <a:t>Se encontró control prenatal adecuado en el 87%. Infección de vías urinarias en el 44.4%. Cervicovaginitis en el 22.2%. Hipertensión asociada al embarazo en el 9.3%. Enfermedades cronicodegenerativas previas al embarazo en el 3.7%. Diabetes gestacional en el 3.7%. Malformaciones en el 20.4% de casos. Madres  primigestas  37% y multigestas 63%. Se encontró que el ser multigesta es un factor  de riesgo para contraer infección de vías urinarias OR 4.34, X</a:t>
            </a:r>
            <a:r>
              <a:rPr lang="es-ES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5.32 p .01.(fig5)</a:t>
            </a:r>
            <a:endParaRPr lang="es-MX" dirty="0" smtClean="0">
              <a:effectLst/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61048"/>
            <a:ext cx="6120680" cy="2988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035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195</TotalTime>
  <Words>707</Words>
  <Application>Microsoft Office PowerPoint</Application>
  <PresentationFormat>Presentación en pantalla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Boticario</vt:lpstr>
      <vt:lpstr>Factores relacionados a las madres de casos que presentaron muerte perinatal en un Hospital de Zona.</vt:lpstr>
      <vt:lpstr>INTRODUCCIÓN</vt:lpstr>
      <vt:lpstr>JUSTIFICACIÓN</vt:lpstr>
      <vt:lpstr>PLANTEAMIENTO DEL PROBLEMA</vt:lpstr>
      <vt:lpstr>METODOLOGIA</vt:lpstr>
      <vt:lpstr>CRITERIOS DE SELECCIÓN DE LAS UNIDADES DE MUESTREO </vt:lpstr>
      <vt:lpstr>VARIABLES DEL ESTUDIO</vt:lpstr>
      <vt:lpstr>RESULTADOS</vt:lpstr>
      <vt:lpstr>Presentación de PowerPoint</vt:lpstr>
      <vt:lpstr>CONCLUSIONES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Factores relacionados a las madres de casos que presentaron muerte perinatal en un hospital de Zona.</dc:title>
  <dc:creator>Idania</dc:creator>
  <cp:lastModifiedBy>Idania</cp:lastModifiedBy>
  <cp:revision>14</cp:revision>
  <dcterms:created xsi:type="dcterms:W3CDTF">2014-02-18T19:27:57Z</dcterms:created>
  <dcterms:modified xsi:type="dcterms:W3CDTF">2014-02-18T22:43:43Z</dcterms:modified>
</cp:coreProperties>
</file>