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0" r:id="rId6"/>
    <p:sldId id="262" r:id="rId7"/>
    <p:sldId id="263" r:id="rId8"/>
    <p:sldId id="268" r:id="rId9"/>
    <p:sldId id="266" r:id="rId10"/>
    <p:sldId id="269"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5B6A59-4D47-4541-97E3-D327AB0A2C00}" type="doc">
      <dgm:prSet loTypeId="urn:microsoft.com/office/officeart/2005/8/layout/vList2" loCatId="list" qsTypeId="urn:microsoft.com/office/officeart/2005/8/quickstyle/3d3" qsCatId="3D" csTypeId="urn:microsoft.com/office/officeart/2005/8/colors/colorful1" csCatId="colorful" phldr="1"/>
      <dgm:spPr/>
      <dgm:t>
        <a:bodyPr/>
        <a:lstStyle/>
        <a:p>
          <a:endParaRPr lang="es-MX"/>
        </a:p>
      </dgm:t>
    </dgm:pt>
    <dgm:pt modelId="{127A5118-1C8E-4173-961C-A732514700EE}">
      <dgm:prSet/>
      <dgm:spPr/>
      <dgm:t>
        <a:bodyPr/>
        <a:lstStyle/>
        <a:p>
          <a:pPr algn="just" rtl="0"/>
          <a:r>
            <a:rPr lang="es-MX" dirty="0" smtClean="0"/>
            <a:t>El esguince de tobillo consiste en la ruptura parcial o total de los ligamentos en la articulación del tobillo. La atención oportuna de este tipo de lesiones </a:t>
          </a:r>
          <a:r>
            <a:rPr lang="es-MX" dirty="0" err="1" smtClean="0"/>
            <a:t>ligamentarias</a:t>
          </a:r>
          <a:r>
            <a:rPr lang="es-MX" dirty="0" smtClean="0"/>
            <a:t> en las primeras 72 horas conlleva a mejores resultados en salud y menores repercusiones sociales y económicas. .</a:t>
          </a:r>
          <a:endParaRPr lang="es-MX" dirty="0"/>
        </a:p>
      </dgm:t>
    </dgm:pt>
    <dgm:pt modelId="{00654032-F69C-4E91-A9ED-8811D8E95869}" type="parTrans" cxnId="{060B5684-D0D2-43E5-8763-B873A5506AEE}">
      <dgm:prSet/>
      <dgm:spPr/>
      <dgm:t>
        <a:bodyPr/>
        <a:lstStyle/>
        <a:p>
          <a:endParaRPr lang="es-MX"/>
        </a:p>
      </dgm:t>
    </dgm:pt>
    <dgm:pt modelId="{BB2BD2A2-3F8C-4EF2-A7A7-63063227EE0F}" type="sibTrans" cxnId="{060B5684-D0D2-43E5-8763-B873A5506AEE}">
      <dgm:prSet/>
      <dgm:spPr/>
      <dgm:t>
        <a:bodyPr/>
        <a:lstStyle/>
        <a:p>
          <a:endParaRPr lang="es-MX"/>
        </a:p>
      </dgm:t>
    </dgm:pt>
    <dgm:pt modelId="{3CD4B3BA-0A94-42E1-9A9C-A728BC4E6762}">
      <dgm:prSet/>
      <dgm:spPr/>
      <dgm:t>
        <a:bodyPr/>
        <a:lstStyle/>
        <a:p>
          <a:pPr algn="just" rtl="0"/>
          <a:r>
            <a:rPr lang="es-MX" dirty="0" smtClean="0"/>
            <a:t>Factores asociados reconocidos: Actividad laboral, esguince previo, inadecuada rehabilitación, inestabilidad, edad avanzada, sedentarismo, sobrepeso, obesidad, alteraciones anatómicas del pie: pie cavovaro y el pie ancho, uso de calzado con base estrecha y la práctica de determinados deportes. </a:t>
          </a:r>
          <a:endParaRPr lang="es-MX" dirty="0"/>
        </a:p>
      </dgm:t>
    </dgm:pt>
    <dgm:pt modelId="{AAF675F2-E32A-4D85-ACF7-F399D7245E5D}" type="parTrans" cxnId="{806C4C88-6FE6-4029-85C1-5D2DEC0288DC}">
      <dgm:prSet/>
      <dgm:spPr/>
      <dgm:t>
        <a:bodyPr/>
        <a:lstStyle/>
        <a:p>
          <a:endParaRPr lang="es-MX"/>
        </a:p>
      </dgm:t>
    </dgm:pt>
    <dgm:pt modelId="{E7F623E6-C89A-4220-A3CE-A1C630191B01}" type="sibTrans" cxnId="{806C4C88-6FE6-4029-85C1-5D2DEC0288DC}">
      <dgm:prSet/>
      <dgm:spPr/>
      <dgm:t>
        <a:bodyPr/>
        <a:lstStyle/>
        <a:p>
          <a:endParaRPr lang="es-MX"/>
        </a:p>
      </dgm:t>
    </dgm:pt>
    <dgm:pt modelId="{07DBEF40-A063-447B-AF40-0B91C3026E65}" type="pres">
      <dgm:prSet presAssocID="{365B6A59-4D47-4541-97E3-D327AB0A2C00}" presName="linear" presStyleCnt="0">
        <dgm:presLayoutVars>
          <dgm:animLvl val="lvl"/>
          <dgm:resizeHandles val="exact"/>
        </dgm:presLayoutVars>
      </dgm:prSet>
      <dgm:spPr/>
      <dgm:t>
        <a:bodyPr/>
        <a:lstStyle/>
        <a:p>
          <a:endParaRPr lang="es-MX"/>
        </a:p>
      </dgm:t>
    </dgm:pt>
    <dgm:pt modelId="{C2E599E1-CB5C-425F-AC50-B194B2A6ED95}" type="pres">
      <dgm:prSet presAssocID="{127A5118-1C8E-4173-961C-A732514700EE}" presName="parentText" presStyleLbl="node1" presStyleIdx="0" presStyleCnt="2">
        <dgm:presLayoutVars>
          <dgm:chMax val="0"/>
          <dgm:bulletEnabled val="1"/>
        </dgm:presLayoutVars>
      </dgm:prSet>
      <dgm:spPr/>
      <dgm:t>
        <a:bodyPr/>
        <a:lstStyle/>
        <a:p>
          <a:endParaRPr lang="es-MX"/>
        </a:p>
      </dgm:t>
    </dgm:pt>
    <dgm:pt modelId="{0B5FD506-604C-4F52-BED8-811DA59CAF5C}" type="pres">
      <dgm:prSet presAssocID="{BB2BD2A2-3F8C-4EF2-A7A7-63063227EE0F}" presName="spacer" presStyleCnt="0"/>
      <dgm:spPr/>
      <dgm:t>
        <a:bodyPr/>
        <a:lstStyle/>
        <a:p>
          <a:endParaRPr lang="es-MX"/>
        </a:p>
      </dgm:t>
    </dgm:pt>
    <dgm:pt modelId="{6C7873B0-C2A6-45BF-8B92-BDDEBFF9438F}" type="pres">
      <dgm:prSet presAssocID="{3CD4B3BA-0A94-42E1-9A9C-A728BC4E6762}" presName="parentText" presStyleLbl="node1" presStyleIdx="1" presStyleCnt="2">
        <dgm:presLayoutVars>
          <dgm:chMax val="0"/>
          <dgm:bulletEnabled val="1"/>
        </dgm:presLayoutVars>
      </dgm:prSet>
      <dgm:spPr/>
      <dgm:t>
        <a:bodyPr/>
        <a:lstStyle/>
        <a:p>
          <a:endParaRPr lang="es-MX"/>
        </a:p>
      </dgm:t>
    </dgm:pt>
  </dgm:ptLst>
  <dgm:cxnLst>
    <dgm:cxn modelId="{060B5684-D0D2-43E5-8763-B873A5506AEE}" srcId="{365B6A59-4D47-4541-97E3-D327AB0A2C00}" destId="{127A5118-1C8E-4173-961C-A732514700EE}" srcOrd="0" destOrd="0" parTransId="{00654032-F69C-4E91-A9ED-8811D8E95869}" sibTransId="{BB2BD2A2-3F8C-4EF2-A7A7-63063227EE0F}"/>
    <dgm:cxn modelId="{806C4C88-6FE6-4029-85C1-5D2DEC0288DC}" srcId="{365B6A59-4D47-4541-97E3-D327AB0A2C00}" destId="{3CD4B3BA-0A94-42E1-9A9C-A728BC4E6762}" srcOrd="1" destOrd="0" parTransId="{AAF675F2-E32A-4D85-ACF7-F399D7245E5D}" sibTransId="{E7F623E6-C89A-4220-A3CE-A1C630191B01}"/>
    <dgm:cxn modelId="{A524A497-F737-4A15-8CC8-8594B58B809C}" type="presOf" srcId="{365B6A59-4D47-4541-97E3-D327AB0A2C00}" destId="{07DBEF40-A063-447B-AF40-0B91C3026E65}" srcOrd="0" destOrd="0" presId="urn:microsoft.com/office/officeart/2005/8/layout/vList2"/>
    <dgm:cxn modelId="{207A38DE-0A75-4C59-87B8-9BAC4CBB3864}" type="presOf" srcId="{127A5118-1C8E-4173-961C-A732514700EE}" destId="{C2E599E1-CB5C-425F-AC50-B194B2A6ED95}" srcOrd="0" destOrd="0" presId="urn:microsoft.com/office/officeart/2005/8/layout/vList2"/>
    <dgm:cxn modelId="{2B7CCDDE-1CB3-4878-AFA6-F5F0F970BF5D}" type="presOf" srcId="{3CD4B3BA-0A94-42E1-9A9C-A728BC4E6762}" destId="{6C7873B0-C2A6-45BF-8B92-BDDEBFF9438F}" srcOrd="0" destOrd="0" presId="urn:microsoft.com/office/officeart/2005/8/layout/vList2"/>
    <dgm:cxn modelId="{09EF5F91-7DE9-498E-9820-A08A6D9D14C9}" type="presParOf" srcId="{07DBEF40-A063-447B-AF40-0B91C3026E65}" destId="{C2E599E1-CB5C-425F-AC50-B194B2A6ED95}" srcOrd="0" destOrd="0" presId="urn:microsoft.com/office/officeart/2005/8/layout/vList2"/>
    <dgm:cxn modelId="{9533F5FE-3F33-4852-ABB8-7A7205335C86}" type="presParOf" srcId="{07DBEF40-A063-447B-AF40-0B91C3026E65}" destId="{0B5FD506-604C-4F52-BED8-811DA59CAF5C}" srcOrd="1" destOrd="0" presId="urn:microsoft.com/office/officeart/2005/8/layout/vList2"/>
    <dgm:cxn modelId="{3191A6B2-30A9-4179-AD43-8E17375128C7}" type="presParOf" srcId="{07DBEF40-A063-447B-AF40-0B91C3026E65}" destId="{6C7873B0-C2A6-45BF-8B92-BDDEBFF9438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C65E2D-C8B3-4FBE-B916-F625892FD626}" type="doc">
      <dgm:prSet loTypeId="urn:microsoft.com/office/officeart/2005/8/layout/default" loCatId="list" qsTypeId="urn:microsoft.com/office/officeart/2005/8/quickstyle/3d1" qsCatId="3D" csTypeId="urn:microsoft.com/office/officeart/2005/8/colors/colorful1" csCatId="colorful"/>
      <dgm:spPr/>
      <dgm:t>
        <a:bodyPr/>
        <a:lstStyle/>
        <a:p>
          <a:endParaRPr lang="es-MX"/>
        </a:p>
      </dgm:t>
    </dgm:pt>
    <dgm:pt modelId="{44DF8F50-1BB3-40D2-94F3-14E359505B72}">
      <dgm:prSet/>
      <dgm:spPr/>
      <dgm:t>
        <a:bodyPr/>
        <a:lstStyle/>
        <a:p>
          <a:pPr rtl="0"/>
          <a:r>
            <a:rPr lang="es-MX" baseline="0" smtClean="0"/>
            <a:t>En el esquema de la seguridad social las incapacidades prolongadas constituyen un problema, a nivel mundial, por los altos costos en la atención médica, y los subsidios.</a:t>
          </a:r>
          <a:endParaRPr lang="es-MX"/>
        </a:p>
      </dgm:t>
    </dgm:pt>
    <dgm:pt modelId="{D3C19BF6-952D-4765-8A85-F2CD5ABA3B9A}" type="parTrans" cxnId="{415C5071-E979-4714-8353-05E58214D84B}">
      <dgm:prSet/>
      <dgm:spPr/>
      <dgm:t>
        <a:bodyPr/>
        <a:lstStyle/>
        <a:p>
          <a:endParaRPr lang="es-MX"/>
        </a:p>
      </dgm:t>
    </dgm:pt>
    <dgm:pt modelId="{8D803EDF-83C1-4186-94FF-C43607C63B37}" type="sibTrans" cxnId="{415C5071-E979-4714-8353-05E58214D84B}">
      <dgm:prSet/>
      <dgm:spPr/>
      <dgm:t>
        <a:bodyPr/>
        <a:lstStyle/>
        <a:p>
          <a:endParaRPr lang="es-MX"/>
        </a:p>
      </dgm:t>
    </dgm:pt>
    <dgm:pt modelId="{1B2015F1-867E-4469-BEA3-2F3FFBEF241B}">
      <dgm:prSet/>
      <dgm:spPr/>
      <dgm:t>
        <a:bodyPr/>
        <a:lstStyle/>
        <a:p>
          <a:pPr rtl="0"/>
          <a:r>
            <a:rPr lang="es-MX" baseline="0" smtClean="0"/>
            <a:t>En la investigación de este estudio se concluye que el Esguince Tobillo Grado I, es una causa primordial de Incapacidad Prolongada, lo cual genera, mayor perdidas a las empresas.</a:t>
          </a:r>
          <a:endParaRPr lang="es-MX"/>
        </a:p>
      </dgm:t>
    </dgm:pt>
    <dgm:pt modelId="{DFA565D0-6AE4-469E-9802-32DE625749CD}" type="parTrans" cxnId="{99FCBA16-ACC2-4C4B-B176-4A4F433FC39A}">
      <dgm:prSet/>
      <dgm:spPr/>
      <dgm:t>
        <a:bodyPr/>
        <a:lstStyle/>
        <a:p>
          <a:endParaRPr lang="es-MX"/>
        </a:p>
      </dgm:t>
    </dgm:pt>
    <dgm:pt modelId="{37A539ED-218E-4401-A6E4-6D54A70CAED3}" type="sibTrans" cxnId="{99FCBA16-ACC2-4C4B-B176-4A4F433FC39A}">
      <dgm:prSet/>
      <dgm:spPr/>
      <dgm:t>
        <a:bodyPr/>
        <a:lstStyle/>
        <a:p>
          <a:endParaRPr lang="es-MX"/>
        </a:p>
      </dgm:t>
    </dgm:pt>
    <dgm:pt modelId="{1F044D9D-093A-4769-85D7-B3A5701F2D2B}">
      <dgm:prSet/>
      <dgm:spPr/>
      <dgm:t>
        <a:bodyPr/>
        <a:lstStyle/>
        <a:p>
          <a:pPr rtl="0"/>
          <a:r>
            <a:rPr lang="es-MX" baseline="0" smtClean="0"/>
            <a:t>Es por eso la importancia de conocer los días de Recuperación del Esguince de Tobillo para así poder otorgar tratamientos adecuados de forma oportuna, antes de que un caso genere Incapacidades Prolongadas y con ello, la limitación al instituto para dar un tratamiento oportuno, enfocándose con ello a los trabajadores. </a:t>
          </a:r>
          <a:endParaRPr lang="es-MX"/>
        </a:p>
      </dgm:t>
    </dgm:pt>
    <dgm:pt modelId="{BCDE4995-E780-418C-B36C-1483249D776B}" type="parTrans" cxnId="{97BC2F0F-B036-4F64-A70C-67E8FEE07786}">
      <dgm:prSet/>
      <dgm:spPr/>
      <dgm:t>
        <a:bodyPr/>
        <a:lstStyle/>
        <a:p>
          <a:endParaRPr lang="es-MX"/>
        </a:p>
      </dgm:t>
    </dgm:pt>
    <dgm:pt modelId="{E3DBEF9A-EA7D-458D-A49B-23BF22E667CF}" type="sibTrans" cxnId="{97BC2F0F-B036-4F64-A70C-67E8FEE07786}">
      <dgm:prSet/>
      <dgm:spPr/>
      <dgm:t>
        <a:bodyPr/>
        <a:lstStyle/>
        <a:p>
          <a:endParaRPr lang="es-MX"/>
        </a:p>
      </dgm:t>
    </dgm:pt>
    <dgm:pt modelId="{013FD0BB-79BA-4E07-B104-7561DF99F6F3}">
      <dgm:prSet/>
      <dgm:spPr/>
      <dgm:t>
        <a:bodyPr/>
        <a:lstStyle/>
        <a:p>
          <a:pPr rtl="0"/>
          <a:r>
            <a:rPr lang="es-MX" baseline="0" smtClean="0"/>
            <a:t>Es importante analizar la prescripción injustificada de certificados de incapacidad temporal para el trabajo que combina  atención médica y  pago de subsidios.</a:t>
          </a:r>
          <a:endParaRPr lang="es-MX"/>
        </a:p>
      </dgm:t>
    </dgm:pt>
    <dgm:pt modelId="{6D42920F-3DFB-48F7-9400-3C221560F5BD}" type="parTrans" cxnId="{2B3F561F-DD49-40AA-8160-2940CD50EA14}">
      <dgm:prSet/>
      <dgm:spPr/>
      <dgm:t>
        <a:bodyPr/>
        <a:lstStyle/>
        <a:p>
          <a:endParaRPr lang="es-MX"/>
        </a:p>
      </dgm:t>
    </dgm:pt>
    <dgm:pt modelId="{7978238B-38FC-44A6-907A-72DE4A9E8DC7}" type="sibTrans" cxnId="{2B3F561F-DD49-40AA-8160-2940CD50EA14}">
      <dgm:prSet/>
      <dgm:spPr/>
      <dgm:t>
        <a:bodyPr/>
        <a:lstStyle/>
        <a:p>
          <a:endParaRPr lang="es-MX"/>
        </a:p>
      </dgm:t>
    </dgm:pt>
    <dgm:pt modelId="{3E41505B-4ED8-49B8-A3C2-AB10AEB5D5BB}" type="pres">
      <dgm:prSet presAssocID="{FEC65E2D-C8B3-4FBE-B916-F625892FD626}" presName="diagram" presStyleCnt="0">
        <dgm:presLayoutVars>
          <dgm:dir/>
          <dgm:resizeHandles val="exact"/>
        </dgm:presLayoutVars>
      </dgm:prSet>
      <dgm:spPr/>
      <dgm:t>
        <a:bodyPr/>
        <a:lstStyle/>
        <a:p>
          <a:endParaRPr lang="es-MX"/>
        </a:p>
      </dgm:t>
    </dgm:pt>
    <dgm:pt modelId="{1C3A26C9-354F-4D26-BA1C-013876311777}" type="pres">
      <dgm:prSet presAssocID="{44DF8F50-1BB3-40D2-94F3-14E359505B72}" presName="node" presStyleLbl="node1" presStyleIdx="0" presStyleCnt="4">
        <dgm:presLayoutVars>
          <dgm:bulletEnabled val="1"/>
        </dgm:presLayoutVars>
      </dgm:prSet>
      <dgm:spPr/>
      <dgm:t>
        <a:bodyPr/>
        <a:lstStyle/>
        <a:p>
          <a:endParaRPr lang="es-MX"/>
        </a:p>
      </dgm:t>
    </dgm:pt>
    <dgm:pt modelId="{48E1FDAF-A319-49FB-AC48-F593CB1FBD5E}" type="pres">
      <dgm:prSet presAssocID="{8D803EDF-83C1-4186-94FF-C43607C63B37}" presName="sibTrans" presStyleCnt="0"/>
      <dgm:spPr/>
    </dgm:pt>
    <dgm:pt modelId="{D507FBAC-760B-4744-985C-EFDE09E0C901}" type="pres">
      <dgm:prSet presAssocID="{1B2015F1-867E-4469-BEA3-2F3FFBEF241B}" presName="node" presStyleLbl="node1" presStyleIdx="1" presStyleCnt="4">
        <dgm:presLayoutVars>
          <dgm:bulletEnabled val="1"/>
        </dgm:presLayoutVars>
      </dgm:prSet>
      <dgm:spPr/>
      <dgm:t>
        <a:bodyPr/>
        <a:lstStyle/>
        <a:p>
          <a:endParaRPr lang="es-MX"/>
        </a:p>
      </dgm:t>
    </dgm:pt>
    <dgm:pt modelId="{7CD69D2B-4204-4049-83C2-16AB4024BFA9}" type="pres">
      <dgm:prSet presAssocID="{37A539ED-218E-4401-A6E4-6D54A70CAED3}" presName="sibTrans" presStyleCnt="0"/>
      <dgm:spPr/>
    </dgm:pt>
    <dgm:pt modelId="{80625D72-C10C-4185-BFCB-8117138B6991}" type="pres">
      <dgm:prSet presAssocID="{1F044D9D-093A-4769-85D7-B3A5701F2D2B}" presName="node" presStyleLbl="node1" presStyleIdx="2" presStyleCnt="4">
        <dgm:presLayoutVars>
          <dgm:bulletEnabled val="1"/>
        </dgm:presLayoutVars>
      </dgm:prSet>
      <dgm:spPr/>
      <dgm:t>
        <a:bodyPr/>
        <a:lstStyle/>
        <a:p>
          <a:endParaRPr lang="es-MX"/>
        </a:p>
      </dgm:t>
    </dgm:pt>
    <dgm:pt modelId="{78BC867E-FF47-4530-8542-337427F56CD9}" type="pres">
      <dgm:prSet presAssocID="{E3DBEF9A-EA7D-458D-A49B-23BF22E667CF}" presName="sibTrans" presStyleCnt="0"/>
      <dgm:spPr/>
    </dgm:pt>
    <dgm:pt modelId="{0B473903-A090-4857-9C2B-D8E2F2D6C3B5}" type="pres">
      <dgm:prSet presAssocID="{013FD0BB-79BA-4E07-B104-7561DF99F6F3}" presName="node" presStyleLbl="node1" presStyleIdx="3" presStyleCnt="4">
        <dgm:presLayoutVars>
          <dgm:bulletEnabled val="1"/>
        </dgm:presLayoutVars>
      </dgm:prSet>
      <dgm:spPr/>
      <dgm:t>
        <a:bodyPr/>
        <a:lstStyle/>
        <a:p>
          <a:endParaRPr lang="es-MX"/>
        </a:p>
      </dgm:t>
    </dgm:pt>
  </dgm:ptLst>
  <dgm:cxnLst>
    <dgm:cxn modelId="{2978A224-1084-4BCC-B336-2E5942863579}" type="presOf" srcId="{013FD0BB-79BA-4E07-B104-7561DF99F6F3}" destId="{0B473903-A090-4857-9C2B-D8E2F2D6C3B5}" srcOrd="0" destOrd="0" presId="urn:microsoft.com/office/officeart/2005/8/layout/default"/>
    <dgm:cxn modelId="{54F10A21-A899-4E0B-B85C-A98A147631CE}" type="presOf" srcId="{FEC65E2D-C8B3-4FBE-B916-F625892FD626}" destId="{3E41505B-4ED8-49B8-A3C2-AB10AEB5D5BB}" srcOrd="0" destOrd="0" presId="urn:microsoft.com/office/officeart/2005/8/layout/default"/>
    <dgm:cxn modelId="{2B3F561F-DD49-40AA-8160-2940CD50EA14}" srcId="{FEC65E2D-C8B3-4FBE-B916-F625892FD626}" destId="{013FD0BB-79BA-4E07-B104-7561DF99F6F3}" srcOrd="3" destOrd="0" parTransId="{6D42920F-3DFB-48F7-9400-3C221560F5BD}" sibTransId="{7978238B-38FC-44A6-907A-72DE4A9E8DC7}"/>
    <dgm:cxn modelId="{415C5071-E979-4714-8353-05E58214D84B}" srcId="{FEC65E2D-C8B3-4FBE-B916-F625892FD626}" destId="{44DF8F50-1BB3-40D2-94F3-14E359505B72}" srcOrd="0" destOrd="0" parTransId="{D3C19BF6-952D-4765-8A85-F2CD5ABA3B9A}" sibTransId="{8D803EDF-83C1-4186-94FF-C43607C63B37}"/>
    <dgm:cxn modelId="{9FE018C4-C83C-4CC4-B97B-E07C816CE39A}" type="presOf" srcId="{44DF8F50-1BB3-40D2-94F3-14E359505B72}" destId="{1C3A26C9-354F-4D26-BA1C-013876311777}" srcOrd="0" destOrd="0" presId="urn:microsoft.com/office/officeart/2005/8/layout/default"/>
    <dgm:cxn modelId="{99FCBA16-ACC2-4C4B-B176-4A4F433FC39A}" srcId="{FEC65E2D-C8B3-4FBE-B916-F625892FD626}" destId="{1B2015F1-867E-4469-BEA3-2F3FFBEF241B}" srcOrd="1" destOrd="0" parTransId="{DFA565D0-6AE4-469E-9802-32DE625749CD}" sibTransId="{37A539ED-218E-4401-A6E4-6D54A70CAED3}"/>
    <dgm:cxn modelId="{7B7AB051-0A7C-4906-92E7-D388AF5AC4ED}" type="presOf" srcId="{1B2015F1-867E-4469-BEA3-2F3FFBEF241B}" destId="{D507FBAC-760B-4744-985C-EFDE09E0C901}" srcOrd="0" destOrd="0" presId="urn:microsoft.com/office/officeart/2005/8/layout/default"/>
    <dgm:cxn modelId="{09D6CCB1-6D61-4C63-A7DC-15DF5DE1AB80}" type="presOf" srcId="{1F044D9D-093A-4769-85D7-B3A5701F2D2B}" destId="{80625D72-C10C-4185-BFCB-8117138B6991}" srcOrd="0" destOrd="0" presId="urn:microsoft.com/office/officeart/2005/8/layout/default"/>
    <dgm:cxn modelId="{97BC2F0F-B036-4F64-A70C-67E8FEE07786}" srcId="{FEC65E2D-C8B3-4FBE-B916-F625892FD626}" destId="{1F044D9D-093A-4769-85D7-B3A5701F2D2B}" srcOrd="2" destOrd="0" parTransId="{BCDE4995-E780-418C-B36C-1483249D776B}" sibTransId="{E3DBEF9A-EA7D-458D-A49B-23BF22E667CF}"/>
    <dgm:cxn modelId="{14AEC8CD-20D5-4775-B977-78AB08A9490C}" type="presParOf" srcId="{3E41505B-4ED8-49B8-A3C2-AB10AEB5D5BB}" destId="{1C3A26C9-354F-4D26-BA1C-013876311777}" srcOrd="0" destOrd="0" presId="urn:microsoft.com/office/officeart/2005/8/layout/default"/>
    <dgm:cxn modelId="{09998994-C450-4A66-87B7-943278480B22}" type="presParOf" srcId="{3E41505B-4ED8-49B8-A3C2-AB10AEB5D5BB}" destId="{48E1FDAF-A319-49FB-AC48-F593CB1FBD5E}" srcOrd="1" destOrd="0" presId="urn:microsoft.com/office/officeart/2005/8/layout/default"/>
    <dgm:cxn modelId="{EA129323-6ED1-4295-B5C6-FDE3B9352FF2}" type="presParOf" srcId="{3E41505B-4ED8-49B8-A3C2-AB10AEB5D5BB}" destId="{D507FBAC-760B-4744-985C-EFDE09E0C901}" srcOrd="2" destOrd="0" presId="urn:microsoft.com/office/officeart/2005/8/layout/default"/>
    <dgm:cxn modelId="{0DF70A5E-DC65-4F2A-A53B-5C7701B9818D}" type="presParOf" srcId="{3E41505B-4ED8-49B8-A3C2-AB10AEB5D5BB}" destId="{7CD69D2B-4204-4049-83C2-16AB4024BFA9}" srcOrd="3" destOrd="0" presId="urn:microsoft.com/office/officeart/2005/8/layout/default"/>
    <dgm:cxn modelId="{6993417D-D0E6-4F41-9E3A-E686EAA15BB8}" type="presParOf" srcId="{3E41505B-4ED8-49B8-A3C2-AB10AEB5D5BB}" destId="{80625D72-C10C-4185-BFCB-8117138B6991}" srcOrd="4" destOrd="0" presId="urn:microsoft.com/office/officeart/2005/8/layout/default"/>
    <dgm:cxn modelId="{69327B29-5D85-4D60-BAFF-EEAC879E40E4}" type="presParOf" srcId="{3E41505B-4ED8-49B8-A3C2-AB10AEB5D5BB}" destId="{78BC867E-FF47-4530-8542-337427F56CD9}" srcOrd="5" destOrd="0" presId="urn:microsoft.com/office/officeart/2005/8/layout/default"/>
    <dgm:cxn modelId="{BE809D14-ED5B-40C0-B8A4-0B7F0948DA5C}" type="presParOf" srcId="{3E41505B-4ED8-49B8-A3C2-AB10AEB5D5BB}" destId="{0B473903-A090-4857-9C2B-D8E2F2D6C3B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037C07-768E-487E-9BFD-C32BB56BAB61}" type="doc">
      <dgm:prSet loTypeId="urn:microsoft.com/office/officeart/2005/8/layout/vList2" loCatId="list" qsTypeId="urn:microsoft.com/office/officeart/2005/8/quickstyle/3d3" qsCatId="3D" csTypeId="urn:microsoft.com/office/officeart/2005/8/colors/colorful1" csCatId="colorful" phldr="1"/>
      <dgm:spPr/>
      <dgm:t>
        <a:bodyPr/>
        <a:lstStyle/>
        <a:p>
          <a:endParaRPr lang="es-MX"/>
        </a:p>
      </dgm:t>
    </dgm:pt>
    <dgm:pt modelId="{5CED891D-6456-465D-BCE8-66A5075D7515}">
      <dgm:prSet custT="1"/>
      <dgm:spPr/>
      <dgm:t>
        <a:bodyPr/>
        <a:lstStyle/>
        <a:p>
          <a:pPr algn="just" rtl="0"/>
          <a:r>
            <a:rPr lang="es-MX" sz="2000" dirty="0" smtClean="0"/>
            <a:t>El esguince de tobillo se caracteriza por dolor, edema y limitación durante la marcha. Se calcula entre 318 y 919 dólares americanos por costo de atención, siendo el gasto anual hasta de 2 billones de dólares americanos. </a:t>
          </a:r>
          <a:endParaRPr lang="es-MX" sz="2000" dirty="0"/>
        </a:p>
      </dgm:t>
    </dgm:pt>
    <dgm:pt modelId="{DB742A32-986C-4B34-A016-827FA2424B21}" type="parTrans" cxnId="{2E218B8B-B0E8-4419-A4FD-4EFDFA7461E2}">
      <dgm:prSet/>
      <dgm:spPr/>
      <dgm:t>
        <a:bodyPr/>
        <a:lstStyle/>
        <a:p>
          <a:endParaRPr lang="es-MX"/>
        </a:p>
      </dgm:t>
    </dgm:pt>
    <dgm:pt modelId="{520310D4-4EEA-4707-9336-B6381C0532A8}" type="sibTrans" cxnId="{2E218B8B-B0E8-4419-A4FD-4EFDFA7461E2}">
      <dgm:prSet/>
      <dgm:spPr/>
      <dgm:t>
        <a:bodyPr/>
        <a:lstStyle/>
        <a:p>
          <a:endParaRPr lang="es-MX"/>
        </a:p>
      </dgm:t>
    </dgm:pt>
    <dgm:pt modelId="{CEAEC4B3-E71F-47FC-A7BA-F8131F206EF5}">
      <dgm:prSet custT="1"/>
      <dgm:spPr/>
      <dgm:t>
        <a:bodyPr/>
        <a:lstStyle/>
        <a:p>
          <a:pPr algn="just" rtl="0"/>
          <a:r>
            <a:rPr lang="es-MX" sz="2000" dirty="0" smtClean="0"/>
            <a:t>Anualmente en el IMSS alrededor de 275,639 personas con ET son tratadas en los servicios de Medicina Familiar; como parte de su tratamiento requieren varios días de incapacidad para la recuperación de la extremidad lesionada. . </a:t>
          </a:r>
          <a:endParaRPr lang="es-MX" sz="2000" dirty="0"/>
        </a:p>
      </dgm:t>
    </dgm:pt>
    <dgm:pt modelId="{21980411-F306-4A7D-AA53-C88969EDEC8F}" type="parTrans" cxnId="{63D5E73F-81EF-412B-9E13-CF31695B5B71}">
      <dgm:prSet/>
      <dgm:spPr/>
      <dgm:t>
        <a:bodyPr/>
        <a:lstStyle/>
        <a:p>
          <a:endParaRPr lang="es-MX"/>
        </a:p>
      </dgm:t>
    </dgm:pt>
    <dgm:pt modelId="{9FDD9121-8B6A-43AF-94CD-99CB4884470F}" type="sibTrans" cxnId="{63D5E73F-81EF-412B-9E13-CF31695B5B71}">
      <dgm:prSet/>
      <dgm:spPr/>
      <dgm:t>
        <a:bodyPr/>
        <a:lstStyle/>
        <a:p>
          <a:endParaRPr lang="es-MX"/>
        </a:p>
      </dgm:t>
    </dgm:pt>
    <dgm:pt modelId="{0B2C41AD-A511-4BAE-BA00-6E7718D42C6B}">
      <dgm:prSet custT="1"/>
      <dgm:spPr/>
      <dgm:t>
        <a:bodyPr/>
        <a:lstStyle/>
        <a:p>
          <a:pPr algn="just" rtl="0"/>
          <a:r>
            <a:rPr lang="es-MX" sz="2000" dirty="0" smtClean="0"/>
            <a:t>Existen pocas evidencias sobre los factores de riesgo de las lesiones de tobillo en general. Esto ocasiona ausentismo Laboral lo que conlleva a consecuencias sociales y económicas.  </a:t>
          </a:r>
          <a:endParaRPr lang="es-MX" sz="2000" dirty="0"/>
        </a:p>
      </dgm:t>
    </dgm:pt>
    <dgm:pt modelId="{96F97CDC-A771-46BD-8FC7-108FE68BD56A}" type="parTrans" cxnId="{7665C831-8C5E-4EF2-8211-7A92D04DADAE}">
      <dgm:prSet/>
      <dgm:spPr/>
      <dgm:t>
        <a:bodyPr/>
        <a:lstStyle/>
        <a:p>
          <a:endParaRPr lang="es-MX"/>
        </a:p>
      </dgm:t>
    </dgm:pt>
    <dgm:pt modelId="{D86C860A-3E63-4C0B-BDDD-4A7A410F55E7}" type="sibTrans" cxnId="{7665C831-8C5E-4EF2-8211-7A92D04DADAE}">
      <dgm:prSet/>
      <dgm:spPr/>
      <dgm:t>
        <a:bodyPr/>
        <a:lstStyle/>
        <a:p>
          <a:endParaRPr lang="es-MX"/>
        </a:p>
      </dgm:t>
    </dgm:pt>
    <dgm:pt modelId="{2178A446-8EF3-473B-8B1A-B8B66DB17F36}" type="pres">
      <dgm:prSet presAssocID="{C0037C07-768E-487E-9BFD-C32BB56BAB61}" presName="linear" presStyleCnt="0">
        <dgm:presLayoutVars>
          <dgm:animLvl val="lvl"/>
          <dgm:resizeHandles val="exact"/>
        </dgm:presLayoutVars>
      </dgm:prSet>
      <dgm:spPr/>
      <dgm:t>
        <a:bodyPr/>
        <a:lstStyle/>
        <a:p>
          <a:endParaRPr lang="es-MX"/>
        </a:p>
      </dgm:t>
    </dgm:pt>
    <dgm:pt modelId="{24DBDFD7-B421-40A9-A412-1E4E55B2B244}" type="pres">
      <dgm:prSet presAssocID="{5CED891D-6456-465D-BCE8-66A5075D7515}" presName="parentText" presStyleLbl="node1" presStyleIdx="0" presStyleCnt="3">
        <dgm:presLayoutVars>
          <dgm:chMax val="0"/>
          <dgm:bulletEnabled val="1"/>
        </dgm:presLayoutVars>
      </dgm:prSet>
      <dgm:spPr/>
      <dgm:t>
        <a:bodyPr/>
        <a:lstStyle/>
        <a:p>
          <a:endParaRPr lang="es-MX"/>
        </a:p>
      </dgm:t>
    </dgm:pt>
    <dgm:pt modelId="{D1468687-1C08-4DFA-843E-695148CB10CD}" type="pres">
      <dgm:prSet presAssocID="{520310D4-4EEA-4707-9336-B6381C0532A8}" presName="spacer" presStyleCnt="0"/>
      <dgm:spPr/>
    </dgm:pt>
    <dgm:pt modelId="{AEA19CF4-2F89-4D85-B959-9D1BF4956C8C}" type="pres">
      <dgm:prSet presAssocID="{CEAEC4B3-E71F-47FC-A7BA-F8131F206EF5}" presName="parentText" presStyleLbl="node1" presStyleIdx="1" presStyleCnt="3">
        <dgm:presLayoutVars>
          <dgm:chMax val="0"/>
          <dgm:bulletEnabled val="1"/>
        </dgm:presLayoutVars>
      </dgm:prSet>
      <dgm:spPr/>
      <dgm:t>
        <a:bodyPr/>
        <a:lstStyle/>
        <a:p>
          <a:endParaRPr lang="es-MX"/>
        </a:p>
      </dgm:t>
    </dgm:pt>
    <dgm:pt modelId="{4E88F895-BB00-4714-B6B6-2D2A2527F45D}" type="pres">
      <dgm:prSet presAssocID="{9FDD9121-8B6A-43AF-94CD-99CB4884470F}" presName="spacer" presStyleCnt="0"/>
      <dgm:spPr/>
    </dgm:pt>
    <dgm:pt modelId="{A6D2CE9A-5EFB-48C8-A47E-571BCF82386A}" type="pres">
      <dgm:prSet presAssocID="{0B2C41AD-A511-4BAE-BA00-6E7718D42C6B}" presName="parentText" presStyleLbl="node1" presStyleIdx="2" presStyleCnt="3">
        <dgm:presLayoutVars>
          <dgm:chMax val="0"/>
          <dgm:bulletEnabled val="1"/>
        </dgm:presLayoutVars>
      </dgm:prSet>
      <dgm:spPr/>
      <dgm:t>
        <a:bodyPr/>
        <a:lstStyle/>
        <a:p>
          <a:endParaRPr lang="es-MX"/>
        </a:p>
      </dgm:t>
    </dgm:pt>
  </dgm:ptLst>
  <dgm:cxnLst>
    <dgm:cxn modelId="{63D5E73F-81EF-412B-9E13-CF31695B5B71}" srcId="{C0037C07-768E-487E-9BFD-C32BB56BAB61}" destId="{CEAEC4B3-E71F-47FC-A7BA-F8131F206EF5}" srcOrd="1" destOrd="0" parTransId="{21980411-F306-4A7D-AA53-C88969EDEC8F}" sibTransId="{9FDD9121-8B6A-43AF-94CD-99CB4884470F}"/>
    <dgm:cxn modelId="{7665C831-8C5E-4EF2-8211-7A92D04DADAE}" srcId="{C0037C07-768E-487E-9BFD-C32BB56BAB61}" destId="{0B2C41AD-A511-4BAE-BA00-6E7718D42C6B}" srcOrd="2" destOrd="0" parTransId="{96F97CDC-A771-46BD-8FC7-108FE68BD56A}" sibTransId="{D86C860A-3E63-4C0B-BDDD-4A7A410F55E7}"/>
    <dgm:cxn modelId="{06689E9B-C6FE-4C7B-BA35-BDF1FD3CA0DF}" type="presOf" srcId="{0B2C41AD-A511-4BAE-BA00-6E7718D42C6B}" destId="{A6D2CE9A-5EFB-48C8-A47E-571BCF82386A}" srcOrd="0" destOrd="0" presId="urn:microsoft.com/office/officeart/2005/8/layout/vList2"/>
    <dgm:cxn modelId="{2E218B8B-B0E8-4419-A4FD-4EFDFA7461E2}" srcId="{C0037C07-768E-487E-9BFD-C32BB56BAB61}" destId="{5CED891D-6456-465D-BCE8-66A5075D7515}" srcOrd="0" destOrd="0" parTransId="{DB742A32-986C-4B34-A016-827FA2424B21}" sibTransId="{520310D4-4EEA-4707-9336-B6381C0532A8}"/>
    <dgm:cxn modelId="{BCDAF60D-CCEA-4894-B76A-94E96124DEFF}" type="presOf" srcId="{CEAEC4B3-E71F-47FC-A7BA-F8131F206EF5}" destId="{AEA19CF4-2F89-4D85-B959-9D1BF4956C8C}" srcOrd="0" destOrd="0" presId="urn:microsoft.com/office/officeart/2005/8/layout/vList2"/>
    <dgm:cxn modelId="{919004CF-729B-425F-9821-984C8FCA6660}" type="presOf" srcId="{C0037C07-768E-487E-9BFD-C32BB56BAB61}" destId="{2178A446-8EF3-473B-8B1A-B8B66DB17F36}" srcOrd="0" destOrd="0" presId="urn:microsoft.com/office/officeart/2005/8/layout/vList2"/>
    <dgm:cxn modelId="{B783DA3C-0046-46BF-9973-87215AB66CFA}" type="presOf" srcId="{5CED891D-6456-465D-BCE8-66A5075D7515}" destId="{24DBDFD7-B421-40A9-A412-1E4E55B2B244}" srcOrd="0" destOrd="0" presId="urn:microsoft.com/office/officeart/2005/8/layout/vList2"/>
    <dgm:cxn modelId="{D1AD336B-1A34-4969-9D3E-B8BEBB8C7775}" type="presParOf" srcId="{2178A446-8EF3-473B-8B1A-B8B66DB17F36}" destId="{24DBDFD7-B421-40A9-A412-1E4E55B2B244}" srcOrd="0" destOrd="0" presId="urn:microsoft.com/office/officeart/2005/8/layout/vList2"/>
    <dgm:cxn modelId="{46C4D8A8-BF04-480E-8F11-838876973189}" type="presParOf" srcId="{2178A446-8EF3-473B-8B1A-B8B66DB17F36}" destId="{D1468687-1C08-4DFA-843E-695148CB10CD}" srcOrd="1" destOrd="0" presId="urn:microsoft.com/office/officeart/2005/8/layout/vList2"/>
    <dgm:cxn modelId="{23C41290-ED73-48A5-AE4B-623FA095A632}" type="presParOf" srcId="{2178A446-8EF3-473B-8B1A-B8B66DB17F36}" destId="{AEA19CF4-2F89-4D85-B959-9D1BF4956C8C}" srcOrd="2" destOrd="0" presId="urn:microsoft.com/office/officeart/2005/8/layout/vList2"/>
    <dgm:cxn modelId="{0B63FDC2-97DB-437E-8044-2F333147767B}" type="presParOf" srcId="{2178A446-8EF3-473B-8B1A-B8B66DB17F36}" destId="{4E88F895-BB00-4714-B6B6-2D2A2527F45D}" srcOrd="3" destOrd="0" presId="urn:microsoft.com/office/officeart/2005/8/layout/vList2"/>
    <dgm:cxn modelId="{93849FF2-7C74-4F00-9E27-B82CB16482C9}" type="presParOf" srcId="{2178A446-8EF3-473B-8B1A-B8B66DB17F36}" destId="{A6D2CE9A-5EFB-48C8-A47E-571BCF82386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1AABB5-4559-4053-A1C5-4861C8464B88}" type="doc">
      <dgm:prSet loTypeId="urn:microsoft.com/office/officeart/2005/8/layout/vProcess5" loCatId="process" qsTypeId="urn:microsoft.com/office/officeart/2005/8/quickstyle/3d3" qsCatId="3D" csTypeId="urn:microsoft.com/office/officeart/2005/8/colors/colorful1" csCatId="colorful" phldr="1"/>
      <dgm:spPr/>
      <dgm:t>
        <a:bodyPr/>
        <a:lstStyle/>
        <a:p>
          <a:endParaRPr lang="es-MX"/>
        </a:p>
      </dgm:t>
    </dgm:pt>
    <dgm:pt modelId="{63E308A8-C9D7-4FAA-A0A1-9EE2878A9B97}">
      <dgm:prSet custT="1"/>
      <dgm:spPr/>
      <dgm:t>
        <a:bodyPr/>
        <a:lstStyle/>
        <a:p>
          <a:pPr algn="just" rtl="0"/>
          <a:r>
            <a:rPr lang="es-MX" sz="1400" dirty="0" smtClean="0"/>
            <a:t>La Incapacidad Prolongada  constituye  en el ámbito mundial un problema por los costos que generan a la seguridad social.</a:t>
          </a:r>
          <a:endParaRPr lang="es-MX" sz="1400" dirty="0"/>
        </a:p>
      </dgm:t>
    </dgm:pt>
    <dgm:pt modelId="{E304909C-6751-41E7-99C9-BC191A352218}" type="parTrans" cxnId="{9819670A-9A86-4B18-94B2-05DCAEDFA40D}">
      <dgm:prSet/>
      <dgm:spPr/>
      <dgm:t>
        <a:bodyPr/>
        <a:lstStyle/>
        <a:p>
          <a:endParaRPr lang="es-MX"/>
        </a:p>
      </dgm:t>
    </dgm:pt>
    <dgm:pt modelId="{8D209FA4-7C5D-4F38-8D56-9E4AABE8EF26}" type="sibTrans" cxnId="{9819670A-9A86-4B18-94B2-05DCAEDFA40D}">
      <dgm:prSet/>
      <dgm:spPr/>
      <dgm:t>
        <a:bodyPr/>
        <a:lstStyle/>
        <a:p>
          <a:endParaRPr lang="es-MX"/>
        </a:p>
      </dgm:t>
    </dgm:pt>
    <dgm:pt modelId="{1A736BE3-50A3-4018-B8A9-666E45EC711D}">
      <dgm:prSet custT="1"/>
      <dgm:spPr/>
      <dgm:t>
        <a:bodyPr/>
        <a:lstStyle/>
        <a:p>
          <a:pPr algn="just" rtl="0"/>
          <a:r>
            <a:rPr lang="es-MX" sz="1400" dirty="0" smtClean="0"/>
            <a:t>Se sabe que el desfinanciamiento de la seguridad social tiene su origen,  en el impacto del pago de las incapacidades.</a:t>
          </a:r>
          <a:endParaRPr lang="es-MX" sz="1400" dirty="0"/>
        </a:p>
      </dgm:t>
    </dgm:pt>
    <dgm:pt modelId="{E15D2538-74BA-4F3D-9644-5A2891CFBC2E}" type="parTrans" cxnId="{18729130-21F0-465A-94C7-6789D3DC8B65}">
      <dgm:prSet/>
      <dgm:spPr/>
      <dgm:t>
        <a:bodyPr/>
        <a:lstStyle/>
        <a:p>
          <a:endParaRPr lang="es-MX"/>
        </a:p>
      </dgm:t>
    </dgm:pt>
    <dgm:pt modelId="{0C580FC5-4A4F-43AE-98A9-555158E18729}" type="sibTrans" cxnId="{18729130-21F0-465A-94C7-6789D3DC8B65}">
      <dgm:prSet/>
      <dgm:spPr/>
      <dgm:t>
        <a:bodyPr/>
        <a:lstStyle/>
        <a:p>
          <a:endParaRPr lang="es-MX"/>
        </a:p>
      </dgm:t>
    </dgm:pt>
    <dgm:pt modelId="{474BBEC6-6E0C-4ADD-9D71-2DA039CE7E62}">
      <dgm:prSet custT="1"/>
      <dgm:spPr/>
      <dgm:t>
        <a:bodyPr/>
        <a:lstStyle/>
        <a:p>
          <a:pPr algn="just" rtl="0"/>
          <a:r>
            <a:rPr lang="es-MX" sz="1200" dirty="0" smtClean="0"/>
            <a:t>Las incapacidades prolongadas por accidente de trabajo y de trayecto son las que rebasan los tiempos aproximados de curación de las lesiones </a:t>
          </a:r>
          <a:r>
            <a:rPr lang="es-MX" sz="1200" dirty="0" err="1" smtClean="0"/>
            <a:t>ligamentarías</a:t>
          </a:r>
          <a:r>
            <a:rPr lang="es-MX" sz="1200" dirty="0" smtClean="0"/>
            <a:t> del tobillo con atención médica adecuada y sin complicaciones. Repercuten en el aumento de los días de incapacidad, las consultas médicas, los auxiliares de diagnóstico y la rehabilitación, con lo cual se elevan los costos de la atención médica. </a:t>
          </a:r>
          <a:endParaRPr lang="es-MX" sz="1200" dirty="0"/>
        </a:p>
      </dgm:t>
    </dgm:pt>
    <dgm:pt modelId="{4DECBE7B-362A-4111-9D2F-2AB6DFFABB06}" type="parTrans" cxnId="{660FB49F-8BA3-4A4A-BB0D-B875312ED208}">
      <dgm:prSet/>
      <dgm:spPr/>
      <dgm:t>
        <a:bodyPr/>
        <a:lstStyle/>
        <a:p>
          <a:endParaRPr lang="es-MX"/>
        </a:p>
      </dgm:t>
    </dgm:pt>
    <dgm:pt modelId="{4027F670-F642-4648-8056-49D1322A2567}" type="sibTrans" cxnId="{660FB49F-8BA3-4A4A-BB0D-B875312ED208}">
      <dgm:prSet/>
      <dgm:spPr/>
      <dgm:t>
        <a:bodyPr/>
        <a:lstStyle/>
        <a:p>
          <a:endParaRPr lang="es-MX"/>
        </a:p>
      </dgm:t>
    </dgm:pt>
    <dgm:pt modelId="{EE95108D-7BBF-455F-8871-4DF8DB2E3E4D}">
      <dgm:prSet custT="1"/>
      <dgm:spPr/>
      <dgm:t>
        <a:bodyPr/>
        <a:lstStyle/>
        <a:p>
          <a:pPr algn="just" rtl="0"/>
          <a:r>
            <a:rPr lang="es-MX" sz="1400" dirty="0" smtClean="0"/>
            <a:t>Las lesiones </a:t>
          </a:r>
          <a:r>
            <a:rPr lang="es-MX" sz="1400" dirty="0" err="1" smtClean="0"/>
            <a:t>ligamentarias</a:t>
          </a:r>
          <a:r>
            <a:rPr lang="es-MX" sz="1400" dirty="0" smtClean="0"/>
            <a:t> del tobillo son la patología traumatológica mas frecuentes que se presentan en las actividades  cotidianas y laborales.</a:t>
          </a:r>
          <a:endParaRPr lang="es-MX" sz="1400" dirty="0"/>
        </a:p>
      </dgm:t>
    </dgm:pt>
    <dgm:pt modelId="{F05DB270-CBAE-4EF4-93CA-7D49226EE218}" type="parTrans" cxnId="{350447A2-736E-4DED-9970-E5FA8E19989B}">
      <dgm:prSet/>
      <dgm:spPr/>
      <dgm:t>
        <a:bodyPr/>
        <a:lstStyle/>
        <a:p>
          <a:endParaRPr lang="es-MX"/>
        </a:p>
      </dgm:t>
    </dgm:pt>
    <dgm:pt modelId="{E9EB7D39-8A0C-4537-9991-E4BB75A24945}" type="sibTrans" cxnId="{350447A2-736E-4DED-9970-E5FA8E19989B}">
      <dgm:prSet/>
      <dgm:spPr/>
      <dgm:t>
        <a:bodyPr/>
        <a:lstStyle/>
        <a:p>
          <a:endParaRPr lang="es-MX"/>
        </a:p>
      </dgm:t>
    </dgm:pt>
    <dgm:pt modelId="{8CA0AE84-BA46-4978-B4A5-CFC329DD5042}">
      <dgm:prSet custT="1"/>
      <dgm:spPr/>
      <dgm:t>
        <a:bodyPr/>
        <a:lstStyle/>
        <a:p>
          <a:pPr algn="just" rtl="0"/>
          <a:r>
            <a:rPr lang="es-MX" sz="1400" dirty="0" smtClean="0"/>
            <a:t>Es por eso la importancia de realizar un estudio en donde se identifique y analice los factores asociados a incapacidad prolongada específicamente en trabajadores con diagnóstico de esguince de tobillo grado I y II, ya que, es la principal patología </a:t>
          </a:r>
          <a:r>
            <a:rPr lang="es-MX" sz="1400" dirty="0" err="1" smtClean="0"/>
            <a:t>osteomuscular</a:t>
          </a:r>
          <a:r>
            <a:rPr lang="es-MX" sz="1400" dirty="0" smtClean="0"/>
            <a:t> que condiciona incapacidad en trabajadores afiliados a la seguridad social.</a:t>
          </a:r>
          <a:endParaRPr lang="es-MX" sz="1400" dirty="0"/>
        </a:p>
      </dgm:t>
    </dgm:pt>
    <dgm:pt modelId="{6DA73DFA-D9CD-4296-9797-4D1B9FFE3097}" type="parTrans" cxnId="{7A9E26ED-B286-488C-97B8-3C5A770F7B0A}">
      <dgm:prSet/>
      <dgm:spPr/>
      <dgm:t>
        <a:bodyPr/>
        <a:lstStyle/>
        <a:p>
          <a:endParaRPr lang="es-MX"/>
        </a:p>
      </dgm:t>
    </dgm:pt>
    <dgm:pt modelId="{BD664D1C-08DE-45C3-9FA2-AC30FD70DE14}" type="sibTrans" cxnId="{7A9E26ED-B286-488C-97B8-3C5A770F7B0A}">
      <dgm:prSet/>
      <dgm:spPr/>
      <dgm:t>
        <a:bodyPr/>
        <a:lstStyle/>
        <a:p>
          <a:endParaRPr lang="es-MX"/>
        </a:p>
      </dgm:t>
    </dgm:pt>
    <dgm:pt modelId="{99D31C60-4C22-4E18-B2B2-C204FC24B6D3}" type="pres">
      <dgm:prSet presAssocID="{2F1AABB5-4559-4053-A1C5-4861C8464B88}" presName="outerComposite" presStyleCnt="0">
        <dgm:presLayoutVars>
          <dgm:chMax val="5"/>
          <dgm:dir/>
          <dgm:resizeHandles val="exact"/>
        </dgm:presLayoutVars>
      </dgm:prSet>
      <dgm:spPr/>
      <dgm:t>
        <a:bodyPr/>
        <a:lstStyle/>
        <a:p>
          <a:endParaRPr lang="es-MX"/>
        </a:p>
      </dgm:t>
    </dgm:pt>
    <dgm:pt modelId="{222FABA8-C11E-456D-996D-046216F64993}" type="pres">
      <dgm:prSet presAssocID="{2F1AABB5-4559-4053-A1C5-4861C8464B88}" presName="dummyMaxCanvas" presStyleCnt="0">
        <dgm:presLayoutVars/>
      </dgm:prSet>
      <dgm:spPr/>
    </dgm:pt>
    <dgm:pt modelId="{518B74D6-22D3-483D-850B-4788A3FC109A}" type="pres">
      <dgm:prSet presAssocID="{2F1AABB5-4559-4053-A1C5-4861C8464B88}" presName="FiveNodes_1" presStyleLbl="node1" presStyleIdx="0" presStyleCnt="5" custScaleX="101321" custScaleY="61764" custLinFactNeighborX="330" custLinFactNeighborY="2992">
        <dgm:presLayoutVars>
          <dgm:bulletEnabled val="1"/>
        </dgm:presLayoutVars>
      </dgm:prSet>
      <dgm:spPr/>
      <dgm:t>
        <a:bodyPr/>
        <a:lstStyle/>
        <a:p>
          <a:endParaRPr lang="es-MX"/>
        </a:p>
      </dgm:t>
    </dgm:pt>
    <dgm:pt modelId="{9567CC62-76B0-42D3-9B37-3404FB70CD43}" type="pres">
      <dgm:prSet presAssocID="{2F1AABB5-4559-4053-A1C5-4861C8464B88}" presName="FiveNodes_2" presStyleLbl="node1" presStyleIdx="1" presStyleCnt="5" custScaleX="102417" custScaleY="126313" custLinFactNeighborX="1227" custLinFactNeighborY="-2468">
        <dgm:presLayoutVars>
          <dgm:bulletEnabled val="1"/>
        </dgm:presLayoutVars>
      </dgm:prSet>
      <dgm:spPr/>
      <dgm:t>
        <a:bodyPr/>
        <a:lstStyle/>
        <a:p>
          <a:endParaRPr lang="es-MX"/>
        </a:p>
      </dgm:t>
    </dgm:pt>
    <dgm:pt modelId="{D811D32A-65EA-415D-B094-F484B3C734C7}" type="pres">
      <dgm:prSet presAssocID="{2F1AABB5-4559-4053-A1C5-4861C8464B88}" presName="FiveNodes_3" presStyleLbl="node1" presStyleIdx="2" presStyleCnt="5" custScaleX="102379" custScaleY="66283" custLinFactNeighborX="0" custLinFactNeighborY="11922">
        <dgm:presLayoutVars>
          <dgm:bulletEnabled val="1"/>
        </dgm:presLayoutVars>
      </dgm:prSet>
      <dgm:spPr/>
      <dgm:t>
        <a:bodyPr/>
        <a:lstStyle/>
        <a:p>
          <a:endParaRPr lang="es-MX"/>
        </a:p>
      </dgm:t>
    </dgm:pt>
    <dgm:pt modelId="{7AA86514-045D-42EB-8758-973D21A11CDB}" type="pres">
      <dgm:prSet presAssocID="{2F1AABB5-4559-4053-A1C5-4861C8464B88}" presName="FiveNodes_4" presStyleLbl="node1" presStyleIdx="3" presStyleCnt="5" custScaleY="68751" custLinFactNeighborX="-312" custLinFactNeighborY="-14391">
        <dgm:presLayoutVars>
          <dgm:bulletEnabled val="1"/>
        </dgm:presLayoutVars>
      </dgm:prSet>
      <dgm:spPr/>
      <dgm:t>
        <a:bodyPr/>
        <a:lstStyle/>
        <a:p>
          <a:endParaRPr lang="es-MX"/>
        </a:p>
      </dgm:t>
    </dgm:pt>
    <dgm:pt modelId="{150A2129-56EC-4A58-BAE2-19368AFE4DB8}" type="pres">
      <dgm:prSet presAssocID="{2F1AABB5-4559-4053-A1C5-4861C8464B88}" presName="FiveNodes_5" presStyleLbl="node1" presStyleIdx="4" presStyleCnt="5" custScaleY="147689">
        <dgm:presLayoutVars>
          <dgm:bulletEnabled val="1"/>
        </dgm:presLayoutVars>
      </dgm:prSet>
      <dgm:spPr/>
      <dgm:t>
        <a:bodyPr/>
        <a:lstStyle/>
        <a:p>
          <a:endParaRPr lang="es-MX"/>
        </a:p>
      </dgm:t>
    </dgm:pt>
    <dgm:pt modelId="{2EC825CF-D4F1-4938-B12D-F475DF6FA149}" type="pres">
      <dgm:prSet presAssocID="{2F1AABB5-4559-4053-A1C5-4861C8464B88}" presName="FiveConn_1-2" presStyleLbl="fgAccFollowNode1" presStyleIdx="0" presStyleCnt="4">
        <dgm:presLayoutVars>
          <dgm:bulletEnabled val="1"/>
        </dgm:presLayoutVars>
      </dgm:prSet>
      <dgm:spPr/>
      <dgm:t>
        <a:bodyPr/>
        <a:lstStyle/>
        <a:p>
          <a:endParaRPr lang="es-MX"/>
        </a:p>
      </dgm:t>
    </dgm:pt>
    <dgm:pt modelId="{B73E8A05-AC24-4D7A-BD50-C29CDF4529F9}" type="pres">
      <dgm:prSet presAssocID="{2F1AABB5-4559-4053-A1C5-4861C8464B88}" presName="FiveConn_2-3" presStyleLbl="fgAccFollowNode1" presStyleIdx="1" presStyleCnt="4">
        <dgm:presLayoutVars>
          <dgm:bulletEnabled val="1"/>
        </dgm:presLayoutVars>
      </dgm:prSet>
      <dgm:spPr/>
      <dgm:t>
        <a:bodyPr/>
        <a:lstStyle/>
        <a:p>
          <a:endParaRPr lang="es-MX"/>
        </a:p>
      </dgm:t>
    </dgm:pt>
    <dgm:pt modelId="{96558CB1-7EC6-45C7-82B4-8E2824C8451E}" type="pres">
      <dgm:prSet presAssocID="{2F1AABB5-4559-4053-A1C5-4861C8464B88}" presName="FiveConn_3-4" presStyleLbl="fgAccFollowNode1" presStyleIdx="2" presStyleCnt="4">
        <dgm:presLayoutVars>
          <dgm:bulletEnabled val="1"/>
        </dgm:presLayoutVars>
      </dgm:prSet>
      <dgm:spPr/>
      <dgm:t>
        <a:bodyPr/>
        <a:lstStyle/>
        <a:p>
          <a:endParaRPr lang="es-MX"/>
        </a:p>
      </dgm:t>
    </dgm:pt>
    <dgm:pt modelId="{8BBBFDD0-92FA-43FC-AB08-706EED9EC9D4}" type="pres">
      <dgm:prSet presAssocID="{2F1AABB5-4559-4053-A1C5-4861C8464B88}" presName="FiveConn_4-5" presStyleLbl="fgAccFollowNode1" presStyleIdx="3" presStyleCnt="4">
        <dgm:presLayoutVars>
          <dgm:bulletEnabled val="1"/>
        </dgm:presLayoutVars>
      </dgm:prSet>
      <dgm:spPr/>
      <dgm:t>
        <a:bodyPr/>
        <a:lstStyle/>
        <a:p>
          <a:endParaRPr lang="es-MX"/>
        </a:p>
      </dgm:t>
    </dgm:pt>
    <dgm:pt modelId="{156274E4-6115-46C0-AEA6-27B02AEDD445}" type="pres">
      <dgm:prSet presAssocID="{2F1AABB5-4559-4053-A1C5-4861C8464B88}" presName="FiveNodes_1_text" presStyleLbl="node1" presStyleIdx="4" presStyleCnt="5">
        <dgm:presLayoutVars>
          <dgm:bulletEnabled val="1"/>
        </dgm:presLayoutVars>
      </dgm:prSet>
      <dgm:spPr/>
      <dgm:t>
        <a:bodyPr/>
        <a:lstStyle/>
        <a:p>
          <a:endParaRPr lang="es-MX"/>
        </a:p>
      </dgm:t>
    </dgm:pt>
    <dgm:pt modelId="{05DA019D-B8A9-4E02-956A-38B8FAFCA153}" type="pres">
      <dgm:prSet presAssocID="{2F1AABB5-4559-4053-A1C5-4861C8464B88}" presName="FiveNodes_2_text" presStyleLbl="node1" presStyleIdx="4" presStyleCnt="5">
        <dgm:presLayoutVars>
          <dgm:bulletEnabled val="1"/>
        </dgm:presLayoutVars>
      </dgm:prSet>
      <dgm:spPr/>
      <dgm:t>
        <a:bodyPr/>
        <a:lstStyle/>
        <a:p>
          <a:endParaRPr lang="es-MX"/>
        </a:p>
      </dgm:t>
    </dgm:pt>
    <dgm:pt modelId="{675F53AC-75D3-452E-905D-49A96B97EF16}" type="pres">
      <dgm:prSet presAssocID="{2F1AABB5-4559-4053-A1C5-4861C8464B88}" presName="FiveNodes_3_text" presStyleLbl="node1" presStyleIdx="4" presStyleCnt="5">
        <dgm:presLayoutVars>
          <dgm:bulletEnabled val="1"/>
        </dgm:presLayoutVars>
      </dgm:prSet>
      <dgm:spPr/>
      <dgm:t>
        <a:bodyPr/>
        <a:lstStyle/>
        <a:p>
          <a:endParaRPr lang="es-MX"/>
        </a:p>
      </dgm:t>
    </dgm:pt>
    <dgm:pt modelId="{BCD8424E-E992-42F9-8E1D-653E2E93A3E3}" type="pres">
      <dgm:prSet presAssocID="{2F1AABB5-4559-4053-A1C5-4861C8464B88}" presName="FiveNodes_4_text" presStyleLbl="node1" presStyleIdx="4" presStyleCnt="5">
        <dgm:presLayoutVars>
          <dgm:bulletEnabled val="1"/>
        </dgm:presLayoutVars>
      </dgm:prSet>
      <dgm:spPr/>
      <dgm:t>
        <a:bodyPr/>
        <a:lstStyle/>
        <a:p>
          <a:endParaRPr lang="es-MX"/>
        </a:p>
      </dgm:t>
    </dgm:pt>
    <dgm:pt modelId="{D44B890E-2C5A-4CE2-A2DF-3AE34498817D}" type="pres">
      <dgm:prSet presAssocID="{2F1AABB5-4559-4053-A1C5-4861C8464B88}" presName="FiveNodes_5_text" presStyleLbl="node1" presStyleIdx="4" presStyleCnt="5">
        <dgm:presLayoutVars>
          <dgm:bulletEnabled val="1"/>
        </dgm:presLayoutVars>
      </dgm:prSet>
      <dgm:spPr/>
      <dgm:t>
        <a:bodyPr/>
        <a:lstStyle/>
        <a:p>
          <a:endParaRPr lang="es-MX"/>
        </a:p>
      </dgm:t>
    </dgm:pt>
  </dgm:ptLst>
  <dgm:cxnLst>
    <dgm:cxn modelId="{004F94C5-4A23-4A97-89E0-F2C6FF13C3A8}" type="presOf" srcId="{474BBEC6-6E0C-4ADD-9D71-2DA039CE7E62}" destId="{150A2129-56EC-4A58-BAE2-19368AFE4DB8}" srcOrd="0" destOrd="0" presId="urn:microsoft.com/office/officeart/2005/8/layout/vProcess5"/>
    <dgm:cxn modelId="{7DF3FC40-4D4E-4ED3-9B32-4BDF6AEF5513}" type="presOf" srcId="{E9EB7D39-8A0C-4537-9991-E4BB75A24945}" destId="{2EC825CF-D4F1-4938-B12D-F475DF6FA149}" srcOrd="0" destOrd="0" presId="urn:microsoft.com/office/officeart/2005/8/layout/vProcess5"/>
    <dgm:cxn modelId="{9964FDB0-345C-4F3C-B9C1-F0A7E9C9847A}" type="presOf" srcId="{EE95108D-7BBF-455F-8871-4DF8DB2E3E4D}" destId="{156274E4-6115-46C0-AEA6-27B02AEDD445}" srcOrd="1" destOrd="0" presId="urn:microsoft.com/office/officeart/2005/8/layout/vProcess5"/>
    <dgm:cxn modelId="{B2AAF7AB-4CDB-49A5-B346-D645DDD692F9}" type="presOf" srcId="{BD664D1C-08DE-45C3-9FA2-AC30FD70DE14}" destId="{B73E8A05-AC24-4D7A-BD50-C29CDF4529F9}" srcOrd="0" destOrd="0" presId="urn:microsoft.com/office/officeart/2005/8/layout/vProcess5"/>
    <dgm:cxn modelId="{4C95F3D1-D22B-4830-96D8-C97A68554662}" type="presOf" srcId="{1A736BE3-50A3-4018-B8A9-666E45EC711D}" destId="{7AA86514-045D-42EB-8758-973D21A11CDB}" srcOrd="0" destOrd="0" presId="urn:microsoft.com/office/officeart/2005/8/layout/vProcess5"/>
    <dgm:cxn modelId="{E2CFB3EB-A872-412A-B9F7-D0B00A1CC152}" type="presOf" srcId="{2F1AABB5-4559-4053-A1C5-4861C8464B88}" destId="{99D31C60-4C22-4E18-B2B2-C204FC24B6D3}" srcOrd="0" destOrd="0" presId="urn:microsoft.com/office/officeart/2005/8/layout/vProcess5"/>
    <dgm:cxn modelId="{29623917-8CD7-4E0D-B970-E1320820BE81}" type="presOf" srcId="{0C580FC5-4A4F-43AE-98A9-555158E18729}" destId="{8BBBFDD0-92FA-43FC-AB08-706EED9EC9D4}" srcOrd="0" destOrd="0" presId="urn:microsoft.com/office/officeart/2005/8/layout/vProcess5"/>
    <dgm:cxn modelId="{4BCD1086-82B3-4405-A236-BAB12E91EEFD}" type="presOf" srcId="{1A736BE3-50A3-4018-B8A9-666E45EC711D}" destId="{BCD8424E-E992-42F9-8E1D-653E2E93A3E3}" srcOrd="1" destOrd="0" presId="urn:microsoft.com/office/officeart/2005/8/layout/vProcess5"/>
    <dgm:cxn modelId="{9819670A-9A86-4B18-94B2-05DCAEDFA40D}" srcId="{2F1AABB5-4559-4053-A1C5-4861C8464B88}" destId="{63E308A8-C9D7-4FAA-A0A1-9EE2878A9B97}" srcOrd="2" destOrd="0" parTransId="{E304909C-6751-41E7-99C9-BC191A352218}" sibTransId="{8D209FA4-7C5D-4F38-8D56-9E4AABE8EF26}"/>
    <dgm:cxn modelId="{18729130-21F0-465A-94C7-6789D3DC8B65}" srcId="{2F1AABB5-4559-4053-A1C5-4861C8464B88}" destId="{1A736BE3-50A3-4018-B8A9-666E45EC711D}" srcOrd="3" destOrd="0" parTransId="{E15D2538-74BA-4F3D-9644-5A2891CFBC2E}" sibTransId="{0C580FC5-4A4F-43AE-98A9-555158E18729}"/>
    <dgm:cxn modelId="{B678C008-D261-4B49-AD2E-8CD868003099}" type="presOf" srcId="{474BBEC6-6E0C-4ADD-9D71-2DA039CE7E62}" destId="{D44B890E-2C5A-4CE2-A2DF-3AE34498817D}" srcOrd="1" destOrd="0" presId="urn:microsoft.com/office/officeart/2005/8/layout/vProcess5"/>
    <dgm:cxn modelId="{C56E277A-2AEC-41C0-88D1-920807AB466C}" type="presOf" srcId="{63E308A8-C9D7-4FAA-A0A1-9EE2878A9B97}" destId="{D811D32A-65EA-415D-B094-F484B3C734C7}" srcOrd="0" destOrd="0" presId="urn:microsoft.com/office/officeart/2005/8/layout/vProcess5"/>
    <dgm:cxn modelId="{94A61D04-396F-4A03-9FE5-C45545821F76}" type="presOf" srcId="{8D209FA4-7C5D-4F38-8D56-9E4AABE8EF26}" destId="{96558CB1-7EC6-45C7-82B4-8E2824C8451E}" srcOrd="0" destOrd="0" presId="urn:microsoft.com/office/officeart/2005/8/layout/vProcess5"/>
    <dgm:cxn modelId="{660FB49F-8BA3-4A4A-BB0D-B875312ED208}" srcId="{2F1AABB5-4559-4053-A1C5-4861C8464B88}" destId="{474BBEC6-6E0C-4ADD-9D71-2DA039CE7E62}" srcOrd="4" destOrd="0" parTransId="{4DECBE7B-362A-4111-9D2F-2AB6DFFABB06}" sibTransId="{4027F670-F642-4648-8056-49D1322A2567}"/>
    <dgm:cxn modelId="{7A9E26ED-B286-488C-97B8-3C5A770F7B0A}" srcId="{2F1AABB5-4559-4053-A1C5-4861C8464B88}" destId="{8CA0AE84-BA46-4978-B4A5-CFC329DD5042}" srcOrd="1" destOrd="0" parTransId="{6DA73DFA-D9CD-4296-9797-4D1B9FFE3097}" sibTransId="{BD664D1C-08DE-45C3-9FA2-AC30FD70DE14}"/>
    <dgm:cxn modelId="{33E7671B-78BE-4C6A-8D6C-104EB4EEC737}" type="presOf" srcId="{63E308A8-C9D7-4FAA-A0A1-9EE2878A9B97}" destId="{675F53AC-75D3-452E-905D-49A96B97EF16}" srcOrd="1" destOrd="0" presId="urn:microsoft.com/office/officeart/2005/8/layout/vProcess5"/>
    <dgm:cxn modelId="{AA2228B3-E20B-4BF2-9F18-A1C1377F3475}" type="presOf" srcId="{EE95108D-7BBF-455F-8871-4DF8DB2E3E4D}" destId="{518B74D6-22D3-483D-850B-4788A3FC109A}" srcOrd="0" destOrd="0" presId="urn:microsoft.com/office/officeart/2005/8/layout/vProcess5"/>
    <dgm:cxn modelId="{A1EF6A45-237C-4902-91AF-09C0E80CFAA1}" type="presOf" srcId="{8CA0AE84-BA46-4978-B4A5-CFC329DD5042}" destId="{9567CC62-76B0-42D3-9B37-3404FB70CD43}" srcOrd="0" destOrd="0" presId="urn:microsoft.com/office/officeart/2005/8/layout/vProcess5"/>
    <dgm:cxn modelId="{7CEBF71D-3994-4D1B-88E9-6342B53E5687}" type="presOf" srcId="{8CA0AE84-BA46-4978-B4A5-CFC329DD5042}" destId="{05DA019D-B8A9-4E02-956A-38B8FAFCA153}" srcOrd="1" destOrd="0" presId="urn:microsoft.com/office/officeart/2005/8/layout/vProcess5"/>
    <dgm:cxn modelId="{350447A2-736E-4DED-9970-E5FA8E19989B}" srcId="{2F1AABB5-4559-4053-A1C5-4861C8464B88}" destId="{EE95108D-7BBF-455F-8871-4DF8DB2E3E4D}" srcOrd="0" destOrd="0" parTransId="{F05DB270-CBAE-4EF4-93CA-7D49226EE218}" sibTransId="{E9EB7D39-8A0C-4537-9991-E4BB75A24945}"/>
    <dgm:cxn modelId="{4D5C9C08-7765-4963-890B-6C2933DCDE29}" type="presParOf" srcId="{99D31C60-4C22-4E18-B2B2-C204FC24B6D3}" destId="{222FABA8-C11E-456D-996D-046216F64993}" srcOrd="0" destOrd="0" presId="urn:microsoft.com/office/officeart/2005/8/layout/vProcess5"/>
    <dgm:cxn modelId="{13ACFB4F-B54E-487A-B882-F367FB74A87E}" type="presParOf" srcId="{99D31C60-4C22-4E18-B2B2-C204FC24B6D3}" destId="{518B74D6-22D3-483D-850B-4788A3FC109A}" srcOrd="1" destOrd="0" presId="urn:microsoft.com/office/officeart/2005/8/layout/vProcess5"/>
    <dgm:cxn modelId="{1F1427CF-30F3-40A2-8CE9-C30B983BE753}" type="presParOf" srcId="{99D31C60-4C22-4E18-B2B2-C204FC24B6D3}" destId="{9567CC62-76B0-42D3-9B37-3404FB70CD43}" srcOrd="2" destOrd="0" presId="urn:microsoft.com/office/officeart/2005/8/layout/vProcess5"/>
    <dgm:cxn modelId="{D3AB7B7A-2982-484D-92A0-FE183B67F37F}" type="presParOf" srcId="{99D31C60-4C22-4E18-B2B2-C204FC24B6D3}" destId="{D811D32A-65EA-415D-B094-F484B3C734C7}" srcOrd="3" destOrd="0" presId="urn:microsoft.com/office/officeart/2005/8/layout/vProcess5"/>
    <dgm:cxn modelId="{6840E33B-243D-4447-A50E-1350407CC496}" type="presParOf" srcId="{99D31C60-4C22-4E18-B2B2-C204FC24B6D3}" destId="{7AA86514-045D-42EB-8758-973D21A11CDB}" srcOrd="4" destOrd="0" presId="urn:microsoft.com/office/officeart/2005/8/layout/vProcess5"/>
    <dgm:cxn modelId="{8EC2EAE5-BB3E-4FDE-BEA4-4EAF4DAD88A3}" type="presParOf" srcId="{99D31C60-4C22-4E18-B2B2-C204FC24B6D3}" destId="{150A2129-56EC-4A58-BAE2-19368AFE4DB8}" srcOrd="5" destOrd="0" presId="urn:microsoft.com/office/officeart/2005/8/layout/vProcess5"/>
    <dgm:cxn modelId="{28E4352C-C684-448E-98AD-8A283B5D1C3B}" type="presParOf" srcId="{99D31C60-4C22-4E18-B2B2-C204FC24B6D3}" destId="{2EC825CF-D4F1-4938-B12D-F475DF6FA149}" srcOrd="6" destOrd="0" presId="urn:microsoft.com/office/officeart/2005/8/layout/vProcess5"/>
    <dgm:cxn modelId="{2F0A920D-0C47-4B7C-A12A-E79E923E6B8F}" type="presParOf" srcId="{99D31C60-4C22-4E18-B2B2-C204FC24B6D3}" destId="{B73E8A05-AC24-4D7A-BD50-C29CDF4529F9}" srcOrd="7" destOrd="0" presId="urn:microsoft.com/office/officeart/2005/8/layout/vProcess5"/>
    <dgm:cxn modelId="{42CAA24D-FBCF-43AD-B64B-F4EC53EBBFC8}" type="presParOf" srcId="{99D31C60-4C22-4E18-B2B2-C204FC24B6D3}" destId="{96558CB1-7EC6-45C7-82B4-8E2824C8451E}" srcOrd="8" destOrd="0" presId="urn:microsoft.com/office/officeart/2005/8/layout/vProcess5"/>
    <dgm:cxn modelId="{F6F82301-565B-4DF0-8933-F8C74C866864}" type="presParOf" srcId="{99D31C60-4C22-4E18-B2B2-C204FC24B6D3}" destId="{8BBBFDD0-92FA-43FC-AB08-706EED9EC9D4}" srcOrd="9" destOrd="0" presId="urn:microsoft.com/office/officeart/2005/8/layout/vProcess5"/>
    <dgm:cxn modelId="{9A523D9F-F823-4797-9301-70E5CEA210DD}" type="presParOf" srcId="{99D31C60-4C22-4E18-B2B2-C204FC24B6D3}" destId="{156274E4-6115-46C0-AEA6-27B02AEDD445}" srcOrd="10" destOrd="0" presId="urn:microsoft.com/office/officeart/2005/8/layout/vProcess5"/>
    <dgm:cxn modelId="{B2263D94-616C-4B16-8016-AE91CC8E4E82}" type="presParOf" srcId="{99D31C60-4C22-4E18-B2B2-C204FC24B6D3}" destId="{05DA019D-B8A9-4E02-956A-38B8FAFCA153}" srcOrd="11" destOrd="0" presId="urn:microsoft.com/office/officeart/2005/8/layout/vProcess5"/>
    <dgm:cxn modelId="{A0ED351B-D0DA-4F93-BE13-364BDEB23538}" type="presParOf" srcId="{99D31C60-4C22-4E18-B2B2-C204FC24B6D3}" destId="{675F53AC-75D3-452E-905D-49A96B97EF16}" srcOrd="12" destOrd="0" presId="urn:microsoft.com/office/officeart/2005/8/layout/vProcess5"/>
    <dgm:cxn modelId="{83158C40-BF40-4B4E-B578-6A09DD21EA47}" type="presParOf" srcId="{99D31C60-4C22-4E18-B2B2-C204FC24B6D3}" destId="{BCD8424E-E992-42F9-8E1D-653E2E93A3E3}" srcOrd="13" destOrd="0" presId="urn:microsoft.com/office/officeart/2005/8/layout/vProcess5"/>
    <dgm:cxn modelId="{0AABF910-CFA6-4344-A1A8-29461086AC37}" type="presParOf" srcId="{99D31C60-4C22-4E18-B2B2-C204FC24B6D3}" destId="{D44B890E-2C5A-4CE2-A2DF-3AE34498817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083C81-B0D5-4257-9FFD-69EE02BEF1F5}"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s-MX"/>
        </a:p>
      </dgm:t>
    </dgm:pt>
    <dgm:pt modelId="{BCBBF175-79A6-405A-8BC6-509344A03ACC}">
      <dgm:prSet phldrT="[Texto]" custT="1"/>
      <dgm:spPr/>
      <dgm:t>
        <a:bodyPr/>
        <a:lstStyle/>
        <a:p>
          <a:pPr algn="ctr" rtl="0"/>
          <a:r>
            <a:rPr lang="es-MX" sz="2000" baseline="0" dirty="0" smtClean="0"/>
            <a:t>¿Cuáles son los Factores que se asocian a la Incapacidad prolongada en pacientes con esguince de tobillo Grado  I y II, por Riesgo de Trabajo, en trabajadores afiliados a la seguridad social en Veracruz?</a:t>
          </a:r>
          <a:endParaRPr lang="es-MX" sz="2000" dirty="0"/>
        </a:p>
      </dgm:t>
    </dgm:pt>
    <dgm:pt modelId="{04667272-EB58-4498-B455-78715B5A8EC3}" type="parTrans" cxnId="{1AF849E3-688D-44C2-8923-777D55B14B64}">
      <dgm:prSet/>
      <dgm:spPr/>
      <dgm:t>
        <a:bodyPr/>
        <a:lstStyle/>
        <a:p>
          <a:endParaRPr lang="es-MX"/>
        </a:p>
      </dgm:t>
    </dgm:pt>
    <dgm:pt modelId="{412E4599-98A6-4C65-BB4E-F0C7FEB0307B}" type="sibTrans" cxnId="{1AF849E3-688D-44C2-8923-777D55B14B64}">
      <dgm:prSet/>
      <dgm:spPr/>
      <dgm:t>
        <a:bodyPr/>
        <a:lstStyle/>
        <a:p>
          <a:endParaRPr lang="es-MX"/>
        </a:p>
      </dgm:t>
    </dgm:pt>
    <dgm:pt modelId="{E783BA06-2414-4A0B-B7A2-061BF639245B}" type="pres">
      <dgm:prSet presAssocID="{60083C81-B0D5-4257-9FFD-69EE02BEF1F5}" presName="linear" presStyleCnt="0">
        <dgm:presLayoutVars>
          <dgm:animLvl val="lvl"/>
          <dgm:resizeHandles val="exact"/>
        </dgm:presLayoutVars>
      </dgm:prSet>
      <dgm:spPr/>
    </dgm:pt>
    <dgm:pt modelId="{FFEFB83D-9B15-4BE0-B58B-D134FF77BCD2}" type="pres">
      <dgm:prSet presAssocID="{BCBBF175-79A6-405A-8BC6-509344A03ACC}" presName="parentText" presStyleLbl="node1" presStyleIdx="0" presStyleCnt="1">
        <dgm:presLayoutVars>
          <dgm:chMax val="0"/>
          <dgm:bulletEnabled val="1"/>
        </dgm:presLayoutVars>
      </dgm:prSet>
      <dgm:spPr/>
      <dgm:t>
        <a:bodyPr/>
        <a:lstStyle/>
        <a:p>
          <a:endParaRPr lang="es-MX"/>
        </a:p>
      </dgm:t>
    </dgm:pt>
  </dgm:ptLst>
  <dgm:cxnLst>
    <dgm:cxn modelId="{7F849F41-69D9-4A13-A9E3-FF12EA20C4D6}" type="presOf" srcId="{60083C81-B0D5-4257-9FFD-69EE02BEF1F5}" destId="{E783BA06-2414-4A0B-B7A2-061BF639245B}" srcOrd="0" destOrd="0" presId="urn:microsoft.com/office/officeart/2005/8/layout/vList2"/>
    <dgm:cxn modelId="{30FE0D12-E824-4D0E-B1D1-8CE31BBD60D0}" type="presOf" srcId="{BCBBF175-79A6-405A-8BC6-509344A03ACC}" destId="{FFEFB83D-9B15-4BE0-B58B-D134FF77BCD2}" srcOrd="0" destOrd="0" presId="urn:microsoft.com/office/officeart/2005/8/layout/vList2"/>
    <dgm:cxn modelId="{1AF849E3-688D-44C2-8923-777D55B14B64}" srcId="{60083C81-B0D5-4257-9FFD-69EE02BEF1F5}" destId="{BCBBF175-79A6-405A-8BC6-509344A03ACC}" srcOrd="0" destOrd="0" parTransId="{04667272-EB58-4498-B455-78715B5A8EC3}" sibTransId="{412E4599-98A6-4C65-BB4E-F0C7FEB0307B}"/>
    <dgm:cxn modelId="{21F1799B-BBCC-45F8-9B40-7841FABDEEF2}" type="presParOf" srcId="{E783BA06-2414-4A0B-B7A2-061BF639245B}" destId="{FFEFB83D-9B15-4BE0-B58B-D134FF77BCD2}" srcOrd="0" destOrd="0" presId="urn:microsoft.com/office/officeart/2005/8/layout/vList2"/>
  </dgm:cxnLst>
  <dgm:bg/>
  <dgm:whole>
    <a:ln w="63500">
      <a:solidFill>
        <a:schemeClr val="tx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94D1F1-C6A5-4FC1-A555-04ECCF216ED2}" type="doc">
      <dgm:prSet loTypeId="urn:microsoft.com/office/officeart/2005/8/layout/vList3" loCatId="list" qsTypeId="urn:microsoft.com/office/officeart/2005/8/quickstyle/3d1" qsCatId="3D" csTypeId="urn:microsoft.com/office/officeart/2005/8/colors/colorful1" csCatId="colorful" phldr="1"/>
      <dgm:spPr/>
      <dgm:t>
        <a:bodyPr/>
        <a:lstStyle/>
        <a:p>
          <a:endParaRPr lang="es-MX"/>
        </a:p>
      </dgm:t>
    </dgm:pt>
    <dgm:pt modelId="{1991B80B-27F4-4668-A395-37994D4A6E67}">
      <dgm:prSet custT="1"/>
      <dgm:spPr/>
      <dgm:t>
        <a:bodyPr/>
        <a:lstStyle/>
        <a:p>
          <a:pPr rtl="0"/>
          <a:r>
            <a:rPr lang="es-MX" sz="1400" dirty="0" smtClean="0"/>
            <a:t>Los factores asociados son determinantes para generar  Incapacidad Prolongada en el Esguince de Tobillo</a:t>
          </a:r>
          <a:endParaRPr lang="es-MX" sz="1400" dirty="0"/>
        </a:p>
      </dgm:t>
    </dgm:pt>
    <dgm:pt modelId="{F714B823-A95B-4319-9AE9-E58B77911E3A}" type="parTrans" cxnId="{0E7810EC-4626-4384-AF5A-5130452119B9}">
      <dgm:prSet/>
      <dgm:spPr/>
      <dgm:t>
        <a:bodyPr/>
        <a:lstStyle/>
        <a:p>
          <a:endParaRPr lang="es-MX"/>
        </a:p>
      </dgm:t>
    </dgm:pt>
    <dgm:pt modelId="{76664F0F-7FE1-40B5-A20F-8FA5329BDD29}" type="sibTrans" cxnId="{0E7810EC-4626-4384-AF5A-5130452119B9}">
      <dgm:prSet/>
      <dgm:spPr/>
      <dgm:t>
        <a:bodyPr/>
        <a:lstStyle/>
        <a:p>
          <a:endParaRPr lang="es-MX"/>
        </a:p>
      </dgm:t>
    </dgm:pt>
    <dgm:pt modelId="{267F80D4-688E-44D6-8165-AF29504CA166}">
      <dgm:prSet/>
      <dgm:spPr/>
      <dgm:t>
        <a:bodyPr/>
        <a:lstStyle/>
        <a:p>
          <a:pPr rtl="0"/>
          <a:r>
            <a:rPr lang="es-MX" dirty="0" smtClean="0"/>
            <a:t>El Tipo de Accidente genera  Incapacidad Prolongada en el Esguince de Tobillo. </a:t>
          </a:r>
          <a:endParaRPr lang="es-MX" dirty="0"/>
        </a:p>
      </dgm:t>
    </dgm:pt>
    <dgm:pt modelId="{62B849DF-075D-4C8C-BF76-317225FCD97B}" type="parTrans" cxnId="{B32D15FF-3AB8-4AC7-955D-C94BE3A146B2}">
      <dgm:prSet/>
      <dgm:spPr/>
      <dgm:t>
        <a:bodyPr/>
        <a:lstStyle/>
        <a:p>
          <a:endParaRPr lang="es-MX"/>
        </a:p>
      </dgm:t>
    </dgm:pt>
    <dgm:pt modelId="{282BAC09-31BB-4882-9A8E-11A1E352F153}" type="sibTrans" cxnId="{B32D15FF-3AB8-4AC7-955D-C94BE3A146B2}">
      <dgm:prSet/>
      <dgm:spPr/>
      <dgm:t>
        <a:bodyPr/>
        <a:lstStyle/>
        <a:p>
          <a:endParaRPr lang="es-MX"/>
        </a:p>
      </dgm:t>
    </dgm:pt>
    <dgm:pt modelId="{34F79729-B4CA-452E-9917-36E6BFA98F52}" type="pres">
      <dgm:prSet presAssocID="{6194D1F1-C6A5-4FC1-A555-04ECCF216ED2}" presName="linearFlow" presStyleCnt="0">
        <dgm:presLayoutVars>
          <dgm:dir/>
          <dgm:resizeHandles val="exact"/>
        </dgm:presLayoutVars>
      </dgm:prSet>
      <dgm:spPr/>
      <dgm:t>
        <a:bodyPr/>
        <a:lstStyle/>
        <a:p>
          <a:endParaRPr lang="es-MX"/>
        </a:p>
      </dgm:t>
    </dgm:pt>
    <dgm:pt modelId="{F4C9AE22-F3D7-4BE1-9BCE-B8DF879E453B}" type="pres">
      <dgm:prSet presAssocID="{1991B80B-27F4-4668-A395-37994D4A6E67}" presName="composite" presStyleCnt="0"/>
      <dgm:spPr/>
    </dgm:pt>
    <dgm:pt modelId="{CEE76521-E9DE-4951-86EB-2D46A9A0272E}" type="pres">
      <dgm:prSet presAssocID="{1991B80B-27F4-4668-A395-37994D4A6E67}" presName="imgShp" presStyleLbl="fgImgPlace1" presStyleIdx="0" presStyleCnt="2"/>
      <dgm:spPr/>
    </dgm:pt>
    <dgm:pt modelId="{EA440F9A-8F33-4851-BB4D-42AF77E42B4C}" type="pres">
      <dgm:prSet presAssocID="{1991B80B-27F4-4668-A395-37994D4A6E67}" presName="txShp" presStyleLbl="node1" presStyleIdx="0" presStyleCnt="2" custScaleX="110828" custScaleY="155084">
        <dgm:presLayoutVars>
          <dgm:bulletEnabled val="1"/>
        </dgm:presLayoutVars>
      </dgm:prSet>
      <dgm:spPr/>
      <dgm:t>
        <a:bodyPr/>
        <a:lstStyle/>
        <a:p>
          <a:endParaRPr lang="es-MX"/>
        </a:p>
      </dgm:t>
    </dgm:pt>
    <dgm:pt modelId="{FA604F14-F5A8-4FEF-AD47-AD06B7674CEA}" type="pres">
      <dgm:prSet presAssocID="{76664F0F-7FE1-40B5-A20F-8FA5329BDD29}" presName="spacing" presStyleCnt="0"/>
      <dgm:spPr/>
    </dgm:pt>
    <dgm:pt modelId="{8722DFCC-F555-46FD-8B83-38A8EFDBDB62}" type="pres">
      <dgm:prSet presAssocID="{267F80D4-688E-44D6-8165-AF29504CA166}" presName="composite" presStyleCnt="0"/>
      <dgm:spPr/>
    </dgm:pt>
    <dgm:pt modelId="{8374EFB1-08E9-4D85-AADE-367D393ED502}" type="pres">
      <dgm:prSet presAssocID="{267F80D4-688E-44D6-8165-AF29504CA166}" presName="imgShp" presStyleLbl="fgImgPlace1" presStyleIdx="1" presStyleCnt="2"/>
      <dgm:spPr/>
    </dgm:pt>
    <dgm:pt modelId="{650ECB7F-2A17-4F68-9F0C-6A4E020E54BC}" type="pres">
      <dgm:prSet presAssocID="{267F80D4-688E-44D6-8165-AF29504CA166}" presName="txShp" presStyleLbl="node1" presStyleIdx="1" presStyleCnt="2" custScaleX="117232" custScaleY="150654">
        <dgm:presLayoutVars>
          <dgm:bulletEnabled val="1"/>
        </dgm:presLayoutVars>
      </dgm:prSet>
      <dgm:spPr/>
      <dgm:t>
        <a:bodyPr/>
        <a:lstStyle/>
        <a:p>
          <a:endParaRPr lang="es-MX"/>
        </a:p>
      </dgm:t>
    </dgm:pt>
  </dgm:ptLst>
  <dgm:cxnLst>
    <dgm:cxn modelId="{F83CC57E-CECF-4EBF-BB20-0A5AEAB665D2}" type="presOf" srcId="{267F80D4-688E-44D6-8165-AF29504CA166}" destId="{650ECB7F-2A17-4F68-9F0C-6A4E020E54BC}" srcOrd="0" destOrd="0" presId="urn:microsoft.com/office/officeart/2005/8/layout/vList3"/>
    <dgm:cxn modelId="{C929B3AF-962C-46F5-9946-135D1BEF0A35}" type="presOf" srcId="{6194D1F1-C6A5-4FC1-A555-04ECCF216ED2}" destId="{34F79729-B4CA-452E-9917-36E6BFA98F52}" srcOrd="0" destOrd="0" presId="urn:microsoft.com/office/officeart/2005/8/layout/vList3"/>
    <dgm:cxn modelId="{6E601EC8-55F9-4C0C-80D2-B1DE0BD48B23}" type="presOf" srcId="{1991B80B-27F4-4668-A395-37994D4A6E67}" destId="{EA440F9A-8F33-4851-BB4D-42AF77E42B4C}" srcOrd="0" destOrd="0" presId="urn:microsoft.com/office/officeart/2005/8/layout/vList3"/>
    <dgm:cxn modelId="{B32D15FF-3AB8-4AC7-955D-C94BE3A146B2}" srcId="{6194D1F1-C6A5-4FC1-A555-04ECCF216ED2}" destId="{267F80D4-688E-44D6-8165-AF29504CA166}" srcOrd="1" destOrd="0" parTransId="{62B849DF-075D-4C8C-BF76-317225FCD97B}" sibTransId="{282BAC09-31BB-4882-9A8E-11A1E352F153}"/>
    <dgm:cxn modelId="{0E7810EC-4626-4384-AF5A-5130452119B9}" srcId="{6194D1F1-C6A5-4FC1-A555-04ECCF216ED2}" destId="{1991B80B-27F4-4668-A395-37994D4A6E67}" srcOrd="0" destOrd="0" parTransId="{F714B823-A95B-4319-9AE9-E58B77911E3A}" sibTransId="{76664F0F-7FE1-40B5-A20F-8FA5329BDD29}"/>
    <dgm:cxn modelId="{7C53DE1F-F486-403C-AD30-8009D2A83B66}" type="presParOf" srcId="{34F79729-B4CA-452E-9917-36E6BFA98F52}" destId="{F4C9AE22-F3D7-4BE1-9BCE-B8DF879E453B}" srcOrd="0" destOrd="0" presId="urn:microsoft.com/office/officeart/2005/8/layout/vList3"/>
    <dgm:cxn modelId="{2FA2FD32-0EEB-4A7E-9A7F-2ABE3EFBCABB}" type="presParOf" srcId="{F4C9AE22-F3D7-4BE1-9BCE-B8DF879E453B}" destId="{CEE76521-E9DE-4951-86EB-2D46A9A0272E}" srcOrd="0" destOrd="0" presId="urn:microsoft.com/office/officeart/2005/8/layout/vList3"/>
    <dgm:cxn modelId="{46A08D6E-97D8-4B42-B1A3-54FD722B8613}" type="presParOf" srcId="{F4C9AE22-F3D7-4BE1-9BCE-B8DF879E453B}" destId="{EA440F9A-8F33-4851-BB4D-42AF77E42B4C}" srcOrd="1" destOrd="0" presId="urn:microsoft.com/office/officeart/2005/8/layout/vList3"/>
    <dgm:cxn modelId="{DA915A98-8EE6-403B-95E8-4B6D78E45450}" type="presParOf" srcId="{34F79729-B4CA-452E-9917-36E6BFA98F52}" destId="{FA604F14-F5A8-4FEF-AD47-AD06B7674CEA}" srcOrd="1" destOrd="0" presId="urn:microsoft.com/office/officeart/2005/8/layout/vList3"/>
    <dgm:cxn modelId="{5139EFF9-BFCC-423D-8E08-130621DAF73D}" type="presParOf" srcId="{34F79729-B4CA-452E-9917-36E6BFA98F52}" destId="{8722DFCC-F555-46FD-8B83-38A8EFDBDB62}" srcOrd="2" destOrd="0" presId="urn:microsoft.com/office/officeart/2005/8/layout/vList3"/>
    <dgm:cxn modelId="{99921E36-A776-4248-BCEA-9702A245CC9E}" type="presParOf" srcId="{8722DFCC-F555-46FD-8B83-38A8EFDBDB62}" destId="{8374EFB1-08E9-4D85-AADE-367D393ED502}" srcOrd="0" destOrd="0" presId="urn:microsoft.com/office/officeart/2005/8/layout/vList3"/>
    <dgm:cxn modelId="{D4F849E7-2430-40AA-BA62-52460B42716C}" type="presParOf" srcId="{8722DFCC-F555-46FD-8B83-38A8EFDBDB62}" destId="{650ECB7F-2A17-4F68-9F0C-6A4E020E54BC}" srcOrd="1" destOrd="0" presId="urn:microsoft.com/office/officeart/2005/8/layout/vList3"/>
  </dgm:cxnLst>
  <dgm:bg/>
  <dgm:whole>
    <a:ln w="63500">
      <a:solidFill>
        <a:schemeClr val="tx2"/>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423C66-A6E7-4AFA-8D23-3EA70E42A8E0}" type="doc">
      <dgm:prSet loTypeId="urn:microsoft.com/office/officeart/2008/layout/VerticalCurvedList" loCatId="list" qsTypeId="urn:microsoft.com/office/officeart/2005/8/quickstyle/3d2" qsCatId="3D" csTypeId="urn:microsoft.com/office/officeart/2005/8/colors/colorful1" csCatId="colorful" phldr="1"/>
      <dgm:spPr/>
      <dgm:t>
        <a:bodyPr/>
        <a:lstStyle/>
        <a:p>
          <a:endParaRPr lang="es-MX"/>
        </a:p>
      </dgm:t>
    </dgm:pt>
    <dgm:pt modelId="{5147D10C-9E09-4BDC-BFEE-E68AC1BEEFAD}">
      <dgm:prSet custT="1"/>
      <dgm:spPr/>
      <dgm:t>
        <a:bodyPr/>
        <a:lstStyle/>
        <a:p>
          <a:pPr algn="just" rtl="0"/>
          <a:r>
            <a:rPr lang="es-MX" sz="1400" dirty="0" smtClean="0"/>
            <a:t>Se realizo un estudio comparativo, retrospectivo.</a:t>
          </a:r>
          <a:endParaRPr lang="es-MX" sz="1400" dirty="0"/>
        </a:p>
      </dgm:t>
    </dgm:pt>
    <dgm:pt modelId="{4333093F-CD30-4FB5-A4D8-24884DAA391A}" type="parTrans" cxnId="{FEF32C4F-4EA4-4078-9681-012A16041440}">
      <dgm:prSet/>
      <dgm:spPr/>
      <dgm:t>
        <a:bodyPr/>
        <a:lstStyle/>
        <a:p>
          <a:endParaRPr lang="es-MX"/>
        </a:p>
      </dgm:t>
    </dgm:pt>
    <dgm:pt modelId="{03AD2DCC-6D97-425B-9B0D-7C6D0EFF49AB}" type="sibTrans" cxnId="{FEF32C4F-4EA4-4078-9681-012A16041440}">
      <dgm:prSet/>
      <dgm:spPr/>
      <dgm:t>
        <a:bodyPr/>
        <a:lstStyle/>
        <a:p>
          <a:endParaRPr lang="es-MX"/>
        </a:p>
      </dgm:t>
    </dgm:pt>
    <dgm:pt modelId="{00EDD0CA-944D-4805-A489-BE0E11E22539}">
      <dgm:prSet custT="1"/>
      <dgm:spPr/>
      <dgm:t>
        <a:bodyPr/>
        <a:lstStyle/>
        <a:p>
          <a:pPr algn="just" rtl="0"/>
          <a:r>
            <a:rPr lang="es-MX" sz="1400" dirty="0" smtClean="0"/>
            <a:t>La variable días de incapacidad se interpretó de acuerdo a los días de recuperación de las Guías de Práctica Clínica. </a:t>
          </a:r>
          <a:endParaRPr lang="es-MX" sz="1400" dirty="0"/>
        </a:p>
      </dgm:t>
    </dgm:pt>
    <dgm:pt modelId="{D91EE62E-3328-4B6A-ADB7-BF19B2E3A3C3}" type="parTrans" cxnId="{91CCC412-6DEE-49DD-AF19-1E2501DE1EBD}">
      <dgm:prSet/>
      <dgm:spPr/>
      <dgm:t>
        <a:bodyPr/>
        <a:lstStyle/>
        <a:p>
          <a:endParaRPr lang="es-MX"/>
        </a:p>
      </dgm:t>
    </dgm:pt>
    <dgm:pt modelId="{C9F2D2FE-4334-44D1-904B-44132A4A1FA6}" type="sibTrans" cxnId="{91CCC412-6DEE-49DD-AF19-1E2501DE1EBD}">
      <dgm:prSet/>
      <dgm:spPr/>
      <dgm:t>
        <a:bodyPr/>
        <a:lstStyle/>
        <a:p>
          <a:endParaRPr lang="es-MX"/>
        </a:p>
      </dgm:t>
    </dgm:pt>
    <dgm:pt modelId="{90F07E3B-32E4-47D8-9BD5-55CAD76ED95D}">
      <dgm:prSet custT="1"/>
      <dgm:spPr/>
      <dgm:t>
        <a:bodyPr/>
        <a:lstStyle/>
        <a:p>
          <a:pPr algn="just" rtl="0"/>
          <a:r>
            <a:rPr lang="es-MX" sz="1400" dirty="0" smtClean="0"/>
            <a:t>Se realizó una revisión  del Sistema de Control de Incapacidades para tomar los datos de todos los pacientes que contaran con Incapacidad por esguince de Tobillo grado I y II. </a:t>
          </a:r>
          <a:endParaRPr lang="es-MX" sz="1400" dirty="0"/>
        </a:p>
      </dgm:t>
    </dgm:pt>
    <dgm:pt modelId="{260DDB12-DE7D-4595-AADF-A94EE73FDEF8}" type="parTrans" cxnId="{C43B02CC-E349-4B4F-8B13-1A852FF9FF5E}">
      <dgm:prSet/>
      <dgm:spPr/>
      <dgm:t>
        <a:bodyPr/>
        <a:lstStyle/>
        <a:p>
          <a:endParaRPr lang="es-MX"/>
        </a:p>
      </dgm:t>
    </dgm:pt>
    <dgm:pt modelId="{20453B00-E36C-4340-A189-5FCC32815C6A}" type="sibTrans" cxnId="{C43B02CC-E349-4B4F-8B13-1A852FF9FF5E}">
      <dgm:prSet/>
      <dgm:spPr/>
      <dgm:t>
        <a:bodyPr/>
        <a:lstStyle/>
        <a:p>
          <a:endParaRPr lang="es-MX"/>
        </a:p>
      </dgm:t>
    </dgm:pt>
    <dgm:pt modelId="{AD7A85E2-7AFD-4D1B-9556-480E6AEE1CD0}">
      <dgm:prSet custT="1"/>
      <dgm:spPr/>
      <dgm:t>
        <a:bodyPr/>
        <a:lstStyle/>
        <a:p>
          <a:pPr algn="just" rtl="0"/>
          <a:r>
            <a:rPr lang="es-MX" sz="1400" dirty="0" smtClean="0"/>
            <a:t>Se  revisó su expediente de Salud ene le trabajo, y así obtener información de los datos demográficos</a:t>
          </a:r>
          <a:endParaRPr lang="es-MX" sz="1400" dirty="0"/>
        </a:p>
      </dgm:t>
    </dgm:pt>
    <dgm:pt modelId="{1053F05A-BC97-465A-8F89-28046CE24883}" type="parTrans" cxnId="{06E21988-9AC2-4F81-94B1-FA4785FBC832}">
      <dgm:prSet/>
      <dgm:spPr/>
      <dgm:t>
        <a:bodyPr/>
        <a:lstStyle/>
        <a:p>
          <a:endParaRPr lang="es-MX"/>
        </a:p>
      </dgm:t>
    </dgm:pt>
    <dgm:pt modelId="{38B1B4D2-5307-4E98-AEF5-95788D29060D}" type="sibTrans" cxnId="{06E21988-9AC2-4F81-94B1-FA4785FBC832}">
      <dgm:prSet/>
      <dgm:spPr/>
      <dgm:t>
        <a:bodyPr/>
        <a:lstStyle/>
        <a:p>
          <a:endParaRPr lang="es-MX"/>
        </a:p>
      </dgm:t>
    </dgm:pt>
    <dgm:pt modelId="{053D4535-E5EF-466F-B9CC-8DD683F181AD}">
      <dgm:prSet custT="1"/>
      <dgm:spPr/>
      <dgm:t>
        <a:bodyPr/>
        <a:lstStyle/>
        <a:p>
          <a:pPr algn="just" rtl="0"/>
          <a:r>
            <a:rPr lang="es-MX" sz="1400" dirty="0" smtClean="0"/>
            <a:t>Se identifico cuantos fueron los días de Incapacidad que presentaron de acuerdo al grado de esguince. </a:t>
          </a:r>
          <a:endParaRPr lang="es-MX" sz="1400" dirty="0"/>
        </a:p>
      </dgm:t>
    </dgm:pt>
    <dgm:pt modelId="{83E732E9-588D-490E-AEB2-46591AB7FEBB}" type="parTrans" cxnId="{93777BC3-F73F-4232-B608-891AEA76501D}">
      <dgm:prSet/>
      <dgm:spPr/>
      <dgm:t>
        <a:bodyPr/>
        <a:lstStyle/>
        <a:p>
          <a:endParaRPr lang="es-MX"/>
        </a:p>
      </dgm:t>
    </dgm:pt>
    <dgm:pt modelId="{79DE4381-965C-430E-8B62-80082E67BF73}" type="sibTrans" cxnId="{93777BC3-F73F-4232-B608-891AEA76501D}">
      <dgm:prSet/>
      <dgm:spPr/>
      <dgm:t>
        <a:bodyPr/>
        <a:lstStyle/>
        <a:p>
          <a:endParaRPr lang="es-MX"/>
        </a:p>
      </dgm:t>
    </dgm:pt>
    <dgm:pt modelId="{A763ADCC-3DC6-4DF6-B20B-8D0AE908021C}">
      <dgm:prSet custT="1"/>
      <dgm:spPr/>
      <dgm:t>
        <a:bodyPr/>
        <a:lstStyle/>
        <a:p>
          <a:pPr algn="just" rtl="0"/>
          <a:r>
            <a:rPr lang="es-MX" sz="1400" dirty="0" smtClean="0"/>
            <a:t>Se tomo una muestra de 86 pacientes que presentaron Incapacidad, por Esguince de tobillo Grado I y II.</a:t>
          </a:r>
          <a:endParaRPr lang="es-MX" sz="1400" dirty="0"/>
        </a:p>
      </dgm:t>
    </dgm:pt>
    <dgm:pt modelId="{0E078409-480A-4D87-AEA7-552A555EB5EE}" type="parTrans" cxnId="{D36C2AFF-7A1E-407B-8546-0C8457CF486A}">
      <dgm:prSet/>
      <dgm:spPr/>
      <dgm:t>
        <a:bodyPr/>
        <a:lstStyle/>
        <a:p>
          <a:endParaRPr lang="es-MX"/>
        </a:p>
      </dgm:t>
    </dgm:pt>
    <dgm:pt modelId="{0FB3D392-C462-4099-9ABE-4F28B4778306}" type="sibTrans" cxnId="{D36C2AFF-7A1E-407B-8546-0C8457CF486A}">
      <dgm:prSet/>
      <dgm:spPr/>
      <dgm:t>
        <a:bodyPr/>
        <a:lstStyle/>
        <a:p>
          <a:endParaRPr lang="es-MX"/>
        </a:p>
      </dgm:t>
    </dgm:pt>
    <dgm:pt modelId="{30204BB9-47D4-4C71-8D41-ED09A03B1166}">
      <dgm:prSet custT="1"/>
      <dgm:spPr/>
      <dgm:t>
        <a:bodyPr/>
        <a:lstStyle/>
        <a:p>
          <a:pPr algn="just" rtl="0"/>
          <a:r>
            <a:rPr lang="es-MX" sz="1400" dirty="0" smtClean="0"/>
            <a:t>Se realizo la revisión del Nuevo Sistema de Control de subsidios y ayudas NSSA, donde se realizo la revisión de los días de Incapacidad que presentaron.</a:t>
          </a:r>
          <a:endParaRPr lang="es-MX" sz="1400" dirty="0"/>
        </a:p>
      </dgm:t>
    </dgm:pt>
    <dgm:pt modelId="{6367F23A-472E-4CC3-8248-5E4FFFBD699C}" type="parTrans" cxnId="{11E725FB-1E92-41E1-895E-7770A3B571E3}">
      <dgm:prSet/>
      <dgm:spPr/>
      <dgm:t>
        <a:bodyPr/>
        <a:lstStyle/>
        <a:p>
          <a:endParaRPr lang="es-MX"/>
        </a:p>
      </dgm:t>
    </dgm:pt>
    <dgm:pt modelId="{94270A1A-D811-49E3-8D93-893B6DE5BE62}" type="sibTrans" cxnId="{11E725FB-1E92-41E1-895E-7770A3B571E3}">
      <dgm:prSet/>
      <dgm:spPr/>
      <dgm:t>
        <a:bodyPr/>
        <a:lstStyle/>
        <a:p>
          <a:endParaRPr lang="es-MX"/>
        </a:p>
      </dgm:t>
    </dgm:pt>
    <dgm:pt modelId="{4BA40228-EBDC-49B4-9C90-0DE8DC0F73FB}" type="pres">
      <dgm:prSet presAssocID="{E3423C66-A6E7-4AFA-8D23-3EA70E42A8E0}" presName="Name0" presStyleCnt="0">
        <dgm:presLayoutVars>
          <dgm:chMax val="7"/>
          <dgm:chPref val="7"/>
          <dgm:dir/>
        </dgm:presLayoutVars>
      </dgm:prSet>
      <dgm:spPr/>
      <dgm:t>
        <a:bodyPr/>
        <a:lstStyle/>
        <a:p>
          <a:endParaRPr lang="es-MX"/>
        </a:p>
      </dgm:t>
    </dgm:pt>
    <dgm:pt modelId="{63F80DB7-4907-41B2-9EB2-8291177CE29E}" type="pres">
      <dgm:prSet presAssocID="{E3423C66-A6E7-4AFA-8D23-3EA70E42A8E0}" presName="Name1" presStyleCnt="0"/>
      <dgm:spPr/>
      <dgm:t>
        <a:bodyPr/>
        <a:lstStyle/>
        <a:p>
          <a:endParaRPr lang="es-MX"/>
        </a:p>
      </dgm:t>
    </dgm:pt>
    <dgm:pt modelId="{60FB4396-E28F-4F24-8532-8439001E913C}" type="pres">
      <dgm:prSet presAssocID="{E3423C66-A6E7-4AFA-8D23-3EA70E42A8E0}" presName="cycle" presStyleCnt="0"/>
      <dgm:spPr/>
      <dgm:t>
        <a:bodyPr/>
        <a:lstStyle/>
        <a:p>
          <a:endParaRPr lang="es-MX"/>
        </a:p>
      </dgm:t>
    </dgm:pt>
    <dgm:pt modelId="{6703158F-2AA7-4403-A54C-F5DD83C47A95}" type="pres">
      <dgm:prSet presAssocID="{E3423C66-A6E7-4AFA-8D23-3EA70E42A8E0}" presName="srcNode" presStyleLbl="node1" presStyleIdx="0" presStyleCnt="7"/>
      <dgm:spPr/>
      <dgm:t>
        <a:bodyPr/>
        <a:lstStyle/>
        <a:p>
          <a:endParaRPr lang="es-MX"/>
        </a:p>
      </dgm:t>
    </dgm:pt>
    <dgm:pt modelId="{4DF4518A-4CA0-4A4C-BB57-AE17B0BD0B4D}" type="pres">
      <dgm:prSet presAssocID="{E3423C66-A6E7-4AFA-8D23-3EA70E42A8E0}" presName="conn" presStyleLbl="parChTrans1D2" presStyleIdx="0" presStyleCnt="1"/>
      <dgm:spPr/>
      <dgm:t>
        <a:bodyPr/>
        <a:lstStyle/>
        <a:p>
          <a:endParaRPr lang="es-MX"/>
        </a:p>
      </dgm:t>
    </dgm:pt>
    <dgm:pt modelId="{D8F543BA-6C10-4611-999C-DDA784CAB175}" type="pres">
      <dgm:prSet presAssocID="{E3423C66-A6E7-4AFA-8D23-3EA70E42A8E0}" presName="extraNode" presStyleLbl="node1" presStyleIdx="0" presStyleCnt="7"/>
      <dgm:spPr/>
      <dgm:t>
        <a:bodyPr/>
        <a:lstStyle/>
        <a:p>
          <a:endParaRPr lang="es-MX"/>
        </a:p>
      </dgm:t>
    </dgm:pt>
    <dgm:pt modelId="{BABAA403-7466-4A44-8A70-616F8515F2CD}" type="pres">
      <dgm:prSet presAssocID="{E3423C66-A6E7-4AFA-8D23-3EA70E42A8E0}" presName="dstNode" presStyleLbl="node1" presStyleIdx="0" presStyleCnt="7"/>
      <dgm:spPr/>
      <dgm:t>
        <a:bodyPr/>
        <a:lstStyle/>
        <a:p>
          <a:endParaRPr lang="es-MX"/>
        </a:p>
      </dgm:t>
    </dgm:pt>
    <dgm:pt modelId="{0DD3E00F-B450-42ED-A360-1E910106A3FC}" type="pres">
      <dgm:prSet presAssocID="{5147D10C-9E09-4BDC-BFEE-E68AC1BEEFAD}" presName="text_1" presStyleLbl="node1" presStyleIdx="0" presStyleCnt="7" custLinFactNeighborX="-215" custLinFactNeighborY="-25664">
        <dgm:presLayoutVars>
          <dgm:bulletEnabled val="1"/>
        </dgm:presLayoutVars>
      </dgm:prSet>
      <dgm:spPr/>
      <dgm:t>
        <a:bodyPr/>
        <a:lstStyle/>
        <a:p>
          <a:endParaRPr lang="es-MX"/>
        </a:p>
      </dgm:t>
    </dgm:pt>
    <dgm:pt modelId="{7D2D30EB-AE9E-4DF4-BDD8-EBC64B9B7EC4}" type="pres">
      <dgm:prSet presAssocID="{5147D10C-9E09-4BDC-BFEE-E68AC1BEEFAD}" presName="accent_1" presStyleCnt="0"/>
      <dgm:spPr/>
      <dgm:t>
        <a:bodyPr/>
        <a:lstStyle/>
        <a:p>
          <a:endParaRPr lang="es-MX"/>
        </a:p>
      </dgm:t>
    </dgm:pt>
    <dgm:pt modelId="{D4165988-8AA9-4116-AE93-18B0BC2112CF}" type="pres">
      <dgm:prSet presAssocID="{5147D10C-9E09-4BDC-BFEE-E68AC1BEEFAD}" presName="accentRepeatNode" presStyleLbl="solidFgAcc1" presStyleIdx="0" presStyleCnt="7"/>
      <dgm:spPr/>
      <dgm:t>
        <a:bodyPr/>
        <a:lstStyle/>
        <a:p>
          <a:endParaRPr lang="es-MX"/>
        </a:p>
      </dgm:t>
    </dgm:pt>
    <dgm:pt modelId="{BBC4F560-3B4A-40AE-ABF3-E4BF5B454B85}" type="pres">
      <dgm:prSet presAssocID="{90F07E3B-32E4-47D8-9BD5-55CAD76ED95D}" presName="text_2" presStyleLbl="node1" presStyleIdx="1" presStyleCnt="7">
        <dgm:presLayoutVars>
          <dgm:bulletEnabled val="1"/>
        </dgm:presLayoutVars>
      </dgm:prSet>
      <dgm:spPr/>
      <dgm:t>
        <a:bodyPr/>
        <a:lstStyle/>
        <a:p>
          <a:endParaRPr lang="es-MX"/>
        </a:p>
      </dgm:t>
    </dgm:pt>
    <dgm:pt modelId="{923B28A7-1F99-4D85-A878-AE7F7C4F519F}" type="pres">
      <dgm:prSet presAssocID="{90F07E3B-32E4-47D8-9BD5-55CAD76ED95D}" presName="accent_2" presStyleCnt="0"/>
      <dgm:spPr/>
      <dgm:t>
        <a:bodyPr/>
        <a:lstStyle/>
        <a:p>
          <a:endParaRPr lang="es-MX"/>
        </a:p>
      </dgm:t>
    </dgm:pt>
    <dgm:pt modelId="{75E393F3-B47E-468A-B703-778B3653422A}" type="pres">
      <dgm:prSet presAssocID="{90F07E3B-32E4-47D8-9BD5-55CAD76ED95D}" presName="accentRepeatNode" presStyleLbl="solidFgAcc1" presStyleIdx="1" presStyleCnt="7"/>
      <dgm:spPr/>
      <dgm:t>
        <a:bodyPr/>
        <a:lstStyle/>
        <a:p>
          <a:endParaRPr lang="es-MX"/>
        </a:p>
      </dgm:t>
    </dgm:pt>
    <dgm:pt modelId="{059ACF81-6FA8-489E-A61E-2531B47C5F56}" type="pres">
      <dgm:prSet presAssocID="{AD7A85E2-7AFD-4D1B-9556-480E6AEE1CD0}" presName="text_3" presStyleLbl="node1" presStyleIdx="2" presStyleCnt="7">
        <dgm:presLayoutVars>
          <dgm:bulletEnabled val="1"/>
        </dgm:presLayoutVars>
      </dgm:prSet>
      <dgm:spPr/>
      <dgm:t>
        <a:bodyPr/>
        <a:lstStyle/>
        <a:p>
          <a:endParaRPr lang="es-MX"/>
        </a:p>
      </dgm:t>
    </dgm:pt>
    <dgm:pt modelId="{B3B4F6AC-F3DE-418F-91BC-0D5EEF8EC5E3}" type="pres">
      <dgm:prSet presAssocID="{AD7A85E2-7AFD-4D1B-9556-480E6AEE1CD0}" presName="accent_3" presStyleCnt="0"/>
      <dgm:spPr/>
      <dgm:t>
        <a:bodyPr/>
        <a:lstStyle/>
        <a:p>
          <a:endParaRPr lang="es-MX"/>
        </a:p>
      </dgm:t>
    </dgm:pt>
    <dgm:pt modelId="{4C949150-745E-43C0-A749-B8A1D512C5BA}" type="pres">
      <dgm:prSet presAssocID="{AD7A85E2-7AFD-4D1B-9556-480E6AEE1CD0}" presName="accentRepeatNode" presStyleLbl="solidFgAcc1" presStyleIdx="2" presStyleCnt="7"/>
      <dgm:spPr/>
      <dgm:t>
        <a:bodyPr/>
        <a:lstStyle/>
        <a:p>
          <a:endParaRPr lang="es-MX"/>
        </a:p>
      </dgm:t>
    </dgm:pt>
    <dgm:pt modelId="{D325F7C5-8E8B-4BA9-ACAB-6C2A2B132D98}" type="pres">
      <dgm:prSet presAssocID="{053D4535-E5EF-466F-B9CC-8DD683F181AD}" presName="text_4" presStyleLbl="node1" presStyleIdx="3" presStyleCnt="7">
        <dgm:presLayoutVars>
          <dgm:bulletEnabled val="1"/>
        </dgm:presLayoutVars>
      </dgm:prSet>
      <dgm:spPr/>
      <dgm:t>
        <a:bodyPr/>
        <a:lstStyle/>
        <a:p>
          <a:endParaRPr lang="es-MX"/>
        </a:p>
      </dgm:t>
    </dgm:pt>
    <dgm:pt modelId="{9B236023-C609-448D-85DF-F59C11E8415A}" type="pres">
      <dgm:prSet presAssocID="{053D4535-E5EF-466F-B9CC-8DD683F181AD}" presName="accent_4" presStyleCnt="0"/>
      <dgm:spPr/>
      <dgm:t>
        <a:bodyPr/>
        <a:lstStyle/>
        <a:p>
          <a:endParaRPr lang="es-MX"/>
        </a:p>
      </dgm:t>
    </dgm:pt>
    <dgm:pt modelId="{92C65796-3E84-449A-96AE-541931CF7E8E}" type="pres">
      <dgm:prSet presAssocID="{053D4535-E5EF-466F-B9CC-8DD683F181AD}" presName="accentRepeatNode" presStyleLbl="solidFgAcc1" presStyleIdx="3" presStyleCnt="7"/>
      <dgm:spPr/>
      <dgm:t>
        <a:bodyPr/>
        <a:lstStyle/>
        <a:p>
          <a:endParaRPr lang="es-MX"/>
        </a:p>
      </dgm:t>
    </dgm:pt>
    <dgm:pt modelId="{92FBDE9E-F4A8-4463-BA36-7AD0D05995DA}" type="pres">
      <dgm:prSet presAssocID="{A763ADCC-3DC6-4DF6-B20B-8D0AE908021C}" presName="text_5" presStyleLbl="node1" presStyleIdx="4" presStyleCnt="7">
        <dgm:presLayoutVars>
          <dgm:bulletEnabled val="1"/>
        </dgm:presLayoutVars>
      </dgm:prSet>
      <dgm:spPr/>
      <dgm:t>
        <a:bodyPr/>
        <a:lstStyle/>
        <a:p>
          <a:endParaRPr lang="es-MX"/>
        </a:p>
      </dgm:t>
    </dgm:pt>
    <dgm:pt modelId="{31DF74F5-6CCF-4B5D-A107-94EDC2F39892}" type="pres">
      <dgm:prSet presAssocID="{A763ADCC-3DC6-4DF6-B20B-8D0AE908021C}" presName="accent_5" presStyleCnt="0"/>
      <dgm:spPr/>
      <dgm:t>
        <a:bodyPr/>
        <a:lstStyle/>
        <a:p>
          <a:endParaRPr lang="es-MX"/>
        </a:p>
      </dgm:t>
    </dgm:pt>
    <dgm:pt modelId="{BFAF98DB-BFB8-454F-87C1-569F6DA9805F}" type="pres">
      <dgm:prSet presAssocID="{A763ADCC-3DC6-4DF6-B20B-8D0AE908021C}" presName="accentRepeatNode" presStyleLbl="solidFgAcc1" presStyleIdx="4" presStyleCnt="7"/>
      <dgm:spPr/>
      <dgm:t>
        <a:bodyPr/>
        <a:lstStyle/>
        <a:p>
          <a:endParaRPr lang="es-MX"/>
        </a:p>
      </dgm:t>
    </dgm:pt>
    <dgm:pt modelId="{36D4CDFA-D05F-4F72-AEDA-2A7909CEC3AF}" type="pres">
      <dgm:prSet presAssocID="{00EDD0CA-944D-4805-A489-BE0E11E22539}" presName="text_6" presStyleLbl="node1" presStyleIdx="5" presStyleCnt="7">
        <dgm:presLayoutVars>
          <dgm:bulletEnabled val="1"/>
        </dgm:presLayoutVars>
      </dgm:prSet>
      <dgm:spPr/>
      <dgm:t>
        <a:bodyPr/>
        <a:lstStyle/>
        <a:p>
          <a:endParaRPr lang="es-MX"/>
        </a:p>
      </dgm:t>
    </dgm:pt>
    <dgm:pt modelId="{02652A92-3118-409A-87A7-9864C314C3FB}" type="pres">
      <dgm:prSet presAssocID="{00EDD0CA-944D-4805-A489-BE0E11E22539}" presName="accent_6" presStyleCnt="0"/>
      <dgm:spPr/>
      <dgm:t>
        <a:bodyPr/>
        <a:lstStyle/>
        <a:p>
          <a:endParaRPr lang="es-MX"/>
        </a:p>
      </dgm:t>
    </dgm:pt>
    <dgm:pt modelId="{C06BCD33-8E2A-4675-BA14-6156E020573E}" type="pres">
      <dgm:prSet presAssocID="{00EDD0CA-944D-4805-A489-BE0E11E22539}" presName="accentRepeatNode" presStyleLbl="solidFgAcc1" presStyleIdx="5" presStyleCnt="7"/>
      <dgm:spPr/>
      <dgm:t>
        <a:bodyPr/>
        <a:lstStyle/>
        <a:p>
          <a:endParaRPr lang="es-MX"/>
        </a:p>
      </dgm:t>
    </dgm:pt>
    <dgm:pt modelId="{12A0DE0C-FD39-4178-9A16-BFCC981EA047}" type="pres">
      <dgm:prSet presAssocID="{30204BB9-47D4-4C71-8D41-ED09A03B1166}" presName="text_7" presStyleLbl="node1" presStyleIdx="6" presStyleCnt="7">
        <dgm:presLayoutVars>
          <dgm:bulletEnabled val="1"/>
        </dgm:presLayoutVars>
      </dgm:prSet>
      <dgm:spPr/>
      <dgm:t>
        <a:bodyPr/>
        <a:lstStyle/>
        <a:p>
          <a:endParaRPr lang="es-MX"/>
        </a:p>
      </dgm:t>
    </dgm:pt>
    <dgm:pt modelId="{57B230FD-1896-4530-A8D4-16F63D4E0C4C}" type="pres">
      <dgm:prSet presAssocID="{30204BB9-47D4-4C71-8D41-ED09A03B1166}" presName="accent_7" presStyleCnt="0"/>
      <dgm:spPr/>
      <dgm:t>
        <a:bodyPr/>
        <a:lstStyle/>
        <a:p>
          <a:endParaRPr lang="es-MX"/>
        </a:p>
      </dgm:t>
    </dgm:pt>
    <dgm:pt modelId="{89FE0289-946C-472C-A70B-2549EA4DC9F7}" type="pres">
      <dgm:prSet presAssocID="{30204BB9-47D4-4C71-8D41-ED09A03B1166}" presName="accentRepeatNode" presStyleLbl="solidFgAcc1" presStyleIdx="6" presStyleCnt="7"/>
      <dgm:spPr/>
      <dgm:t>
        <a:bodyPr/>
        <a:lstStyle/>
        <a:p>
          <a:endParaRPr lang="es-MX"/>
        </a:p>
      </dgm:t>
    </dgm:pt>
  </dgm:ptLst>
  <dgm:cxnLst>
    <dgm:cxn modelId="{91CCC412-6DEE-49DD-AF19-1E2501DE1EBD}" srcId="{E3423C66-A6E7-4AFA-8D23-3EA70E42A8E0}" destId="{00EDD0CA-944D-4805-A489-BE0E11E22539}" srcOrd="5" destOrd="0" parTransId="{D91EE62E-3328-4B6A-ADB7-BF19B2E3A3C3}" sibTransId="{C9F2D2FE-4334-44D1-904B-44132A4A1FA6}"/>
    <dgm:cxn modelId="{8AD219A8-CF3B-4B16-8273-0832221E1485}" type="presOf" srcId="{00EDD0CA-944D-4805-A489-BE0E11E22539}" destId="{36D4CDFA-D05F-4F72-AEDA-2A7909CEC3AF}" srcOrd="0" destOrd="0" presId="urn:microsoft.com/office/officeart/2008/layout/VerticalCurvedList"/>
    <dgm:cxn modelId="{EF1D7D9B-5BF4-4765-B2C0-6FC8F55ECA5E}" type="presOf" srcId="{90F07E3B-32E4-47D8-9BD5-55CAD76ED95D}" destId="{BBC4F560-3B4A-40AE-ABF3-E4BF5B454B85}" srcOrd="0" destOrd="0" presId="urn:microsoft.com/office/officeart/2008/layout/VerticalCurvedList"/>
    <dgm:cxn modelId="{93777BC3-F73F-4232-B608-891AEA76501D}" srcId="{E3423C66-A6E7-4AFA-8D23-3EA70E42A8E0}" destId="{053D4535-E5EF-466F-B9CC-8DD683F181AD}" srcOrd="3" destOrd="0" parTransId="{83E732E9-588D-490E-AEB2-46591AB7FEBB}" sibTransId="{79DE4381-965C-430E-8B62-80082E67BF73}"/>
    <dgm:cxn modelId="{8B1C835C-5BEE-40E0-B2CF-2C83C1A745FD}" type="presOf" srcId="{A763ADCC-3DC6-4DF6-B20B-8D0AE908021C}" destId="{92FBDE9E-F4A8-4463-BA36-7AD0D05995DA}" srcOrd="0" destOrd="0" presId="urn:microsoft.com/office/officeart/2008/layout/VerticalCurvedList"/>
    <dgm:cxn modelId="{22881E32-6558-41A7-9D91-BEFBF170BC42}" type="presOf" srcId="{5147D10C-9E09-4BDC-BFEE-E68AC1BEEFAD}" destId="{0DD3E00F-B450-42ED-A360-1E910106A3FC}" srcOrd="0" destOrd="0" presId="urn:microsoft.com/office/officeart/2008/layout/VerticalCurvedList"/>
    <dgm:cxn modelId="{C2E7B83A-4D47-4BFF-B2D0-C2FE7BAC087A}" type="presOf" srcId="{053D4535-E5EF-466F-B9CC-8DD683F181AD}" destId="{D325F7C5-8E8B-4BA9-ACAB-6C2A2B132D98}" srcOrd="0" destOrd="0" presId="urn:microsoft.com/office/officeart/2008/layout/VerticalCurvedList"/>
    <dgm:cxn modelId="{06E21988-9AC2-4F81-94B1-FA4785FBC832}" srcId="{E3423C66-A6E7-4AFA-8D23-3EA70E42A8E0}" destId="{AD7A85E2-7AFD-4D1B-9556-480E6AEE1CD0}" srcOrd="2" destOrd="0" parTransId="{1053F05A-BC97-465A-8F89-28046CE24883}" sibTransId="{38B1B4D2-5307-4E98-AEF5-95788D29060D}"/>
    <dgm:cxn modelId="{FEF32C4F-4EA4-4078-9681-012A16041440}" srcId="{E3423C66-A6E7-4AFA-8D23-3EA70E42A8E0}" destId="{5147D10C-9E09-4BDC-BFEE-E68AC1BEEFAD}" srcOrd="0" destOrd="0" parTransId="{4333093F-CD30-4FB5-A4D8-24884DAA391A}" sibTransId="{03AD2DCC-6D97-425B-9B0D-7C6D0EFF49AB}"/>
    <dgm:cxn modelId="{48E07F60-EE35-40AF-94B5-FD5EC2747F5D}" type="presOf" srcId="{AD7A85E2-7AFD-4D1B-9556-480E6AEE1CD0}" destId="{059ACF81-6FA8-489E-A61E-2531B47C5F56}" srcOrd="0" destOrd="0" presId="urn:microsoft.com/office/officeart/2008/layout/VerticalCurvedList"/>
    <dgm:cxn modelId="{2D16A8E0-E9A2-439D-8545-B2F53AE81958}" type="presOf" srcId="{30204BB9-47D4-4C71-8D41-ED09A03B1166}" destId="{12A0DE0C-FD39-4178-9A16-BFCC981EA047}" srcOrd="0" destOrd="0" presId="urn:microsoft.com/office/officeart/2008/layout/VerticalCurvedList"/>
    <dgm:cxn modelId="{11E725FB-1E92-41E1-895E-7770A3B571E3}" srcId="{E3423C66-A6E7-4AFA-8D23-3EA70E42A8E0}" destId="{30204BB9-47D4-4C71-8D41-ED09A03B1166}" srcOrd="6" destOrd="0" parTransId="{6367F23A-472E-4CC3-8248-5E4FFFBD699C}" sibTransId="{94270A1A-D811-49E3-8D93-893B6DE5BE62}"/>
    <dgm:cxn modelId="{A70E8BF5-D360-4541-9F24-2731B6838196}" type="presOf" srcId="{03AD2DCC-6D97-425B-9B0D-7C6D0EFF49AB}" destId="{4DF4518A-4CA0-4A4C-BB57-AE17B0BD0B4D}" srcOrd="0" destOrd="0" presId="urn:microsoft.com/office/officeart/2008/layout/VerticalCurvedList"/>
    <dgm:cxn modelId="{C43B02CC-E349-4B4F-8B13-1A852FF9FF5E}" srcId="{E3423C66-A6E7-4AFA-8D23-3EA70E42A8E0}" destId="{90F07E3B-32E4-47D8-9BD5-55CAD76ED95D}" srcOrd="1" destOrd="0" parTransId="{260DDB12-DE7D-4595-AADF-A94EE73FDEF8}" sibTransId="{20453B00-E36C-4340-A189-5FCC32815C6A}"/>
    <dgm:cxn modelId="{42BF7FD5-1B7B-4027-8ACE-8ECF140DE16E}" type="presOf" srcId="{E3423C66-A6E7-4AFA-8D23-3EA70E42A8E0}" destId="{4BA40228-EBDC-49B4-9C90-0DE8DC0F73FB}" srcOrd="0" destOrd="0" presId="urn:microsoft.com/office/officeart/2008/layout/VerticalCurvedList"/>
    <dgm:cxn modelId="{D36C2AFF-7A1E-407B-8546-0C8457CF486A}" srcId="{E3423C66-A6E7-4AFA-8D23-3EA70E42A8E0}" destId="{A763ADCC-3DC6-4DF6-B20B-8D0AE908021C}" srcOrd="4" destOrd="0" parTransId="{0E078409-480A-4D87-AEA7-552A555EB5EE}" sibTransId="{0FB3D392-C462-4099-9ABE-4F28B4778306}"/>
    <dgm:cxn modelId="{CAC1B43F-96A3-4E88-9D69-0F8E5CD150CD}" type="presParOf" srcId="{4BA40228-EBDC-49B4-9C90-0DE8DC0F73FB}" destId="{63F80DB7-4907-41B2-9EB2-8291177CE29E}" srcOrd="0" destOrd="0" presId="urn:microsoft.com/office/officeart/2008/layout/VerticalCurvedList"/>
    <dgm:cxn modelId="{12CEFC7F-82FF-4F0D-AE43-A19D9F6505B0}" type="presParOf" srcId="{63F80DB7-4907-41B2-9EB2-8291177CE29E}" destId="{60FB4396-E28F-4F24-8532-8439001E913C}" srcOrd="0" destOrd="0" presId="urn:microsoft.com/office/officeart/2008/layout/VerticalCurvedList"/>
    <dgm:cxn modelId="{2B1FE7B2-4BCF-42B6-94BD-7152D3738798}" type="presParOf" srcId="{60FB4396-E28F-4F24-8532-8439001E913C}" destId="{6703158F-2AA7-4403-A54C-F5DD83C47A95}" srcOrd="0" destOrd="0" presId="urn:microsoft.com/office/officeart/2008/layout/VerticalCurvedList"/>
    <dgm:cxn modelId="{DE71E9CC-20CC-4653-8044-C3668E177DC4}" type="presParOf" srcId="{60FB4396-E28F-4F24-8532-8439001E913C}" destId="{4DF4518A-4CA0-4A4C-BB57-AE17B0BD0B4D}" srcOrd="1" destOrd="0" presId="urn:microsoft.com/office/officeart/2008/layout/VerticalCurvedList"/>
    <dgm:cxn modelId="{461BC272-7E14-4E02-AF37-D5E0447A3410}" type="presParOf" srcId="{60FB4396-E28F-4F24-8532-8439001E913C}" destId="{D8F543BA-6C10-4611-999C-DDA784CAB175}" srcOrd="2" destOrd="0" presId="urn:microsoft.com/office/officeart/2008/layout/VerticalCurvedList"/>
    <dgm:cxn modelId="{A75B2024-3ADA-477A-ACAB-CDF46A0F6EF1}" type="presParOf" srcId="{60FB4396-E28F-4F24-8532-8439001E913C}" destId="{BABAA403-7466-4A44-8A70-616F8515F2CD}" srcOrd="3" destOrd="0" presId="urn:microsoft.com/office/officeart/2008/layout/VerticalCurvedList"/>
    <dgm:cxn modelId="{576902CB-CBE8-425E-BE2F-B23A0BC1A1D9}" type="presParOf" srcId="{63F80DB7-4907-41B2-9EB2-8291177CE29E}" destId="{0DD3E00F-B450-42ED-A360-1E910106A3FC}" srcOrd="1" destOrd="0" presId="urn:microsoft.com/office/officeart/2008/layout/VerticalCurvedList"/>
    <dgm:cxn modelId="{B49537E5-95A6-470E-9E4E-33710C9B8954}" type="presParOf" srcId="{63F80DB7-4907-41B2-9EB2-8291177CE29E}" destId="{7D2D30EB-AE9E-4DF4-BDD8-EBC64B9B7EC4}" srcOrd="2" destOrd="0" presId="urn:microsoft.com/office/officeart/2008/layout/VerticalCurvedList"/>
    <dgm:cxn modelId="{D7D91538-CC6E-4D07-9EFA-BDDB1359762D}" type="presParOf" srcId="{7D2D30EB-AE9E-4DF4-BDD8-EBC64B9B7EC4}" destId="{D4165988-8AA9-4116-AE93-18B0BC2112CF}" srcOrd="0" destOrd="0" presId="urn:microsoft.com/office/officeart/2008/layout/VerticalCurvedList"/>
    <dgm:cxn modelId="{51B6969C-5D7B-45AD-BC2D-F9DFF3EFC458}" type="presParOf" srcId="{63F80DB7-4907-41B2-9EB2-8291177CE29E}" destId="{BBC4F560-3B4A-40AE-ABF3-E4BF5B454B85}" srcOrd="3" destOrd="0" presId="urn:microsoft.com/office/officeart/2008/layout/VerticalCurvedList"/>
    <dgm:cxn modelId="{CE79C32D-FC07-4DB7-B9A5-4A9C7B59DC86}" type="presParOf" srcId="{63F80DB7-4907-41B2-9EB2-8291177CE29E}" destId="{923B28A7-1F99-4D85-A878-AE7F7C4F519F}" srcOrd="4" destOrd="0" presId="urn:microsoft.com/office/officeart/2008/layout/VerticalCurvedList"/>
    <dgm:cxn modelId="{C78FE7A4-9A04-4441-9943-3192AE826CE0}" type="presParOf" srcId="{923B28A7-1F99-4D85-A878-AE7F7C4F519F}" destId="{75E393F3-B47E-468A-B703-778B3653422A}" srcOrd="0" destOrd="0" presId="urn:microsoft.com/office/officeart/2008/layout/VerticalCurvedList"/>
    <dgm:cxn modelId="{0AB38F6C-D4D9-4A2F-889C-7E0736AC0AC9}" type="presParOf" srcId="{63F80DB7-4907-41B2-9EB2-8291177CE29E}" destId="{059ACF81-6FA8-489E-A61E-2531B47C5F56}" srcOrd="5" destOrd="0" presId="urn:microsoft.com/office/officeart/2008/layout/VerticalCurvedList"/>
    <dgm:cxn modelId="{51CB21A2-B703-4516-AB2C-EAB08CEBE975}" type="presParOf" srcId="{63F80DB7-4907-41B2-9EB2-8291177CE29E}" destId="{B3B4F6AC-F3DE-418F-91BC-0D5EEF8EC5E3}" srcOrd="6" destOrd="0" presId="urn:microsoft.com/office/officeart/2008/layout/VerticalCurvedList"/>
    <dgm:cxn modelId="{4678BD94-87DA-4F61-9220-E58A9E90C3DD}" type="presParOf" srcId="{B3B4F6AC-F3DE-418F-91BC-0D5EEF8EC5E3}" destId="{4C949150-745E-43C0-A749-B8A1D512C5BA}" srcOrd="0" destOrd="0" presId="urn:microsoft.com/office/officeart/2008/layout/VerticalCurvedList"/>
    <dgm:cxn modelId="{2FC24E8A-50E1-4195-83A8-D7A4CA28AFF5}" type="presParOf" srcId="{63F80DB7-4907-41B2-9EB2-8291177CE29E}" destId="{D325F7C5-8E8B-4BA9-ACAB-6C2A2B132D98}" srcOrd="7" destOrd="0" presId="urn:microsoft.com/office/officeart/2008/layout/VerticalCurvedList"/>
    <dgm:cxn modelId="{C03396D3-D6B9-43B4-9B96-FCC258FF68CB}" type="presParOf" srcId="{63F80DB7-4907-41B2-9EB2-8291177CE29E}" destId="{9B236023-C609-448D-85DF-F59C11E8415A}" srcOrd="8" destOrd="0" presId="urn:microsoft.com/office/officeart/2008/layout/VerticalCurvedList"/>
    <dgm:cxn modelId="{695E72D5-96BF-4673-BD13-07751B9993D0}" type="presParOf" srcId="{9B236023-C609-448D-85DF-F59C11E8415A}" destId="{92C65796-3E84-449A-96AE-541931CF7E8E}" srcOrd="0" destOrd="0" presId="urn:microsoft.com/office/officeart/2008/layout/VerticalCurvedList"/>
    <dgm:cxn modelId="{57D032B9-21EF-492C-A729-0999EAB45DEA}" type="presParOf" srcId="{63F80DB7-4907-41B2-9EB2-8291177CE29E}" destId="{92FBDE9E-F4A8-4463-BA36-7AD0D05995DA}" srcOrd="9" destOrd="0" presId="urn:microsoft.com/office/officeart/2008/layout/VerticalCurvedList"/>
    <dgm:cxn modelId="{CFE19ACB-6102-4D30-99E3-11F48C717B15}" type="presParOf" srcId="{63F80DB7-4907-41B2-9EB2-8291177CE29E}" destId="{31DF74F5-6CCF-4B5D-A107-94EDC2F39892}" srcOrd="10" destOrd="0" presId="urn:microsoft.com/office/officeart/2008/layout/VerticalCurvedList"/>
    <dgm:cxn modelId="{F04D110A-AB5C-4AE4-8FC2-2B5900F2FB47}" type="presParOf" srcId="{31DF74F5-6CCF-4B5D-A107-94EDC2F39892}" destId="{BFAF98DB-BFB8-454F-87C1-569F6DA9805F}" srcOrd="0" destOrd="0" presId="urn:microsoft.com/office/officeart/2008/layout/VerticalCurvedList"/>
    <dgm:cxn modelId="{B4D3E7CB-79AF-48B7-9649-B706C00049AA}" type="presParOf" srcId="{63F80DB7-4907-41B2-9EB2-8291177CE29E}" destId="{36D4CDFA-D05F-4F72-AEDA-2A7909CEC3AF}" srcOrd="11" destOrd="0" presId="urn:microsoft.com/office/officeart/2008/layout/VerticalCurvedList"/>
    <dgm:cxn modelId="{9FCBFE10-BF30-4E29-96F0-0B182FB0B002}" type="presParOf" srcId="{63F80DB7-4907-41B2-9EB2-8291177CE29E}" destId="{02652A92-3118-409A-87A7-9864C314C3FB}" srcOrd="12" destOrd="0" presId="urn:microsoft.com/office/officeart/2008/layout/VerticalCurvedList"/>
    <dgm:cxn modelId="{7CEF33E7-DBFB-4DFC-AF2F-BCEC0529A5E3}" type="presParOf" srcId="{02652A92-3118-409A-87A7-9864C314C3FB}" destId="{C06BCD33-8E2A-4675-BA14-6156E020573E}" srcOrd="0" destOrd="0" presId="urn:microsoft.com/office/officeart/2008/layout/VerticalCurvedList"/>
    <dgm:cxn modelId="{97081C76-CA61-480D-92E9-CCD326C4CBB9}" type="presParOf" srcId="{63F80DB7-4907-41B2-9EB2-8291177CE29E}" destId="{12A0DE0C-FD39-4178-9A16-BFCC981EA047}" srcOrd="13" destOrd="0" presId="urn:microsoft.com/office/officeart/2008/layout/VerticalCurvedList"/>
    <dgm:cxn modelId="{E9C00806-A25E-4796-AA2D-EA608824E13B}" type="presParOf" srcId="{63F80DB7-4907-41B2-9EB2-8291177CE29E}" destId="{57B230FD-1896-4530-A8D4-16F63D4E0C4C}" srcOrd="14" destOrd="0" presId="urn:microsoft.com/office/officeart/2008/layout/VerticalCurvedList"/>
    <dgm:cxn modelId="{C64A69D6-B64B-4808-B5A2-BDC9C5EE2186}" type="presParOf" srcId="{57B230FD-1896-4530-A8D4-16F63D4E0C4C}" destId="{89FE0289-946C-472C-A70B-2549EA4DC9F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2956E4-DCBE-4EE7-838D-0271B25FB89D}" type="doc">
      <dgm:prSet loTypeId="urn:microsoft.com/office/officeart/2005/8/layout/hList3" loCatId="list" qsTypeId="urn:microsoft.com/office/officeart/2005/8/quickstyle/3d3" qsCatId="3D" csTypeId="urn:microsoft.com/office/officeart/2005/8/colors/colorful1" csCatId="colorful"/>
      <dgm:spPr/>
      <dgm:t>
        <a:bodyPr/>
        <a:lstStyle/>
        <a:p>
          <a:endParaRPr lang="es-MX"/>
        </a:p>
      </dgm:t>
    </dgm:pt>
    <dgm:pt modelId="{944EEFBF-0D1E-47C1-BF24-866577EDC61A}">
      <dgm:prSet/>
      <dgm:spPr/>
      <dgm:t>
        <a:bodyPr/>
        <a:lstStyle/>
        <a:p>
          <a:pPr rtl="0"/>
          <a:r>
            <a:rPr lang="es-MX" b="1" smtClean="0"/>
            <a:t>Se realizo la revisión de expedientes para identificar datos sociodemográfico donde se identifico :</a:t>
          </a:r>
          <a:endParaRPr lang="es-MX"/>
        </a:p>
      </dgm:t>
    </dgm:pt>
    <dgm:pt modelId="{1379269D-2C4B-431B-B276-A2D01F805F02}" type="parTrans" cxnId="{293B5FBB-44E5-406F-A84E-39BF9ADD4082}">
      <dgm:prSet/>
      <dgm:spPr/>
      <dgm:t>
        <a:bodyPr/>
        <a:lstStyle/>
        <a:p>
          <a:endParaRPr lang="es-MX"/>
        </a:p>
      </dgm:t>
    </dgm:pt>
    <dgm:pt modelId="{3C38BEEF-350D-46ED-9ABC-9121E084185F}" type="sibTrans" cxnId="{293B5FBB-44E5-406F-A84E-39BF9ADD4082}">
      <dgm:prSet/>
      <dgm:spPr/>
      <dgm:t>
        <a:bodyPr/>
        <a:lstStyle/>
        <a:p>
          <a:endParaRPr lang="es-MX"/>
        </a:p>
      </dgm:t>
    </dgm:pt>
    <dgm:pt modelId="{CF664F9F-19E6-4D8F-9D39-FF5EC8F41E8C}">
      <dgm:prSet/>
      <dgm:spPr/>
      <dgm:t>
        <a:bodyPr/>
        <a:lstStyle/>
        <a:p>
          <a:pPr rtl="0"/>
          <a:r>
            <a:rPr lang="es-MX" b="1" smtClean="0"/>
            <a:t>Sexo</a:t>
          </a:r>
          <a:endParaRPr lang="es-MX"/>
        </a:p>
      </dgm:t>
    </dgm:pt>
    <dgm:pt modelId="{21768B12-BCBB-4B83-AB13-2A108730494F}" type="parTrans" cxnId="{425CDC36-3238-4812-8C36-D6EA5262BDAB}">
      <dgm:prSet/>
      <dgm:spPr/>
      <dgm:t>
        <a:bodyPr/>
        <a:lstStyle/>
        <a:p>
          <a:endParaRPr lang="es-MX"/>
        </a:p>
      </dgm:t>
    </dgm:pt>
    <dgm:pt modelId="{D0864837-9E66-4CFF-8774-7538255494A6}" type="sibTrans" cxnId="{425CDC36-3238-4812-8C36-D6EA5262BDAB}">
      <dgm:prSet/>
      <dgm:spPr/>
      <dgm:t>
        <a:bodyPr/>
        <a:lstStyle/>
        <a:p>
          <a:endParaRPr lang="es-MX"/>
        </a:p>
      </dgm:t>
    </dgm:pt>
    <dgm:pt modelId="{4101132C-DD73-42E8-ADE5-160618B1F703}">
      <dgm:prSet/>
      <dgm:spPr/>
      <dgm:t>
        <a:bodyPr/>
        <a:lstStyle/>
        <a:p>
          <a:pPr rtl="0"/>
          <a:r>
            <a:rPr lang="es-MX" b="1" smtClean="0"/>
            <a:t>Edad</a:t>
          </a:r>
          <a:endParaRPr lang="es-MX"/>
        </a:p>
      </dgm:t>
    </dgm:pt>
    <dgm:pt modelId="{D2757E1F-EC88-43B7-93CF-2021F14E6C91}" type="parTrans" cxnId="{FC536841-F62E-489A-ADAD-516AEBB0A29F}">
      <dgm:prSet/>
      <dgm:spPr/>
      <dgm:t>
        <a:bodyPr/>
        <a:lstStyle/>
        <a:p>
          <a:endParaRPr lang="es-MX"/>
        </a:p>
      </dgm:t>
    </dgm:pt>
    <dgm:pt modelId="{DC3E78AA-76A5-4B1A-99F3-6561000EE450}" type="sibTrans" cxnId="{FC536841-F62E-489A-ADAD-516AEBB0A29F}">
      <dgm:prSet/>
      <dgm:spPr/>
      <dgm:t>
        <a:bodyPr/>
        <a:lstStyle/>
        <a:p>
          <a:endParaRPr lang="es-MX"/>
        </a:p>
      </dgm:t>
    </dgm:pt>
    <dgm:pt modelId="{4A9313C7-86D6-424F-AE2E-874AFB8EFE58}">
      <dgm:prSet/>
      <dgm:spPr/>
      <dgm:t>
        <a:bodyPr/>
        <a:lstStyle/>
        <a:p>
          <a:pPr rtl="0"/>
          <a:r>
            <a:rPr lang="es-MX" b="1" smtClean="0"/>
            <a:t>Estado civil</a:t>
          </a:r>
          <a:endParaRPr lang="es-MX"/>
        </a:p>
      </dgm:t>
    </dgm:pt>
    <dgm:pt modelId="{801C4DDA-077D-48EA-A762-4A3D94E2E01D}" type="parTrans" cxnId="{8281F7DC-15B1-48B0-B1E1-1C65B507D266}">
      <dgm:prSet/>
      <dgm:spPr/>
      <dgm:t>
        <a:bodyPr/>
        <a:lstStyle/>
        <a:p>
          <a:endParaRPr lang="es-MX"/>
        </a:p>
      </dgm:t>
    </dgm:pt>
    <dgm:pt modelId="{36D9A58C-F203-4737-92BA-6C39362582DE}" type="sibTrans" cxnId="{8281F7DC-15B1-48B0-B1E1-1C65B507D266}">
      <dgm:prSet/>
      <dgm:spPr/>
      <dgm:t>
        <a:bodyPr/>
        <a:lstStyle/>
        <a:p>
          <a:endParaRPr lang="es-MX"/>
        </a:p>
      </dgm:t>
    </dgm:pt>
    <dgm:pt modelId="{8DD88C0B-AD6D-42D0-820D-373CAA9F0A9A}">
      <dgm:prSet/>
      <dgm:spPr/>
      <dgm:t>
        <a:bodyPr/>
        <a:lstStyle/>
        <a:p>
          <a:pPr rtl="0"/>
          <a:r>
            <a:rPr lang="es-MX" b="1" smtClean="0"/>
            <a:t>Nivel educativo</a:t>
          </a:r>
          <a:endParaRPr lang="es-MX"/>
        </a:p>
      </dgm:t>
    </dgm:pt>
    <dgm:pt modelId="{95AA4B1B-D74C-43D0-9B3B-58A99F438F49}" type="parTrans" cxnId="{8CBFA884-1875-4D31-B94D-CC052E5424B5}">
      <dgm:prSet/>
      <dgm:spPr/>
      <dgm:t>
        <a:bodyPr/>
        <a:lstStyle/>
        <a:p>
          <a:endParaRPr lang="es-MX"/>
        </a:p>
      </dgm:t>
    </dgm:pt>
    <dgm:pt modelId="{E46AFBD9-9AD3-4E15-B0A9-345C51D808A0}" type="sibTrans" cxnId="{8CBFA884-1875-4D31-B94D-CC052E5424B5}">
      <dgm:prSet/>
      <dgm:spPr/>
      <dgm:t>
        <a:bodyPr/>
        <a:lstStyle/>
        <a:p>
          <a:endParaRPr lang="es-MX"/>
        </a:p>
      </dgm:t>
    </dgm:pt>
    <dgm:pt modelId="{038E16D9-4C67-46FF-8211-CE9B9B242DCA}">
      <dgm:prSet/>
      <dgm:spPr/>
      <dgm:t>
        <a:bodyPr/>
        <a:lstStyle/>
        <a:p>
          <a:pPr rtl="0"/>
          <a:r>
            <a:rPr lang="es-MX" b="1" smtClean="0"/>
            <a:t>Primaria</a:t>
          </a:r>
          <a:endParaRPr lang="es-MX"/>
        </a:p>
      </dgm:t>
    </dgm:pt>
    <dgm:pt modelId="{50D3CC40-4379-4485-85E9-50D7BA90DB1B}" type="parTrans" cxnId="{44C22E92-F294-4E09-A58F-3BE04386C491}">
      <dgm:prSet/>
      <dgm:spPr/>
      <dgm:t>
        <a:bodyPr/>
        <a:lstStyle/>
        <a:p>
          <a:endParaRPr lang="es-MX"/>
        </a:p>
      </dgm:t>
    </dgm:pt>
    <dgm:pt modelId="{26959CEA-2E97-4D59-99AE-DAE4ED1A7F20}" type="sibTrans" cxnId="{44C22E92-F294-4E09-A58F-3BE04386C491}">
      <dgm:prSet/>
      <dgm:spPr/>
      <dgm:t>
        <a:bodyPr/>
        <a:lstStyle/>
        <a:p>
          <a:endParaRPr lang="es-MX"/>
        </a:p>
      </dgm:t>
    </dgm:pt>
    <dgm:pt modelId="{BB011905-1035-47CA-9CF4-93053B248D6B}">
      <dgm:prSet/>
      <dgm:spPr/>
      <dgm:t>
        <a:bodyPr/>
        <a:lstStyle/>
        <a:p>
          <a:pPr rtl="0"/>
          <a:r>
            <a:rPr lang="es-MX" b="1" smtClean="0"/>
            <a:t>Secundaria </a:t>
          </a:r>
          <a:endParaRPr lang="es-MX"/>
        </a:p>
      </dgm:t>
    </dgm:pt>
    <dgm:pt modelId="{0E3A99EA-6694-4F9A-8D1C-3992ABFC77BC}" type="parTrans" cxnId="{BA6B028A-988A-40AB-8EBF-B8DE6D9026B2}">
      <dgm:prSet/>
      <dgm:spPr/>
      <dgm:t>
        <a:bodyPr/>
        <a:lstStyle/>
        <a:p>
          <a:endParaRPr lang="es-MX"/>
        </a:p>
      </dgm:t>
    </dgm:pt>
    <dgm:pt modelId="{AC9B6B96-9A3B-48AD-A3E4-06DDD35EF63E}" type="sibTrans" cxnId="{BA6B028A-988A-40AB-8EBF-B8DE6D9026B2}">
      <dgm:prSet/>
      <dgm:spPr/>
      <dgm:t>
        <a:bodyPr/>
        <a:lstStyle/>
        <a:p>
          <a:endParaRPr lang="es-MX"/>
        </a:p>
      </dgm:t>
    </dgm:pt>
    <dgm:pt modelId="{DCDF9783-3CA6-4FE5-9373-9D55EC6E16D6}">
      <dgm:prSet/>
      <dgm:spPr/>
      <dgm:t>
        <a:bodyPr/>
        <a:lstStyle/>
        <a:p>
          <a:pPr rtl="0"/>
          <a:r>
            <a:rPr lang="es-MX" b="1" smtClean="0"/>
            <a:t>Preparatoria </a:t>
          </a:r>
          <a:endParaRPr lang="es-MX"/>
        </a:p>
      </dgm:t>
    </dgm:pt>
    <dgm:pt modelId="{DBEA302F-7377-45DA-9810-642B4325DBD2}" type="parTrans" cxnId="{EB534D20-9EBA-4FFE-A668-EF5F0E8F1B36}">
      <dgm:prSet/>
      <dgm:spPr/>
      <dgm:t>
        <a:bodyPr/>
        <a:lstStyle/>
        <a:p>
          <a:endParaRPr lang="es-MX"/>
        </a:p>
      </dgm:t>
    </dgm:pt>
    <dgm:pt modelId="{925D2A30-09CA-4C28-83B2-5A992CA341E6}" type="sibTrans" cxnId="{EB534D20-9EBA-4FFE-A668-EF5F0E8F1B36}">
      <dgm:prSet/>
      <dgm:spPr/>
      <dgm:t>
        <a:bodyPr/>
        <a:lstStyle/>
        <a:p>
          <a:endParaRPr lang="es-MX"/>
        </a:p>
      </dgm:t>
    </dgm:pt>
    <dgm:pt modelId="{4BD84ABE-55E9-442E-8F8C-B9FF3F2B0FCB}">
      <dgm:prSet/>
      <dgm:spPr/>
      <dgm:t>
        <a:bodyPr/>
        <a:lstStyle/>
        <a:p>
          <a:pPr rtl="0"/>
          <a:r>
            <a:rPr lang="es-MX" b="1" smtClean="0"/>
            <a:t>licenciatura}</a:t>
          </a:r>
          <a:endParaRPr lang="es-MX"/>
        </a:p>
      </dgm:t>
    </dgm:pt>
    <dgm:pt modelId="{C05C9E1B-BE7E-4824-87DD-638874779112}" type="parTrans" cxnId="{354D9E62-58DF-442D-80E0-199480D0F76D}">
      <dgm:prSet/>
      <dgm:spPr/>
      <dgm:t>
        <a:bodyPr/>
        <a:lstStyle/>
        <a:p>
          <a:endParaRPr lang="es-MX"/>
        </a:p>
      </dgm:t>
    </dgm:pt>
    <dgm:pt modelId="{00AB9942-5A15-40CA-9260-51E47F6CDB6F}" type="sibTrans" cxnId="{354D9E62-58DF-442D-80E0-199480D0F76D}">
      <dgm:prSet/>
      <dgm:spPr/>
      <dgm:t>
        <a:bodyPr/>
        <a:lstStyle/>
        <a:p>
          <a:endParaRPr lang="es-MX"/>
        </a:p>
      </dgm:t>
    </dgm:pt>
    <dgm:pt modelId="{F964A3C6-EA97-4E64-8947-F62CB543DB2D}">
      <dgm:prSet/>
      <dgm:spPr/>
      <dgm:t>
        <a:bodyPr/>
        <a:lstStyle/>
        <a:p>
          <a:pPr rtl="0"/>
          <a:r>
            <a:rPr lang="es-MX" b="1" smtClean="0"/>
            <a:t>Posgrado  </a:t>
          </a:r>
          <a:endParaRPr lang="es-MX"/>
        </a:p>
      </dgm:t>
    </dgm:pt>
    <dgm:pt modelId="{CCA19B5E-E1A8-4B3F-AC14-3EE060D0B5CD}" type="parTrans" cxnId="{BCC71A5C-C219-449A-BF7B-D42CEC0A47BE}">
      <dgm:prSet/>
      <dgm:spPr/>
      <dgm:t>
        <a:bodyPr/>
        <a:lstStyle/>
        <a:p>
          <a:endParaRPr lang="es-MX"/>
        </a:p>
      </dgm:t>
    </dgm:pt>
    <dgm:pt modelId="{E5E623B0-0DA5-432E-93A8-628DD2C0FB03}" type="sibTrans" cxnId="{BCC71A5C-C219-449A-BF7B-D42CEC0A47BE}">
      <dgm:prSet/>
      <dgm:spPr/>
      <dgm:t>
        <a:bodyPr/>
        <a:lstStyle/>
        <a:p>
          <a:endParaRPr lang="es-MX"/>
        </a:p>
      </dgm:t>
    </dgm:pt>
    <dgm:pt modelId="{67331CCA-CB82-47A4-970C-42A9ACD50A40}">
      <dgm:prSet/>
      <dgm:spPr/>
      <dgm:t>
        <a:bodyPr/>
        <a:lstStyle/>
        <a:p>
          <a:pPr rtl="0"/>
          <a:r>
            <a:rPr lang="es-MX" b="1" smtClean="0"/>
            <a:t>Ocupación:</a:t>
          </a:r>
          <a:endParaRPr lang="es-MX"/>
        </a:p>
      </dgm:t>
    </dgm:pt>
    <dgm:pt modelId="{19FDC2E0-DC17-43AC-B893-0F92A9DA9434}" type="parTrans" cxnId="{74C7340E-4CC3-456C-88B2-83DE61BE9894}">
      <dgm:prSet/>
      <dgm:spPr/>
      <dgm:t>
        <a:bodyPr/>
        <a:lstStyle/>
        <a:p>
          <a:endParaRPr lang="es-MX"/>
        </a:p>
      </dgm:t>
    </dgm:pt>
    <dgm:pt modelId="{467E8DEF-38AE-43D9-8490-E7FE9D6EF451}" type="sibTrans" cxnId="{74C7340E-4CC3-456C-88B2-83DE61BE9894}">
      <dgm:prSet/>
      <dgm:spPr/>
      <dgm:t>
        <a:bodyPr/>
        <a:lstStyle/>
        <a:p>
          <a:endParaRPr lang="es-MX"/>
        </a:p>
      </dgm:t>
    </dgm:pt>
    <dgm:pt modelId="{1B1B4AE3-F0F5-4693-B6F0-08EAD557EA11}">
      <dgm:prSet/>
      <dgm:spPr/>
      <dgm:t>
        <a:bodyPr/>
        <a:lstStyle/>
        <a:p>
          <a:pPr rtl="0"/>
          <a:r>
            <a:rPr lang="es-MX" b="1" smtClean="0"/>
            <a:t>Sedentaria</a:t>
          </a:r>
          <a:endParaRPr lang="es-MX"/>
        </a:p>
      </dgm:t>
    </dgm:pt>
    <dgm:pt modelId="{B16AB0B5-C1FC-4087-8E0E-8FC789B9A33E}" type="parTrans" cxnId="{9A6EF30D-E17B-4CB8-B522-7C6EF3E65595}">
      <dgm:prSet/>
      <dgm:spPr/>
      <dgm:t>
        <a:bodyPr/>
        <a:lstStyle/>
        <a:p>
          <a:endParaRPr lang="es-MX"/>
        </a:p>
      </dgm:t>
    </dgm:pt>
    <dgm:pt modelId="{15526E7B-72D5-450F-9768-21B11062A103}" type="sibTrans" cxnId="{9A6EF30D-E17B-4CB8-B522-7C6EF3E65595}">
      <dgm:prSet/>
      <dgm:spPr/>
      <dgm:t>
        <a:bodyPr/>
        <a:lstStyle/>
        <a:p>
          <a:endParaRPr lang="es-MX"/>
        </a:p>
      </dgm:t>
    </dgm:pt>
    <dgm:pt modelId="{51F5BFBD-61E0-49F4-960A-3FD63293DD5E}">
      <dgm:prSet/>
      <dgm:spPr/>
      <dgm:t>
        <a:bodyPr/>
        <a:lstStyle/>
        <a:p>
          <a:pPr rtl="0"/>
          <a:r>
            <a:rPr lang="es-MX" b="1" smtClean="0"/>
            <a:t>Ligera </a:t>
          </a:r>
          <a:endParaRPr lang="es-MX"/>
        </a:p>
      </dgm:t>
    </dgm:pt>
    <dgm:pt modelId="{BBF9C5E5-E71B-4455-9337-4534E0B5DA58}" type="parTrans" cxnId="{E8AF4C22-2E16-4119-AFB5-29E6B5C772D4}">
      <dgm:prSet/>
      <dgm:spPr/>
      <dgm:t>
        <a:bodyPr/>
        <a:lstStyle/>
        <a:p>
          <a:endParaRPr lang="es-MX"/>
        </a:p>
      </dgm:t>
    </dgm:pt>
    <dgm:pt modelId="{75F0CF7C-27DF-46E3-8934-FC42B5A19117}" type="sibTrans" cxnId="{E8AF4C22-2E16-4119-AFB5-29E6B5C772D4}">
      <dgm:prSet/>
      <dgm:spPr/>
      <dgm:t>
        <a:bodyPr/>
        <a:lstStyle/>
        <a:p>
          <a:endParaRPr lang="es-MX"/>
        </a:p>
      </dgm:t>
    </dgm:pt>
    <dgm:pt modelId="{6012BFF8-07E5-4994-BD0D-3701993283DE}">
      <dgm:prSet/>
      <dgm:spPr/>
      <dgm:t>
        <a:bodyPr/>
        <a:lstStyle/>
        <a:p>
          <a:pPr rtl="0"/>
          <a:r>
            <a:rPr lang="es-MX" b="1" smtClean="0"/>
            <a:t>Moderada </a:t>
          </a:r>
          <a:endParaRPr lang="es-MX"/>
        </a:p>
      </dgm:t>
    </dgm:pt>
    <dgm:pt modelId="{E9F3217B-0084-4548-9EB1-D8F27D7B8CDC}" type="parTrans" cxnId="{75F3C40A-25AA-4940-ACDC-2D1624AFF0D2}">
      <dgm:prSet/>
      <dgm:spPr/>
      <dgm:t>
        <a:bodyPr/>
        <a:lstStyle/>
        <a:p>
          <a:endParaRPr lang="es-MX"/>
        </a:p>
      </dgm:t>
    </dgm:pt>
    <dgm:pt modelId="{4FB4009A-1BBD-4EB7-AE8B-873A6B79D817}" type="sibTrans" cxnId="{75F3C40A-25AA-4940-ACDC-2D1624AFF0D2}">
      <dgm:prSet/>
      <dgm:spPr/>
      <dgm:t>
        <a:bodyPr/>
        <a:lstStyle/>
        <a:p>
          <a:endParaRPr lang="es-MX"/>
        </a:p>
      </dgm:t>
    </dgm:pt>
    <dgm:pt modelId="{55B38C85-F724-4033-82A5-FEDC9DD5F243}">
      <dgm:prSet/>
      <dgm:spPr/>
      <dgm:t>
        <a:bodyPr/>
        <a:lstStyle/>
        <a:p>
          <a:pPr rtl="0"/>
          <a:r>
            <a:rPr lang="es-MX" b="1" smtClean="0"/>
            <a:t>Pesada</a:t>
          </a:r>
          <a:endParaRPr lang="es-MX"/>
        </a:p>
      </dgm:t>
    </dgm:pt>
    <dgm:pt modelId="{8F751847-050F-4C99-BC46-4783B0A90AFD}" type="parTrans" cxnId="{3890310D-630D-42E7-9989-ED452B0CB589}">
      <dgm:prSet/>
      <dgm:spPr/>
      <dgm:t>
        <a:bodyPr/>
        <a:lstStyle/>
        <a:p>
          <a:endParaRPr lang="es-MX"/>
        </a:p>
      </dgm:t>
    </dgm:pt>
    <dgm:pt modelId="{44CE8C57-FF72-46E3-A43E-F0906C15302E}" type="sibTrans" cxnId="{3890310D-630D-42E7-9989-ED452B0CB589}">
      <dgm:prSet/>
      <dgm:spPr/>
      <dgm:t>
        <a:bodyPr/>
        <a:lstStyle/>
        <a:p>
          <a:endParaRPr lang="es-MX"/>
        </a:p>
      </dgm:t>
    </dgm:pt>
    <dgm:pt modelId="{69139EEC-22C8-46CA-A781-B5290225F31F}">
      <dgm:prSet/>
      <dgm:spPr/>
      <dgm:t>
        <a:bodyPr/>
        <a:lstStyle/>
        <a:p>
          <a:pPr rtl="0"/>
          <a:r>
            <a:rPr lang="es-MX" b="1" smtClean="0"/>
            <a:t>Muy pesada</a:t>
          </a:r>
          <a:endParaRPr lang="es-MX"/>
        </a:p>
      </dgm:t>
    </dgm:pt>
    <dgm:pt modelId="{0FA341EF-3E35-4759-82A7-6A4FC53A1905}" type="parTrans" cxnId="{F8003709-4B8F-4EA0-86CF-C5DE8A3DBD90}">
      <dgm:prSet/>
      <dgm:spPr/>
      <dgm:t>
        <a:bodyPr/>
        <a:lstStyle/>
        <a:p>
          <a:endParaRPr lang="es-MX"/>
        </a:p>
      </dgm:t>
    </dgm:pt>
    <dgm:pt modelId="{3B58C40C-7C12-41CF-9959-5EC8301C51C4}" type="sibTrans" cxnId="{F8003709-4B8F-4EA0-86CF-C5DE8A3DBD90}">
      <dgm:prSet/>
      <dgm:spPr/>
      <dgm:t>
        <a:bodyPr/>
        <a:lstStyle/>
        <a:p>
          <a:endParaRPr lang="es-MX"/>
        </a:p>
      </dgm:t>
    </dgm:pt>
    <dgm:pt modelId="{B0B932FA-2837-4707-B724-51B32ADB9922}" type="pres">
      <dgm:prSet presAssocID="{082956E4-DCBE-4EE7-838D-0271B25FB89D}" presName="composite" presStyleCnt="0">
        <dgm:presLayoutVars>
          <dgm:chMax val="1"/>
          <dgm:dir/>
          <dgm:resizeHandles val="exact"/>
        </dgm:presLayoutVars>
      </dgm:prSet>
      <dgm:spPr/>
      <dgm:t>
        <a:bodyPr/>
        <a:lstStyle/>
        <a:p>
          <a:endParaRPr lang="es-MX"/>
        </a:p>
      </dgm:t>
    </dgm:pt>
    <dgm:pt modelId="{FF23FDE6-499A-4404-8505-487B89D27F1C}" type="pres">
      <dgm:prSet presAssocID="{944EEFBF-0D1E-47C1-BF24-866577EDC61A}" presName="roof" presStyleLbl="dkBgShp" presStyleIdx="0" presStyleCnt="2"/>
      <dgm:spPr/>
      <dgm:t>
        <a:bodyPr/>
        <a:lstStyle/>
        <a:p>
          <a:endParaRPr lang="es-MX"/>
        </a:p>
      </dgm:t>
    </dgm:pt>
    <dgm:pt modelId="{CB60869A-8C64-4BEF-9887-7B5A385678D5}" type="pres">
      <dgm:prSet presAssocID="{944EEFBF-0D1E-47C1-BF24-866577EDC61A}" presName="pillars" presStyleCnt="0"/>
      <dgm:spPr/>
      <dgm:t>
        <a:bodyPr/>
        <a:lstStyle/>
        <a:p>
          <a:endParaRPr lang="es-MX"/>
        </a:p>
      </dgm:t>
    </dgm:pt>
    <dgm:pt modelId="{DAC8965A-E2DA-409A-AC9F-1315351FB756}" type="pres">
      <dgm:prSet presAssocID="{944EEFBF-0D1E-47C1-BF24-866577EDC61A}" presName="pillar1" presStyleLbl="node1" presStyleIdx="0" presStyleCnt="5">
        <dgm:presLayoutVars>
          <dgm:bulletEnabled val="1"/>
        </dgm:presLayoutVars>
      </dgm:prSet>
      <dgm:spPr/>
      <dgm:t>
        <a:bodyPr/>
        <a:lstStyle/>
        <a:p>
          <a:endParaRPr lang="es-MX"/>
        </a:p>
      </dgm:t>
    </dgm:pt>
    <dgm:pt modelId="{10CFC203-4A23-404F-8269-C7EFFBAEB8B4}" type="pres">
      <dgm:prSet presAssocID="{4101132C-DD73-42E8-ADE5-160618B1F703}" presName="pillarX" presStyleLbl="node1" presStyleIdx="1" presStyleCnt="5">
        <dgm:presLayoutVars>
          <dgm:bulletEnabled val="1"/>
        </dgm:presLayoutVars>
      </dgm:prSet>
      <dgm:spPr/>
      <dgm:t>
        <a:bodyPr/>
        <a:lstStyle/>
        <a:p>
          <a:endParaRPr lang="es-MX"/>
        </a:p>
      </dgm:t>
    </dgm:pt>
    <dgm:pt modelId="{1A4354A7-1DFD-44A2-9D98-69778BE95A75}" type="pres">
      <dgm:prSet presAssocID="{4A9313C7-86D6-424F-AE2E-874AFB8EFE58}" presName="pillarX" presStyleLbl="node1" presStyleIdx="2" presStyleCnt="5">
        <dgm:presLayoutVars>
          <dgm:bulletEnabled val="1"/>
        </dgm:presLayoutVars>
      </dgm:prSet>
      <dgm:spPr/>
      <dgm:t>
        <a:bodyPr/>
        <a:lstStyle/>
        <a:p>
          <a:endParaRPr lang="es-MX"/>
        </a:p>
      </dgm:t>
    </dgm:pt>
    <dgm:pt modelId="{470828AE-9DF0-4D17-8E99-385F0367418A}" type="pres">
      <dgm:prSet presAssocID="{8DD88C0B-AD6D-42D0-820D-373CAA9F0A9A}" presName="pillarX" presStyleLbl="node1" presStyleIdx="3" presStyleCnt="5">
        <dgm:presLayoutVars>
          <dgm:bulletEnabled val="1"/>
        </dgm:presLayoutVars>
      </dgm:prSet>
      <dgm:spPr/>
      <dgm:t>
        <a:bodyPr/>
        <a:lstStyle/>
        <a:p>
          <a:endParaRPr lang="es-MX"/>
        </a:p>
      </dgm:t>
    </dgm:pt>
    <dgm:pt modelId="{41639DB0-CE15-41E8-BD7B-FF6CEAF8E9D0}" type="pres">
      <dgm:prSet presAssocID="{67331CCA-CB82-47A4-970C-42A9ACD50A40}" presName="pillarX" presStyleLbl="node1" presStyleIdx="4" presStyleCnt="5">
        <dgm:presLayoutVars>
          <dgm:bulletEnabled val="1"/>
        </dgm:presLayoutVars>
      </dgm:prSet>
      <dgm:spPr/>
      <dgm:t>
        <a:bodyPr/>
        <a:lstStyle/>
        <a:p>
          <a:endParaRPr lang="es-MX"/>
        </a:p>
      </dgm:t>
    </dgm:pt>
    <dgm:pt modelId="{9D69FA55-9B46-473B-87B3-370F9E95CC4E}" type="pres">
      <dgm:prSet presAssocID="{944EEFBF-0D1E-47C1-BF24-866577EDC61A}" presName="base" presStyleLbl="dkBgShp" presStyleIdx="1" presStyleCnt="2"/>
      <dgm:spPr/>
      <dgm:t>
        <a:bodyPr/>
        <a:lstStyle/>
        <a:p>
          <a:endParaRPr lang="es-MX"/>
        </a:p>
      </dgm:t>
    </dgm:pt>
  </dgm:ptLst>
  <dgm:cxnLst>
    <dgm:cxn modelId="{4F21AF4D-0BBE-45F4-95A1-6C291EEF8A8E}" type="presOf" srcId="{55B38C85-F724-4033-82A5-FEDC9DD5F243}" destId="{41639DB0-CE15-41E8-BD7B-FF6CEAF8E9D0}" srcOrd="0" destOrd="4" presId="urn:microsoft.com/office/officeart/2005/8/layout/hList3"/>
    <dgm:cxn modelId="{BCC71A5C-C219-449A-BF7B-D42CEC0A47BE}" srcId="{8DD88C0B-AD6D-42D0-820D-373CAA9F0A9A}" destId="{F964A3C6-EA97-4E64-8947-F62CB543DB2D}" srcOrd="4" destOrd="0" parTransId="{CCA19B5E-E1A8-4B3F-AC14-3EE060D0B5CD}" sibTransId="{E5E623B0-0DA5-432E-93A8-628DD2C0FB03}"/>
    <dgm:cxn modelId="{F8003709-4B8F-4EA0-86CF-C5DE8A3DBD90}" srcId="{67331CCA-CB82-47A4-970C-42A9ACD50A40}" destId="{69139EEC-22C8-46CA-A781-B5290225F31F}" srcOrd="4" destOrd="0" parTransId="{0FA341EF-3E35-4759-82A7-6A4FC53A1905}" sibTransId="{3B58C40C-7C12-41CF-9959-5EC8301C51C4}"/>
    <dgm:cxn modelId="{2A2A7479-5AEC-451E-994A-EC52B234F723}" type="presOf" srcId="{DCDF9783-3CA6-4FE5-9373-9D55EC6E16D6}" destId="{470828AE-9DF0-4D17-8E99-385F0367418A}" srcOrd="0" destOrd="3" presId="urn:microsoft.com/office/officeart/2005/8/layout/hList3"/>
    <dgm:cxn modelId="{8CBFA884-1875-4D31-B94D-CC052E5424B5}" srcId="{944EEFBF-0D1E-47C1-BF24-866577EDC61A}" destId="{8DD88C0B-AD6D-42D0-820D-373CAA9F0A9A}" srcOrd="3" destOrd="0" parTransId="{95AA4B1B-D74C-43D0-9B3B-58A99F438F49}" sibTransId="{E46AFBD9-9AD3-4E15-B0A9-345C51D808A0}"/>
    <dgm:cxn modelId="{396A13F9-A477-45B8-BDFE-FD4CFB81A3A2}" type="presOf" srcId="{F964A3C6-EA97-4E64-8947-F62CB543DB2D}" destId="{470828AE-9DF0-4D17-8E99-385F0367418A}" srcOrd="0" destOrd="5" presId="urn:microsoft.com/office/officeart/2005/8/layout/hList3"/>
    <dgm:cxn modelId="{AA77A0A2-AF78-407A-A1F8-EA3AC6B86FD0}" type="presOf" srcId="{8DD88C0B-AD6D-42D0-820D-373CAA9F0A9A}" destId="{470828AE-9DF0-4D17-8E99-385F0367418A}" srcOrd="0" destOrd="0" presId="urn:microsoft.com/office/officeart/2005/8/layout/hList3"/>
    <dgm:cxn modelId="{DEEA3FC0-3900-45A0-907A-D6B2923FC4E6}" type="presOf" srcId="{4BD84ABE-55E9-442E-8F8C-B9FF3F2B0FCB}" destId="{470828AE-9DF0-4D17-8E99-385F0367418A}" srcOrd="0" destOrd="4" presId="urn:microsoft.com/office/officeart/2005/8/layout/hList3"/>
    <dgm:cxn modelId="{293B5FBB-44E5-406F-A84E-39BF9ADD4082}" srcId="{082956E4-DCBE-4EE7-838D-0271B25FB89D}" destId="{944EEFBF-0D1E-47C1-BF24-866577EDC61A}" srcOrd="0" destOrd="0" parTransId="{1379269D-2C4B-431B-B276-A2D01F805F02}" sibTransId="{3C38BEEF-350D-46ED-9ABC-9121E084185F}"/>
    <dgm:cxn modelId="{FC536841-F62E-489A-ADAD-516AEBB0A29F}" srcId="{944EEFBF-0D1E-47C1-BF24-866577EDC61A}" destId="{4101132C-DD73-42E8-ADE5-160618B1F703}" srcOrd="1" destOrd="0" parTransId="{D2757E1F-EC88-43B7-93CF-2021F14E6C91}" sibTransId="{DC3E78AA-76A5-4B1A-99F3-6561000EE450}"/>
    <dgm:cxn modelId="{E58FEF65-856D-41E8-A200-810E9AA2F852}" type="presOf" srcId="{944EEFBF-0D1E-47C1-BF24-866577EDC61A}" destId="{FF23FDE6-499A-4404-8505-487B89D27F1C}" srcOrd="0" destOrd="0" presId="urn:microsoft.com/office/officeart/2005/8/layout/hList3"/>
    <dgm:cxn modelId="{8281F7DC-15B1-48B0-B1E1-1C65B507D266}" srcId="{944EEFBF-0D1E-47C1-BF24-866577EDC61A}" destId="{4A9313C7-86D6-424F-AE2E-874AFB8EFE58}" srcOrd="2" destOrd="0" parTransId="{801C4DDA-077D-48EA-A762-4A3D94E2E01D}" sibTransId="{36D9A58C-F203-4737-92BA-6C39362582DE}"/>
    <dgm:cxn modelId="{D24BA0C4-1FC7-4057-9D4F-32023615C4A0}" type="presOf" srcId="{4101132C-DD73-42E8-ADE5-160618B1F703}" destId="{10CFC203-4A23-404F-8269-C7EFFBAEB8B4}" srcOrd="0" destOrd="0" presId="urn:microsoft.com/office/officeart/2005/8/layout/hList3"/>
    <dgm:cxn modelId="{E8AF4C22-2E16-4119-AFB5-29E6B5C772D4}" srcId="{67331CCA-CB82-47A4-970C-42A9ACD50A40}" destId="{51F5BFBD-61E0-49F4-960A-3FD63293DD5E}" srcOrd="1" destOrd="0" parTransId="{BBF9C5E5-E71B-4455-9337-4534E0B5DA58}" sibTransId="{75F0CF7C-27DF-46E3-8934-FC42B5A19117}"/>
    <dgm:cxn modelId="{F544B278-C9FC-492F-B6AC-198FF6FE6326}" type="presOf" srcId="{4A9313C7-86D6-424F-AE2E-874AFB8EFE58}" destId="{1A4354A7-1DFD-44A2-9D98-69778BE95A75}" srcOrd="0" destOrd="0" presId="urn:microsoft.com/office/officeart/2005/8/layout/hList3"/>
    <dgm:cxn modelId="{86AC9219-7DE8-460F-B31D-BC15297F416E}" type="presOf" srcId="{CF664F9F-19E6-4D8F-9D39-FF5EC8F41E8C}" destId="{DAC8965A-E2DA-409A-AC9F-1315351FB756}" srcOrd="0" destOrd="0" presId="urn:microsoft.com/office/officeart/2005/8/layout/hList3"/>
    <dgm:cxn modelId="{EB534D20-9EBA-4FFE-A668-EF5F0E8F1B36}" srcId="{8DD88C0B-AD6D-42D0-820D-373CAA9F0A9A}" destId="{DCDF9783-3CA6-4FE5-9373-9D55EC6E16D6}" srcOrd="2" destOrd="0" parTransId="{DBEA302F-7377-45DA-9810-642B4325DBD2}" sibTransId="{925D2A30-09CA-4C28-83B2-5A992CA341E6}"/>
    <dgm:cxn modelId="{AE389E63-C9AF-4F86-A875-B986FC30954E}" type="presOf" srcId="{6012BFF8-07E5-4994-BD0D-3701993283DE}" destId="{41639DB0-CE15-41E8-BD7B-FF6CEAF8E9D0}" srcOrd="0" destOrd="3" presId="urn:microsoft.com/office/officeart/2005/8/layout/hList3"/>
    <dgm:cxn modelId="{354D9E62-58DF-442D-80E0-199480D0F76D}" srcId="{8DD88C0B-AD6D-42D0-820D-373CAA9F0A9A}" destId="{4BD84ABE-55E9-442E-8F8C-B9FF3F2B0FCB}" srcOrd="3" destOrd="0" parTransId="{C05C9E1B-BE7E-4824-87DD-638874779112}" sibTransId="{00AB9942-5A15-40CA-9260-51E47F6CDB6F}"/>
    <dgm:cxn modelId="{BA6B028A-988A-40AB-8EBF-B8DE6D9026B2}" srcId="{8DD88C0B-AD6D-42D0-820D-373CAA9F0A9A}" destId="{BB011905-1035-47CA-9CF4-93053B248D6B}" srcOrd="1" destOrd="0" parTransId="{0E3A99EA-6694-4F9A-8D1C-3992ABFC77BC}" sibTransId="{AC9B6B96-9A3B-48AD-A3E4-06DDD35EF63E}"/>
    <dgm:cxn modelId="{D0D4F256-E889-420A-8BD8-754050FF5660}" type="presOf" srcId="{67331CCA-CB82-47A4-970C-42A9ACD50A40}" destId="{41639DB0-CE15-41E8-BD7B-FF6CEAF8E9D0}" srcOrd="0" destOrd="0" presId="urn:microsoft.com/office/officeart/2005/8/layout/hList3"/>
    <dgm:cxn modelId="{44C22E92-F294-4E09-A58F-3BE04386C491}" srcId="{8DD88C0B-AD6D-42D0-820D-373CAA9F0A9A}" destId="{038E16D9-4C67-46FF-8211-CE9B9B242DCA}" srcOrd="0" destOrd="0" parTransId="{50D3CC40-4379-4485-85E9-50D7BA90DB1B}" sibTransId="{26959CEA-2E97-4D59-99AE-DAE4ED1A7F20}"/>
    <dgm:cxn modelId="{3890310D-630D-42E7-9989-ED452B0CB589}" srcId="{67331CCA-CB82-47A4-970C-42A9ACD50A40}" destId="{55B38C85-F724-4033-82A5-FEDC9DD5F243}" srcOrd="3" destOrd="0" parTransId="{8F751847-050F-4C99-BC46-4783B0A90AFD}" sibTransId="{44CE8C57-FF72-46E3-A43E-F0906C15302E}"/>
    <dgm:cxn modelId="{75F3C40A-25AA-4940-ACDC-2D1624AFF0D2}" srcId="{67331CCA-CB82-47A4-970C-42A9ACD50A40}" destId="{6012BFF8-07E5-4994-BD0D-3701993283DE}" srcOrd="2" destOrd="0" parTransId="{E9F3217B-0084-4548-9EB1-D8F27D7B8CDC}" sibTransId="{4FB4009A-1BBD-4EB7-AE8B-873A6B79D817}"/>
    <dgm:cxn modelId="{91FA92E8-5906-4A47-96C5-423988888508}" type="presOf" srcId="{082956E4-DCBE-4EE7-838D-0271B25FB89D}" destId="{B0B932FA-2837-4707-B724-51B32ADB9922}" srcOrd="0" destOrd="0" presId="urn:microsoft.com/office/officeart/2005/8/layout/hList3"/>
    <dgm:cxn modelId="{36A35F56-267F-4956-A1A2-62377B3FB2E5}" type="presOf" srcId="{51F5BFBD-61E0-49F4-960A-3FD63293DD5E}" destId="{41639DB0-CE15-41E8-BD7B-FF6CEAF8E9D0}" srcOrd="0" destOrd="2" presId="urn:microsoft.com/office/officeart/2005/8/layout/hList3"/>
    <dgm:cxn modelId="{62D22490-901E-4814-8020-51C0F1803C77}" type="presOf" srcId="{1B1B4AE3-F0F5-4693-B6F0-08EAD557EA11}" destId="{41639DB0-CE15-41E8-BD7B-FF6CEAF8E9D0}" srcOrd="0" destOrd="1" presId="urn:microsoft.com/office/officeart/2005/8/layout/hList3"/>
    <dgm:cxn modelId="{425CDC36-3238-4812-8C36-D6EA5262BDAB}" srcId="{944EEFBF-0D1E-47C1-BF24-866577EDC61A}" destId="{CF664F9F-19E6-4D8F-9D39-FF5EC8F41E8C}" srcOrd="0" destOrd="0" parTransId="{21768B12-BCBB-4B83-AB13-2A108730494F}" sibTransId="{D0864837-9E66-4CFF-8774-7538255494A6}"/>
    <dgm:cxn modelId="{4427488E-85C0-464B-978C-95F743B7E1A3}" type="presOf" srcId="{BB011905-1035-47CA-9CF4-93053B248D6B}" destId="{470828AE-9DF0-4D17-8E99-385F0367418A}" srcOrd="0" destOrd="2" presId="urn:microsoft.com/office/officeart/2005/8/layout/hList3"/>
    <dgm:cxn modelId="{9A6EF30D-E17B-4CB8-B522-7C6EF3E65595}" srcId="{67331CCA-CB82-47A4-970C-42A9ACD50A40}" destId="{1B1B4AE3-F0F5-4693-B6F0-08EAD557EA11}" srcOrd="0" destOrd="0" parTransId="{B16AB0B5-C1FC-4087-8E0E-8FC789B9A33E}" sibTransId="{15526E7B-72D5-450F-9768-21B11062A103}"/>
    <dgm:cxn modelId="{C76A3197-24AA-46B7-86B3-4760C320425A}" type="presOf" srcId="{038E16D9-4C67-46FF-8211-CE9B9B242DCA}" destId="{470828AE-9DF0-4D17-8E99-385F0367418A}" srcOrd="0" destOrd="1" presId="urn:microsoft.com/office/officeart/2005/8/layout/hList3"/>
    <dgm:cxn modelId="{74C7340E-4CC3-456C-88B2-83DE61BE9894}" srcId="{944EEFBF-0D1E-47C1-BF24-866577EDC61A}" destId="{67331CCA-CB82-47A4-970C-42A9ACD50A40}" srcOrd="4" destOrd="0" parTransId="{19FDC2E0-DC17-43AC-B893-0F92A9DA9434}" sibTransId="{467E8DEF-38AE-43D9-8490-E7FE9D6EF451}"/>
    <dgm:cxn modelId="{E55B046F-85F0-4601-BC62-BF02EBCE7E46}" type="presOf" srcId="{69139EEC-22C8-46CA-A781-B5290225F31F}" destId="{41639DB0-CE15-41E8-BD7B-FF6CEAF8E9D0}" srcOrd="0" destOrd="5" presId="urn:microsoft.com/office/officeart/2005/8/layout/hList3"/>
    <dgm:cxn modelId="{36A44D44-D2C9-4C78-9557-E686F1F48DA9}" type="presParOf" srcId="{B0B932FA-2837-4707-B724-51B32ADB9922}" destId="{FF23FDE6-499A-4404-8505-487B89D27F1C}" srcOrd="0" destOrd="0" presId="urn:microsoft.com/office/officeart/2005/8/layout/hList3"/>
    <dgm:cxn modelId="{ADACFC88-AACF-480D-8F79-EF2EA9BFE02F}" type="presParOf" srcId="{B0B932FA-2837-4707-B724-51B32ADB9922}" destId="{CB60869A-8C64-4BEF-9887-7B5A385678D5}" srcOrd="1" destOrd="0" presId="urn:microsoft.com/office/officeart/2005/8/layout/hList3"/>
    <dgm:cxn modelId="{9415E52D-EBC4-4E52-BB06-1A6572182854}" type="presParOf" srcId="{CB60869A-8C64-4BEF-9887-7B5A385678D5}" destId="{DAC8965A-E2DA-409A-AC9F-1315351FB756}" srcOrd="0" destOrd="0" presId="urn:microsoft.com/office/officeart/2005/8/layout/hList3"/>
    <dgm:cxn modelId="{CD20C065-59AE-4F02-8722-9A51242A0148}" type="presParOf" srcId="{CB60869A-8C64-4BEF-9887-7B5A385678D5}" destId="{10CFC203-4A23-404F-8269-C7EFFBAEB8B4}" srcOrd="1" destOrd="0" presId="urn:microsoft.com/office/officeart/2005/8/layout/hList3"/>
    <dgm:cxn modelId="{34678C3B-8C70-41B9-806D-6620AA4E27FD}" type="presParOf" srcId="{CB60869A-8C64-4BEF-9887-7B5A385678D5}" destId="{1A4354A7-1DFD-44A2-9D98-69778BE95A75}" srcOrd="2" destOrd="0" presId="urn:microsoft.com/office/officeart/2005/8/layout/hList3"/>
    <dgm:cxn modelId="{E5120580-043B-4C92-9160-401126B0DBF5}" type="presParOf" srcId="{CB60869A-8C64-4BEF-9887-7B5A385678D5}" destId="{470828AE-9DF0-4D17-8E99-385F0367418A}" srcOrd="3" destOrd="0" presId="urn:microsoft.com/office/officeart/2005/8/layout/hList3"/>
    <dgm:cxn modelId="{DAFFC0DC-2C9E-4EA0-B603-21D4BA7A1994}" type="presParOf" srcId="{CB60869A-8C64-4BEF-9887-7B5A385678D5}" destId="{41639DB0-CE15-41E8-BD7B-FF6CEAF8E9D0}" srcOrd="4" destOrd="0" presId="urn:microsoft.com/office/officeart/2005/8/layout/hList3"/>
    <dgm:cxn modelId="{4F548C9D-3F6C-49DD-B794-CB8EE3CCB27B}" type="presParOf" srcId="{B0B932FA-2837-4707-B724-51B32ADB9922}" destId="{9D69FA55-9B46-473B-87B3-370F9E95CC4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21018E3-292B-481E-97B4-34C941C648D9}" type="doc">
      <dgm:prSet loTypeId="urn:microsoft.com/office/officeart/2005/8/layout/bProcess3" loCatId="process" qsTypeId="urn:microsoft.com/office/officeart/2005/8/quickstyle/3d1" qsCatId="3D" csTypeId="urn:microsoft.com/office/officeart/2005/8/colors/colorful1" csCatId="colorful" phldr="1"/>
      <dgm:spPr/>
      <dgm:t>
        <a:bodyPr/>
        <a:lstStyle/>
        <a:p>
          <a:endParaRPr lang="es-MX"/>
        </a:p>
      </dgm:t>
    </dgm:pt>
    <dgm:pt modelId="{BB2DB8F0-FD7A-4028-A00D-F542E41B0C70}">
      <dgm:prSet custT="1"/>
      <dgm:spPr/>
      <dgm:t>
        <a:bodyPr/>
        <a:lstStyle/>
        <a:p>
          <a:pPr rtl="0"/>
          <a:r>
            <a:rPr lang="es-MX" sz="1800" baseline="0" dirty="0" smtClean="0"/>
            <a:t>Se tomó una muestra de 86 trabajadores que presentaron Diagnostico de Esguince de Tonillo Grado I y Grado II</a:t>
          </a:r>
          <a:endParaRPr lang="es-MX" sz="1800" dirty="0"/>
        </a:p>
      </dgm:t>
    </dgm:pt>
    <dgm:pt modelId="{2D948D99-5FEC-4C68-970F-5D9DF01B6768}" type="parTrans" cxnId="{787B5585-7FA0-4719-A06F-98FF18E8366A}">
      <dgm:prSet/>
      <dgm:spPr/>
      <dgm:t>
        <a:bodyPr/>
        <a:lstStyle/>
        <a:p>
          <a:endParaRPr lang="es-MX"/>
        </a:p>
      </dgm:t>
    </dgm:pt>
    <dgm:pt modelId="{EE6C6241-E1AA-4387-AE9A-AD5F21C94ADD}" type="sibTrans" cxnId="{787B5585-7FA0-4719-A06F-98FF18E8366A}">
      <dgm:prSet/>
      <dgm:spPr/>
      <dgm:t>
        <a:bodyPr/>
        <a:lstStyle/>
        <a:p>
          <a:endParaRPr lang="es-MX"/>
        </a:p>
      </dgm:t>
    </dgm:pt>
    <dgm:pt modelId="{D6F57E73-D391-469C-A893-D1757D2130BE}">
      <dgm:prSet/>
      <dgm:spPr/>
      <dgm:t>
        <a:bodyPr/>
        <a:lstStyle/>
        <a:p>
          <a:pPr rtl="0"/>
          <a:r>
            <a:rPr lang="es-MX" baseline="0" smtClean="0"/>
            <a:t>Se formaron 2 grupos un grupo que no genero incapacidad Prologada 33 (38.4%), trabajadores que generaron incapacidad Prolongada, 53 (61.62%).</a:t>
          </a:r>
          <a:endParaRPr lang="es-MX"/>
        </a:p>
      </dgm:t>
    </dgm:pt>
    <dgm:pt modelId="{A8AD3835-09EA-4DDC-A772-F0D200FB7541}" type="parTrans" cxnId="{7AA769D3-F50A-467A-9C3B-84BD1C0FCA76}">
      <dgm:prSet/>
      <dgm:spPr/>
      <dgm:t>
        <a:bodyPr/>
        <a:lstStyle/>
        <a:p>
          <a:endParaRPr lang="es-MX"/>
        </a:p>
      </dgm:t>
    </dgm:pt>
    <dgm:pt modelId="{A66D1673-C437-4C4B-8A25-90075B667CCD}" type="sibTrans" cxnId="{7AA769D3-F50A-467A-9C3B-84BD1C0FCA76}">
      <dgm:prSet/>
      <dgm:spPr/>
      <dgm:t>
        <a:bodyPr/>
        <a:lstStyle/>
        <a:p>
          <a:endParaRPr lang="es-MX"/>
        </a:p>
      </dgm:t>
    </dgm:pt>
    <dgm:pt modelId="{3E5E1D37-AC8E-470B-AD0D-2BDB8861EEA9}">
      <dgm:prSet custT="1"/>
      <dgm:spPr/>
      <dgm:t>
        <a:bodyPr/>
        <a:lstStyle/>
        <a:p>
          <a:pPr rtl="0"/>
          <a:r>
            <a:rPr lang="es-MX" sz="1800" baseline="0" dirty="0" smtClean="0"/>
            <a:t>De los cuales fueron 20 (62.5%) hombres, y 33 (61.1%) mujeres. </a:t>
          </a:r>
          <a:endParaRPr lang="es-MX" sz="1800" dirty="0"/>
        </a:p>
      </dgm:t>
    </dgm:pt>
    <dgm:pt modelId="{E66DD36D-627C-4892-BCAE-39A45E8A54DA}" type="parTrans" cxnId="{BDCEBCD9-CAF7-4F66-AC05-5DB48FDCECC9}">
      <dgm:prSet/>
      <dgm:spPr/>
      <dgm:t>
        <a:bodyPr/>
        <a:lstStyle/>
        <a:p>
          <a:endParaRPr lang="es-MX"/>
        </a:p>
      </dgm:t>
    </dgm:pt>
    <dgm:pt modelId="{F6A00691-0C21-4F48-8A6B-0D5102611846}" type="sibTrans" cxnId="{BDCEBCD9-CAF7-4F66-AC05-5DB48FDCECC9}">
      <dgm:prSet/>
      <dgm:spPr/>
      <dgm:t>
        <a:bodyPr/>
        <a:lstStyle/>
        <a:p>
          <a:endParaRPr lang="es-MX"/>
        </a:p>
      </dgm:t>
    </dgm:pt>
    <dgm:pt modelId="{291EB7B8-B651-4F5D-A863-89B235EF1C3C}">
      <dgm:prSet/>
      <dgm:spPr/>
      <dgm:t>
        <a:bodyPr/>
        <a:lstStyle/>
        <a:p>
          <a:pPr rtl="0"/>
          <a:r>
            <a:rPr lang="es-MX" baseline="0" dirty="0" smtClean="0"/>
            <a:t>Las edades de los trabajadores con y sin Incapacidad prolongada se encontraron en un mínimo de 18  años y un máximo de 61 años con una media de 31.45 y 34.25 en casos con Incapacidad prolongada. </a:t>
          </a:r>
          <a:endParaRPr lang="es-MX" dirty="0"/>
        </a:p>
      </dgm:t>
    </dgm:pt>
    <dgm:pt modelId="{8EED1124-0569-4C83-AFD2-4F07E7379C78}" type="parTrans" cxnId="{1474D73F-7B34-4ECA-B942-F0D6FBAF337B}">
      <dgm:prSet/>
      <dgm:spPr/>
      <dgm:t>
        <a:bodyPr/>
        <a:lstStyle/>
        <a:p>
          <a:endParaRPr lang="es-MX"/>
        </a:p>
      </dgm:t>
    </dgm:pt>
    <dgm:pt modelId="{AA759B04-1C9B-4A98-90C7-9C73ED738427}" type="sibTrans" cxnId="{1474D73F-7B34-4ECA-B942-F0D6FBAF337B}">
      <dgm:prSet/>
      <dgm:spPr/>
      <dgm:t>
        <a:bodyPr/>
        <a:lstStyle/>
        <a:p>
          <a:endParaRPr lang="es-MX"/>
        </a:p>
      </dgm:t>
    </dgm:pt>
    <dgm:pt modelId="{1F604C4E-D505-4D06-8573-F278CAA814AE}" type="pres">
      <dgm:prSet presAssocID="{D21018E3-292B-481E-97B4-34C941C648D9}" presName="Name0" presStyleCnt="0">
        <dgm:presLayoutVars>
          <dgm:dir/>
          <dgm:resizeHandles val="exact"/>
        </dgm:presLayoutVars>
      </dgm:prSet>
      <dgm:spPr/>
      <dgm:t>
        <a:bodyPr/>
        <a:lstStyle/>
        <a:p>
          <a:endParaRPr lang="es-MX"/>
        </a:p>
      </dgm:t>
    </dgm:pt>
    <dgm:pt modelId="{F198D5FB-D54A-4936-AD17-00564C84DA72}" type="pres">
      <dgm:prSet presAssocID="{BB2DB8F0-FD7A-4028-A00D-F542E41B0C70}" presName="node" presStyleLbl="node1" presStyleIdx="0" presStyleCnt="4">
        <dgm:presLayoutVars>
          <dgm:bulletEnabled val="1"/>
        </dgm:presLayoutVars>
      </dgm:prSet>
      <dgm:spPr/>
      <dgm:t>
        <a:bodyPr/>
        <a:lstStyle/>
        <a:p>
          <a:endParaRPr lang="es-MX"/>
        </a:p>
      </dgm:t>
    </dgm:pt>
    <dgm:pt modelId="{3204FFB7-4140-4570-A47E-EEB2699232A3}" type="pres">
      <dgm:prSet presAssocID="{EE6C6241-E1AA-4387-AE9A-AD5F21C94ADD}" presName="sibTrans" presStyleLbl="sibTrans1D1" presStyleIdx="0" presStyleCnt="3"/>
      <dgm:spPr/>
      <dgm:t>
        <a:bodyPr/>
        <a:lstStyle/>
        <a:p>
          <a:endParaRPr lang="es-MX"/>
        </a:p>
      </dgm:t>
    </dgm:pt>
    <dgm:pt modelId="{1952C017-6ECC-41D3-A26F-07FB0EA74950}" type="pres">
      <dgm:prSet presAssocID="{EE6C6241-E1AA-4387-AE9A-AD5F21C94ADD}" presName="connectorText" presStyleLbl="sibTrans1D1" presStyleIdx="0" presStyleCnt="3"/>
      <dgm:spPr/>
      <dgm:t>
        <a:bodyPr/>
        <a:lstStyle/>
        <a:p>
          <a:endParaRPr lang="es-MX"/>
        </a:p>
      </dgm:t>
    </dgm:pt>
    <dgm:pt modelId="{FAAA090B-CB43-481F-AEAE-E6D4D254942E}" type="pres">
      <dgm:prSet presAssocID="{D6F57E73-D391-469C-A893-D1757D2130BE}" presName="node" presStyleLbl="node1" presStyleIdx="1" presStyleCnt="4">
        <dgm:presLayoutVars>
          <dgm:bulletEnabled val="1"/>
        </dgm:presLayoutVars>
      </dgm:prSet>
      <dgm:spPr/>
      <dgm:t>
        <a:bodyPr/>
        <a:lstStyle/>
        <a:p>
          <a:endParaRPr lang="es-MX"/>
        </a:p>
      </dgm:t>
    </dgm:pt>
    <dgm:pt modelId="{6D99AE5D-FF92-4750-8B57-5C7539BE4973}" type="pres">
      <dgm:prSet presAssocID="{A66D1673-C437-4C4B-8A25-90075B667CCD}" presName="sibTrans" presStyleLbl="sibTrans1D1" presStyleIdx="1" presStyleCnt="3"/>
      <dgm:spPr/>
      <dgm:t>
        <a:bodyPr/>
        <a:lstStyle/>
        <a:p>
          <a:endParaRPr lang="es-MX"/>
        </a:p>
      </dgm:t>
    </dgm:pt>
    <dgm:pt modelId="{7AD91E67-30E5-4890-BF10-C39ECF3A741D}" type="pres">
      <dgm:prSet presAssocID="{A66D1673-C437-4C4B-8A25-90075B667CCD}" presName="connectorText" presStyleLbl="sibTrans1D1" presStyleIdx="1" presStyleCnt="3"/>
      <dgm:spPr/>
      <dgm:t>
        <a:bodyPr/>
        <a:lstStyle/>
        <a:p>
          <a:endParaRPr lang="es-MX"/>
        </a:p>
      </dgm:t>
    </dgm:pt>
    <dgm:pt modelId="{51447FFB-BEB5-4F27-AA17-7915C510A34E}" type="pres">
      <dgm:prSet presAssocID="{3E5E1D37-AC8E-470B-AD0D-2BDB8861EEA9}" presName="node" presStyleLbl="node1" presStyleIdx="2" presStyleCnt="4">
        <dgm:presLayoutVars>
          <dgm:bulletEnabled val="1"/>
        </dgm:presLayoutVars>
      </dgm:prSet>
      <dgm:spPr/>
      <dgm:t>
        <a:bodyPr/>
        <a:lstStyle/>
        <a:p>
          <a:endParaRPr lang="es-MX"/>
        </a:p>
      </dgm:t>
    </dgm:pt>
    <dgm:pt modelId="{7891BFD1-C14B-4482-BEC2-4D952EA8F297}" type="pres">
      <dgm:prSet presAssocID="{F6A00691-0C21-4F48-8A6B-0D5102611846}" presName="sibTrans" presStyleLbl="sibTrans1D1" presStyleIdx="2" presStyleCnt="3"/>
      <dgm:spPr/>
      <dgm:t>
        <a:bodyPr/>
        <a:lstStyle/>
        <a:p>
          <a:endParaRPr lang="es-MX"/>
        </a:p>
      </dgm:t>
    </dgm:pt>
    <dgm:pt modelId="{A58DFC0C-4741-4A7F-8437-65FE6775CE34}" type="pres">
      <dgm:prSet presAssocID="{F6A00691-0C21-4F48-8A6B-0D5102611846}" presName="connectorText" presStyleLbl="sibTrans1D1" presStyleIdx="2" presStyleCnt="3"/>
      <dgm:spPr/>
      <dgm:t>
        <a:bodyPr/>
        <a:lstStyle/>
        <a:p>
          <a:endParaRPr lang="es-MX"/>
        </a:p>
      </dgm:t>
    </dgm:pt>
    <dgm:pt modelId="{53E231F8-D6E8-41A4-9B8A-2EFF445B223E}" type="pres">
      <dgm:prSet presAssocID="{291EB7B8-B651-4F5D-A863-89B235EF1C3C}" presName="node" presStyleLbl="node1" presStyleIdx="3" presStyleCnt="4">
        <dgm:presLayoutVars>
          <dgm:bulletEnabled val="1"/>
        </dgm:presLayoutVars>
      </dgm:prSet>
      <dgm:spPr/>
      <dgm:t>
        <a:bodyPr/>
        <a:lstStyle/>
        <a:p>
          <a:endParaRPr lang="es-MX"/>
        </a:p>
      </dgm:t>
    </dgm:pt>
  </dgm:ptLst>
  <dgm:cxnLst>
    <dgm:cxn modelId="{220CDA3B-61AE-4C69-9C32-42B0D391163F}" type="presOf" srcId="{F6A00691-0C21-4F48-8A6B-0D5102611846}" destId="{A58DFC0C-4741-4A7F-8437-65FE6775CE34}" srcOrd="1" destOrd="0" presId="urn:microsoft.com/office/officeart/2005/8/layout/bProcess3"/>
    <dgm:cxn modelId="{AB051694-9330-4F97-9A67-E1C421566F26}" type="presOf" srcId="{A66D1673-C437-4C4B-8A25-90075B667CCD}" destId="{6D99AE5D-FF92-4750-8B57-5C7539BE4973}" srcOrd="0" destOrd="0" presId="urn:microsoft.com/office/officeart/2005/8/layout/bProcess3"/>
    <dgm:cxn modelId="{AD7F8E04-BF21-4EE2-8D5A-1D447C3311E6}" type="presOf" srcId="{A66D1673-C437-4C4B-8A25-90075B667CCD}" destId="{7AD91E67-30E5-4890-BF10-C39ECF3A741D}" srcOrd="1" destOrd="0" presId="urn:microsoft.com/office/officeart/2005/8/layout/bProcess3"/>
    <dgm:cxn modelId="{8EE14C8A-75CD-4C10-9B17-674D26DF5CD2}" type="presOf" srcId="{3E5E1D37-AC8E-470B-AD0D-2BDB8861EEA9}" destId="{51447FFB-BEB5-4F27-AA17-7915C510A34E}" srcOrd="0" destOrd="0" presId="urn:microsoft.com/office/officeart/2005/8/layout/bProcess3"/>
    <dgm:cxn modelId="{787B5585-7FA0-4719-A06F-98FF18E8366A}" srcId="{D21018E3-292B-481E-97B4-34C941C648D9}" destId="{BB2DB8F0-FD7A-4028-A00D-F542E41B0C70}" srcOrd="0" destOrd="0" parTransId="{2D948D99-5FEC-4C68-970F-5D9DF01B6768}" sibTransId="{EE6C6241-E1AA-4387-AE9A-AD5F21C94ADD}"/>
    <dgm:cxn modelId="{BDCEBCD9-CAF7-4F66-AC05-5DB48FDCECC9}" srcId="{D21018E3-292B-481E-97B4-34C941C648D9}" destId="{3E5E1D37-AC8E-470B-AD0D-2BDB8861EEA9}" srcOrd="2" destOrd="0" parTransId="{E66DD36D-627C-4892-BCAE-39A45E8A54DA}" sibTransId="{F6A00691-0C21-4F48-8A6B-0D5102611846}"/>
    <dgm:cxn modelId="{3761DD22-568F-48C7-8722-70D3DE1CC8C9}" type="presOf" srcId="{D6F57E73-D391-469C-A893-D1757D2130BE}" destId="{FAAA090B-CB43-481F-AEAE-E6D4D254942E}" srcOrd="0" destOrd="0" presId="urn:microsoft.com/office/officeart/2005/8/layout/bProcess3"/>
    <dgm:cxn modelId="{7213027B-5BE1-410E-8A56-DDE6D21D185C}" type="presOf" srcId="{D21018E3-292B-481E-97B4-34C941C648D9}" destId="{1F604C4E-D505-4D06-8573-F278CAA814AE}" srcOrd="0" destOrd="0" presId="urn:microsoft.com/office/officeart/2005/8/layout/bProcess3"/>
    <dgm:cxn modelId="{F54DC8B1-0A74-41D0-BA8A-48298F1D406B}" type="presOf" srcId="{EE6C6241-E1AA-4387-AE9A-AD5F21C94ADD}" destId="{3204FFB7-4140-4570-A47E-EEB2699232A3}" srcOrd="0" destOrd="0" presId="urn:microsoft.com/office/officeart/2005/8/layout/bProcess3"/>
    <dgm:cxn modelId="{EE6AD6D3-43BF-41CC-BF31-7DFBB1DC0FE6}" type="presOf" srcId="{291EB7B8-B651-4F5D-A863-89B235EF1C3C}" destId="{53E231F8-D6E8-41A4-9B8A-2EFF445B223E}" srcOrd="0" destOrd="0" presId="urn:microsoft.com/office/officeart/2005/8/layout/bProcess3"/>
    <dgm:cxn modelId="{1474D73F-7B34-4ECA-B942-F0D6FBAF337B}" srcId="{D21018E3-292B-481E-97B4-34C941C648D9}" destId="{291EB7B8-B651-4F5D-A863-89B235EF1C3C}" srcOrd="3" destOrd="0" parTransId="{8EED1124-0569-4C83-AFD2-4F07E7379C78}" sibTransId="{AA759B04-1C9B-4A98-90C7-9C73ED738427}"/>
    <dgm:cxn modelId="{D9948C1F-A298-4948-9652-86D84CBAF429}" type="presOf" srcId="{EE6C6241-E1AA-4387-AE9A-AD5F21C94ADD}" destId="{1952C017-6ECC-41D3-A26F-07FB0EA74950}" srcOrd="1" destOrd="0" presId="urn:microsoft.com/office/officeart/2005/8/layout/bProcess3"/>
    <dgm:cxn modelId="{E34AA423-6337-4021-9661-6504A338B643}" type="presOf" srcId="{F6A00691-0C21-4F48-8A6B-0D5102611846}" destId="{7891BFD1-C14B-4482-BEC2-4D952EA8F297}" srcOrd="0" destOrd="0" presId="urn:microsoft.com/office/officeart/2005/8/layout/bProcess3"/>
    <dgm:cxn modelId="{1272D81B-06B6-43BD-9CF5-41356A2D09C1}" type="presOf" srcId="{BB2DB8F0-FD7A-4028-A00D-F542E41B0C70}" destId="{F198D5FB-D54A-4936-AD17-00564C84DA72}" srcOrd="0" destOrd="0" presId="urn:microsoft.com/office/officeart/2005/8/layout/bProcess3"/>
    <dgm:cxn modelId="{7AA769D3-F50A-467A-9C3B-84BD1C0FCA76}" srcId="{D21018E3-292B-481E-97B4-34C941C648D9}" destId="{D6F57E73-D391-469C-A893-D1757D2130BE}" srcOrd="1" destOrd="0" parTransId="{A8AD3835-09EA-4DDC-A772-F0D200FB7541}" sibTransId="{A66D1673-C437-4C4B-8A25-90075B667CCD}"/>
    <dgm:cxn modelId="{4D96ECAC-13D6-4884-88D6-4D7A7395E518}" type="presParOf" srcId="{1F604C4E-D505-4D06-8573-F278CAA814AE}" destId="{F198D5FB-D54A-4936-AD17-00564C84DA72}" srcOrd="0" destOrd="0" presId="urn:microsoft.com/office/officeart/2005/8/layout/bProcess3"/>
    <dgm:cxn modelId="{D66C419B-04E3-48D9-BC62-3B6BFE9DAE41}" type="presParOf" srcId="{1F604C4E-D505-4D06-8573-F278CAA814AE}" destId="{3204FFB7-4140-4570-A47E-EEB2699232A3}" srcOrd="1" destOrd="0" presId="urn:microsoft.com/office/officeart/2005/8/layout/bProcess3"/>
    <dgm:cxn modelId="{BAAF4B1A-815A-4A5A-88EF-E6D98654C4CF}" type="presParOf" srcId="{3204FFB7-4140-4570-A47E-EEB2699232A3}" destId="{1952C017-6ECC-41D3-A26F-07FB0EA74950}" srcOrd="0" destOrd="0" presId="urn:microsoft.com/office/officeart/2005/8/layout/bProcess3"/>
    <dgm:cxn modelId="{A56016BB-5776-448D-AD51-8A9177A12369}" type="presParOf" srcId="{1F604C4E-D505-4D06-8573-F278CAA814AE}" destId="{FAAA090B-CB43-481F-AEAE-E6D4D254942E}" srcOrd="2" destOrd="0" presId="urn:microsoft.com/office/officeart/2005/8/layout/bProcess3"/>
    <dgm:cxn modelId="{3DDE412D-D701-489E-BAE1-F84E5B2A6083}" type="presParOf" srcId="{1F604C4E-D505-4D06-8573-F278CAA814AE}" destId="{6D99AE5D-FF92-4750-8B57-5C7539BE4973}" srcOrd="3" destOrd="0" presId="urn:microsoft.com/office/officeart/2005/8/layout/bProcess3"/>
    <dgm:cxn modelId="{67BEC556-5729-4CB7-900F-F97414C03817}" type="presParOf" srcId="{6D99AE5D-FF92-4750-8B57-5C7539BE4973}" destId="{7AD91E67-30E5-4890-BF10-C39ECF3A741D}" srcOrd="0" destOrd="0" presId="urn:microsoft.com/office/officeart/2005/8/layout/bProcess3"/>
    <dgm:cxn modelId="{C4D373DA-7A76-4FFB-A35E-ABD11ACA9F24}" type="presParOf" srcId="{1F604C4E-D505-4D06-8573-F278CAA814AE}" destId="{51447FFB-BEB5-4F27-AA17-7915C510A34E}" srcOrd="4" destOrd="0" presId="urn:microsoft.com/office/officeart/2005/8/layout/bProcess3"/>
    <dgm:cxn modelId="{11F7CFBC-7D3D-4C62-9629-54BBFB17D958}" type="presParOf" srcId="{1F604C4E-D505-4D06-8573-F278CAA814AE}" destId="{7891BFD1-C14B-4482-BEC2-4D952EA8F297}" srcOrd="5" destOrd="0" presId="urn:microsoft.com/office/officeart/2005/8/layout/bProcess3"/>
    <dgm:cxn modelId="{69A5083F-D4E0-4085-9E6F-11D8BFF23A54}" type="presParOf" srcId="{7891BFD1-C14B-4482-BEC2-4D952EA8F297}" destId="{A58DFC0C-4741-4A7F-8437-65FE6775CE34}" srcOrd="0" destOrd="0" presId="urn:microsoft.com/office/officeart/2005/8/layout/bProcess3"/>
    <dgm:cxn modelId="{FEEFAC68-4915-44F3-89E1-83A34D87C1D3}" type="presParOf" srcId="{1F604C4E-D505-4D06-8573-F278CAA814AE}" destId="{53E231F8-D6E8-41A4-9B8A-2EFF445B223E}"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1664CAD-8D0C-47D6-8407-284F4811D3E5}" type="doc">
      <dgm:prSet loTypeId="urn:microsoft.com/office/officeart/2005/8/layout/vProcess5" loCatId="process" qsTypeId="urn:microsoft.com/office/officeart/2005/8/quickstyle/3d1" qsCatId="3D" csTypeId="urn:microsoft.com/office/officeart/2005/8/colors/colorful1" csCatId="colorful" phldr="1"/>
      <dgm:spPr/>
      <dgm:t>
        <a:bodyPr/>
        <a:lstStyle/>
        <a:p>
          <a:endParaRPr lang="es-MX"/>
        </a:p>
      </dgm:t>
    </dgm:pt>
    <dgm:pt modelId="{A8E1F611-9A8D-407C-B892-D39B6AE86861}">
      <dgm:prSet custT="1"/>
      <dgm:spPr/>
      <dgm:t>
        <a:bodyPr/>
        <a:lstStyle/>
        <a:p>
          <a:pPr algn="just" rtl="0"/>
          <a:r>
            <a:rPr lang="es-MX" sz="1400" dirty="0" smtClean="0"/>
            <a:t>De los 53  trabajadores que presentaron Incapacidades prolongada por el Diagnostico de Esguince de tobillo Grado I, 50 (94.3%), trabajadores que generaron Incapacidad Prolongada que presentaron  Esguince de Tobillo Grado II  3 (5.7%).</a:t>
          </a:r>
          <a:endParaRPr lang="es-MX" sz="1400" dirty="0"/>
        </a:p>
      </dgm:t>
    </dgm:pt>
    <dgm:pt modelId="{842B4C8A-26A3-4913-955B-00A392707373}" type="parTrans" cxnId="{8BBCE879-A2E4-496E-8209-72A070F4EB4C}">
      <dgm:prSet/>
      <dgm:spPr/>
      <dgm:t>
        <a:bodyPr/>
        <a:lstStyle/>
        <a:p>
          <a:endParaRPr lang="es-MX"/>
        </a:p>
      </dgm:t>
    </dgm:pt>
    <dgm:pt modelId="{41EFF294-A44E-4BCB-BC40-BD1B6CB38DBD}" type="sibTrans" cxnId="{8BBCE879-A2E4-496E-8209-72A070F4EB4C}">
      <dgm:prSet/>
      <dgm:spPr/>
      <dgm:t>
        <a:bodyPr/>
        <a:lstStyle/>
        <a:p>
          <a:endParaRPr lang="es-MX"/>
        </a:p>
      </dgm:t>
    </dgm:pt>
    <dgm:pt modelId="{1808E0B6-053E-48B4-A528-A87F451403FE}">
      <dgm:prSet/>
      <dgm:spPr/>
      <dgm:t>
        <a:bodyPr/>
        <a:lstStyle/>
        <a:p>
          <a:r>
            <a:rPr lang="es-MX" dirty="0" smtClean="0"/>
            <a:t>Trabajadores que no generaron Incapacidad Prolongada de acuerdo a su tipo de jornada de trabajo: matutino 7 (21.2%), vespertino 12 (36.43%), nocturno 2 (6.1%)  y mixto 12 (36.4%). Los trabajadores que presentaron Incapacidad Prolongada de acuerdo a su tipo de jornada de trabajo: matutino 22 (41.5%), vespertino 10 (18.9%), nocturno 2 (3.8%) y mixto 19 (35.8%).  </a:t>
          </a:r>
          <a:endParaRPr lang="es-MX" dirty="0"/>
        </a:p>
      </dgm:t>
    </dgm:pt>
    <dgm:pt modelId="{4B138F85-5C7A-4C32-9D7A-7CE07065774A}" type="parTrans" cxnId="{D2F213E2-5307-45C8-A153-2146EFE1B386}">
      <dgm:prSet/>
      <dgm:spPr/>
      <dgm:t>
        <a:bodyPr/>
        <a:lstStyle/>
        <a:p>
          <a:endParaRPr lang="es-MX"/>
        </a:p>
      </dgm:t>
    </dgm:pt>
    <dgm:pt modelId="{7C0F05EE-107D-4CA7-BD7F-99AD4C372785}" type="sibTrans" cxnId="{D2F213E2-5307-45C8-A153-2146EFE1B386}">
      <dgm:prSet/>
      <dgm:spPr/>
      <dgm:t>
        <a:bodyPr/>
        <a:lstStyle/>
        <a:p>
          <a:endParaRPr lang="es-MX"/>
        </a:p>
      </dgm:t>
    </dgm:pt>
    <dgm:pt modelId="{769FF7DA-F7BA-4C4F-9FDE-C0AA007F6934}">
      <dgm:prSet/>
      <dgm:spPr/>
      <dgm:t>
        <a:bodyPr/>
        <a:lstStyle/>
        <a:p>
          <a:r>
            <a:rPr lang="es-MX" dirty="0" smtClean="0"/>
            <a:t>El tipo de accidente que no condiciono Incapacidad Prolongada en accidente de Trabajo fueron 25 (75.8%) casos, accidente de Trayecto 6 (18.2%), y casos por  Enfermedad General  se presentó en 2 (6.1%)  trabajadores. El tipo de accidente que condiciono Incapacidad Prolongada en accidente de Trabajo fueron 30 (56.6%) casos, accidente de Trayecto 21  (39.6%), y casos por  Enfermedad General  se presentó en 2 (3.8%)  trabajadores. </a:t>
          </a:r>
          <a:endParaRPr lang="es-MX" dirty="0"/>
        </a:p>
      </dgm:t>
    </dgm:pt>
    <dgm:pt modelId="{D5A0EBDC-7AF7-4004-A4C7-70E6158233F8}" type="parTrans" cxnId="{CB8B28E6-B379-4875-AF00-35CAFEB6E951}">
      <dgm:prSet/>
      <dgm:spPr/>
      <dgm:t>
        <a:bodyPr/>
        <a:lstStyle/>
        <a:p>
          <a:endParaRPr lang="es-MX"/>
        </a:p>
      </dgm:t>
    </dgm:pt>
    <dgm:pt modelId="{45988077-1967-4708-A8F2-F0AE2CFD50E9}" type="sibTrans" cxnId="{CB8B28E6-B379-4875-AF00-35CAFEB6E951}">
      <dgm:prSet/>
      <dgm:spPr/>
      <dgm:t>
        <a:bodyPr/>
        <a:lstStyle/>
        <a:p>
          <a:endParaRPr lang="es-MX"/>
        </a:p>
      </dgm:t>
    </dgm:pt>
    <dgm:pt modelId="{25D6D10F-2446-4497-9949-24B2F0C617C3}">
      <dgm:prSet custT="1"/>
      <dgm:spPr/>
      <dgm:t>
        <a:bodyPr/>
        <a:lstStyle/>
        <a:p>
          <a:pPr algn="just" rtl="0"/>
          <a:r>
            <a:rPr lang="es-MX" sz="1400" dirty="0" smtClean="0"/>
            <a:t>Trabajadores que no generaron Incapacidad Prolongada de acuerdo a su tipo de actividad: ligero 22 (66.7%), medio 9 (27.3%), pesado y muy pesado 2 (6.1%). Los trabajadores que presentaron Incapacidad Prolongada de acuerdo a su tipo de actividad: Ligero 32 (60.4%), Media 19 (35.8%), Trabajo pesado y muy pesado 2 (3.8%). </a:t>
          </a:r>
          <a:endParaRPr lang="es-MX" sz="1400" dirty="0"/>
        </a:p>
      </dgm:t>
    </dgm:pt>
    <dgm:pt modelId="{641AA355-CFED-41F1-B8D6-D4B290853F04}" type="parTrans" cxnId="{FE857B6F-9B0A-47E8-BFD7-72861B606849}">
      <dgm:prSet/>
      <dgm:spPr/>
      <dgm:t>
        <a:bodyPr/>
        <a:lstStyle/>
        <a:p>
          <a:endParaRPr lang="es-MX"/>
        </a:p>
      </dgm:t>
    </dgm:pt>
    <dgm:pt modelId="{4205ACDD-F6A3-41DE-989B-C40A4F72D40E}" type="sibTrans" cxnId="{FE857B6F-9B0A-47E8-BFD7-72861B606849}">
      <dgm:prSet/>
      <dgm:spPr/>
      <dgm:t>
        <a:bodyPr/>
        <a:lstStyle/>
        <a:p>
          <a:endParaRPr lang="es-MX"/>
        </a:p>
      </dgm:t>
    </dgm:pt>
    <dgm:pt modelId="{9009FC42-B627-4B21-ACA0-6C2215D4A6B5}" type="pres">
      <dgm:prSet presAssocID="{D1664CAD-8D0C-47D6-8407-284F4811D3E5}" presName="outerComposite" presStyleCnt="0">
        <dgm:presLayoutVars>
          <dgm:chMax val="5"/>
          <dgm:dir/>
          <dgm:resizeHandles val="exact"/>
        </dgm:presLayoutVars>
      </dgm:prSet>
      <dgm:spPr/>
      <dgm:t>
        <a:bodyPr/>
        <a:lstStyle/>
        <a:p>
          <a:endParaRPr lang="es-MX"/>
        </a:p>
      </dgm:t>
    </dgm:pt>
    <dgm:pt modelId="{D479FAE5-D0A7-44F3-B43E-C9692CD5F683}" type="pres">
      <dgm:prSet presAssocID="{D1664CAD-8D0C-47D6-8407-284F4811D3E5}" presName="dummyMaxCanvas" presStyleCnt="0">
        <dgm:presLayoutVars/>
      </dgm:prSet>
      <dgm:spPr/>
    </dgm:pt>
    <dgm:pt modelId="{564F57D3-33B3-44F4-BF0E-C6F45F77F9AF}" type="pres">
      <dgm:prSet presAssocID="{D1664CAD-8D0C-47D6-8407-284F4811D3E5}" presName="FourNodes_1" presStyleLbl="node1" presStyleIdx="0" presStyleCnt="4">
        <dgm:presLayoutVars>
          <dgm:bulletEnabled val="1"/>
        </dgm:presLayoutVars>
      </dgm:prSet>
      <dgm:spPr/>
      <dgm:t>
        <a:bodyPr/>
        <a:lstStyle/>
        <a:p>
          <a:endParaRPr lang="es-MX"/>
        </a:p>
      </dgm:t>
    </dgm:pt>
    <dgm:pt modelId="{E6E883C2-9B40-47AC-B107-723E55A6FC4F}" type="pres">
      <dgm:prSet presAssocID="{D1664CAD-8D0C-47D6-8407-284F4811D3E5}" presName="FourNodes_2" presStyleLbl="node1" presStyleIdx="1" presStyleCnt="4">
        <dgm:presLayoutVars>
          <dgm:bulletEnabled val="1"/>
        </dgm:presLayoutVars>
      </dgm:prSet>
      <dgm:spPr/>
      <dgm:t>
        <a:bodyPr/>
        <a:lstStyle/>
        <a:p>
          <a:endParaRPr lang="es-MX"/>
        </a:p>
      </dgm:t>
    </dgm:pt>
    <dgm:pt modelId="{BA60AEE1-4268-40E5-B9AD-D72D9B0BDF4C}" type="pres">
      <dgm:prSet presAssocID="{D1664CAD-8D0C-47D6-8407-284F4811D3E5}" presName="FourNodes_3" presStyleLbl="node1" presStyleIdx="2" presStyleCnt="4">
        <dgm:presLayoutVars>
          <dgm:bulletEnabled val="1"/>
        </dgm:presLayoutVars>
      </dgm:prSet>
      <dgm:spPr/>
      <dgm:t>
        <a:bodyPr/>
        <a:lstStyle/>
        <a:p>
          <a:endParaRPr lang="es-MX"/>
        </a:p>
      </dgm:t>
    </dgm:pt>
    <dgm:pt modelId="{600F16E9-1D9B-46E6-9A3E-9C70B35F2A07}" type="pres">
      <dgm:prSet presAssocID="{D1664CAD-8D0C-47D6-8407-284F4811D3E5}" presName="FourNodes_4" presStyleLbl="node1" presStyleIdx="3" presStyleCnt="4">
        <dgm:presLayoutVars>
          <dgm:bulletEnabled val="1"/>
        </dgm:presLayoutVars>
      </dgm:prSet>
      <dgm:spPr/>
      <dgm:t>
        <a:bodyPr/>
        <a:lstStyle/>
        <a:p>
          <a:endParaRPr lang="es-MX"/>
        </a:p>
      </dgm:t>
    </dgm:pt>
    <dgm:pt modelId="{2220975B-4DA1-40BF-8BDF-888CE81FA3C5}" type="pres">
      <dgm:prSet presAssocID="{D1664CAD-8D0C-47D6-8407-284F4811D3E5}" presName="FourConn_1-2" presStyleLbl="fgAccFollowNode1" presStyleIdx="0" presStyleCnt="3">
        <dgm:presLayoutVars>
          <dgm:bulletEnabled val="1"/>
        </dgm:presLayoutVars>
      </dgm:prSet>
      <dgm:spPr/>
      <dgm:t>
        <a:bodyPr/>
        <a:lstStyle/>
        <a:p>
          <a:endParaRPr lang="es-MX"/>
        </a:p>
      </dgm:t>
    </dgm:pt>
    <dgm:pt modelId="{5D10B7A8-FC48-4A77-9A58-46B2816C692E}" type="pres">
      <dgm:prSet presAssocID="{D1664CAD-8D0C-47D6-8407-284F4811D3E5}" presName="FourConn_2-3" presStyleLbl="fgAccFollowNode1" presStyleIdx="1" presStyleCnt="3">
        <dgm:presLayoutVars>
          <dgm:bulletEnabled val="1"/>
        </dgm:presLayoutVars>
      </dgm:prSet>
      <dgm:spPr/>
      <dgm:t>
        <a:bodyPr/>
        <a:lstStyle/>
        <a:p>
          <a:endParaRPr lang="es-MX"/>
        </a:p>
      </dgm:t>
    </dgm:pt>
    <dgm:pt modelId="{8D42AA2C-B796-4386-BFDD-513B9EF53649}" type="pres">
      <dgm:prSet presAssocID="{D1664CAD-8D0C-47D6-8407-284F4811D3E5}" presName="FourConn_3-4" presStyleLbl="fgAccFollowNode1" presStyleIdx="2" presStyleCnt="3">
        <dgm:presLayoutVars>
          <dgm:bulletEnabled val="1"/>
        </dgm:presLayoutVars>
      </dgm:prSet>
      <dgm:spPr/>
      <dgm:t>
        <a:bodyPr/>
        <a:lstStyle/>
        <a:p>
          <a:endParaRPr lang="es-MX"/>
        </a:p>
      </dgm:t>
    </dgm:pt>
    <dgm:pt modelId="{56BE5FF0-000D-4A79-86F7-2947E7CFF60A}" type="pres">
      <dgm:prSet presAssocID="{D1664CAD-8D0C-47D6-8407-284F4811D3E5}" presName="FourNodes_1_text" presStyleLbl="node1" presStyleIdx="3" presStyleCnt="4">
        <dgm:presLayoutVars>
          <dgm:bulletEnabled val="1"/>
        </dgm:presLayoutVars>
      </dgm:prSet>
      <dgm:spPr/>
      <dgm:t>
        <a:bodyPr/>
        <a:lstStyle/>
        <a:p>
          <a:endParaRPr lang="es-MX"/>
        </a:p>
      </dgm:t>
    </dgm:pt>
    <dgm:pt modelId="{1C4D3A95-33B8-4484-9C63-F7BCD76E0E41}" type="pres">
      <dgm:prSet presAssocID="{D1664CAD-8D0C-47D6-8407-284F4811D3E5}" presName="FourNodes_2_text" presStyleLbl="node1" presStyleIdx="3" presStyleCnt="4">
        <dgm:presLayoutVars>
          <dgm:bulletEnabled val="1"/>
        </dgm:presLayoutVars>
      </dgm:prSet>
      <dgm:spPr/>
      <dgm:t>
        <a:bodyPr/>
        <a:lstStyle/>
        <a:p>
          <a:endParaRPr lang="es-MX"/>
        </a:p>
      </dgm:t>
    </dgm:pt>
    <dgm:pt modelId="{A850ED17-211F-466C-B31C-5D549F606BA4}" type="pres">
      <dgm:prSet presAssocID="{D1664CAD-8D0C-47D6-8407-284F4811D3E5}" presName="FourNodes_3_text" presStyleLbl="node1" presStyleIdx="3" presStyleCnt="4">
        <dgm:presLayoutVars>
          <dgm:bulletEnabled val="1"/>
        </dgm:presLayoutVars>
      </dgm:prSet>
      <dgm:spPr/>
      <dgm:t>
        <a:bodyPr/>
        <a:lstStyle/>
        <a:p>
          <a:endParaRPr lang="es-MX"/>
        </a:p>
      </dgm:t>
    </dgm:pt>
    <dgm:pt modelId="{CB73AC1F-8D57-44DD-8A43-C7BD2106DC90}" type="pres">
      <dgm:prSet presAssocID="{D1664CAD-8D0C-47D6-8407-284F4811D3E5}" presName="FourNodes_4_text" presStyleLbl="node1" presStyleIdx="3" presStyleCnt="4">
        <dgm:presLayoutVars>
          <dgm:bulletEnabled val="1"/>
        </dgm:presLayoutVars>
      </dgm:prSet>
      <dgm:spPr/>
      <dgm:t>
        <a:bodyPr/>
        <a:lstStyle/>
        <a:p>
          <a:endParaRPr lang="es-MX"/>
        </a:p>
      </dgm:t>
    </dgm:pt>
  </dgm:ptLst>
  <dgm:cxnLst>
    <dgm:cxn modelId="{9505958B-FBD8-465E-B397-AFA25C4116E4}" type="presOf" srcId="{769FF7DA-F7BA-4C4F-9FDE-C0AA007F6934}" destId="{CB73AC1F-8D57-44DD-8A43-C7BD2106DC90}" srcOrd="1" destOrd="0" presId="urn:microsoft.com/office/officeart/2005/8/layout/vProcess5"/>
    <dgm:cxn modelId="{81085C9B-8ED3-42BF-84F6-F77DDD9306ED}" type="presOf" srcId="{4205ACDD-F6A3-41DE-989B-C40A4F72D40E}" destId="{2220975B-4DA1-40BF-8BDF-888CE81FA3C5}" srcOrd="0" destOrd="0" presId="urn:microsoft.com/office/officeart/2005/8/layout/vProcess5"/>
    <dgm:cxn modelId="{E23A0454-61B8-434B-8B42-C225F3FC4358}" type="presOf" srcId="{1808E0B6-053E-48B4-A528-A87F451403FE}" destId="{A850ED17-211F-466C-B31C-5D549F606BA4}" srcOrd="1" destOrd="0" presId="urn:microsoft.com/office/officeart/2005/8/layout/vProcess5"/>
    <dgm:cxn modelId="{9FC20B07-6F37-4BF0-8920-DE1F066E8B34}" type="presOf" srcId="{D1664CAD-8D0C-47D6-8407-284F4811D3E5}" destId="{9009FC42-B627-4B21-ACA0-6C2215D4A6B5}" srcOrd="0" destOrd="0" presId="urn:microsoft.com/office/officeart/2005/8/layout/vProcess5"/>
    <dgm:cxn modelId="{A76025DB-428D-4A87-8A24-C9C0E4FDB595}" type="presOf" srcId="{25D6D10F-2446-4497-9949-24B2F0C617C3}" destId="{56BE5FF0-000D-4A79-86F7-2947E7CFF60A}" srcOrd="1" destOrd="0" presId="urn:microsoft.com/office/officeart/2005/8/layout/vProcess5"/>
    <dgm:cxn modelId="{459F413B-3821-4584-9674-80769C54C8B2}" type="presOf" srcId="{1808E0B6-053E-48B4-A528-A87F451403FE}" destId="{BA60AEE1-4268-40E5-B9AD-D72D9B0BDF4C}" srcOrd="0" destOrd="0" presId="urn:microsoft.com/office/officeart/2005/8/layout/vProcess5"/>
    <dgm:cxn modelId="{C598C1A7-8FD5-45DA-AAB3-49FFFAEEB895}" type="presOf" srcId="{A8E1F611-9A8D-407C-B892-D39B6AE86861}" destId="{E6E883C2-9B40-47AC-B107-723E55A6FC4F}" srcOrd="0" destOrd="0" presId="urn:microsoft.com/office/officeart/2005/8/layout/vProcess5"/>
    <dgm:cxn modelId="{EF5B4BFE-A6D8-4414-B523-E0646AF0F27D}" type="presOf" srcId="{25D6D10F-2446-4497-9949-24B2F0C617C3}" destId="{564F57D3-33B3-44F4-BF0E-C6F45F77F9AF}" srcOrd="0" destOrd="0" presId="urn:microsoft.com/office/officeart/2005/8/layout/vProcess5"/>
    <dgm:cxn modelId="{4F361A8E-C957-44E8-BD84-F7F2522CE9B4}" type="presOf" srcId="{7C0F05EE-107D-4CA7-BD7F-99AD4C372785}" destId="{8D42AA2C-B796-4386-BFDD-513B9EF53649}" srcOrd="0" destOrd="0" presId="urn:microsoft.com/office/officeart/2005/8/layout/vProcess5"/>
    <dgm:cxn modelId="{A17045E5-1CDC-413C-8A68-2DB33E187DEB}" type="presOf" srcId="{41EFF294-A44E-4BCB-BC40-BD1B6CB38DBD}" destId="{5D10B7A8-FC48-4A77-9A58-46B2816C692E}" srcOrd="0" destOrd="0" presId="urn:microsoft.com/office/officeart/2005/8/layout/vProcess5"/>
    <dgm:cxn modelId="{8BBCE879-A2E4-496E-8209-72A070F4EB4C}" srcId="{D1664CAD-8D0C-47D6-8407-284F4811D3E5}" destId="{A8E1F611-9A8D-407C-B892-D39B6AE86861}" srcOrd="1" destOrd="0" parTransId="{842B4C8A-26A3-4913-955B-00A392707373}" sibTransId="{41EFF294-A44E-4BCB-BC40-BD1B6CB38DBD}"/>
    <dgm:cxn modelId="{CB8B28E6-B379-4875-AF00-35CAFEB6E951}" srcId="{D1664CAD-8D0C-47D6-8407-284F4811D3E5}" destId="{769FF7DA-F7BA-4C4F-9FDE-C0AA007F6934}" srcOrd="3" destOrd="0" parTransId="{D5A0EBDC-7AF7-4004-A4C7-70E6158233F8}" sibTransId="{45988077-1967-4708-A8F2-F0AE2CFD50E9}"/>
    <dgm:cxn modelId="{8B25B9FB-A772-4D87-81CF-B0110FBB45AC}" type="presOf" srcId="{769FF7DA-F7BA-4C4F-9FDE-C0AA007F6934}" destId="{600F16E9-1D9B-46E6-9A3E-9C70B35F2A07}" srcOrd="0" destOrd="0" presId="urn:microsoft.com/office/officeart/2005/8/layout/vProcess5"/>
    <dgm:cxn modelId="{D2F213E2-5307-45C8-A153-2146EFE1B386}" srcId="{D1664CAD-8D0C-47D6-8407-284F4811D3E5}" destId="{1808E0B6-053E-48B4-A528-A87F451403FE}" srcOrd="2" destOrd="0" parTransId="{4B138F85-5C7A-4C32-9D7A-7CE07065774A}" sibTransId="{7C0F05EE-107D-4CA7-BD7F-99AD4C372785}"/>
    <dgm:cxn modelId="{C1E0093D-9DB0-4ED8-9E24-1EDD2606EDE4}" type="presOf" srcId="{A8E1F611-9A8D-407C-B892-D39B6AE86861}" destId="{1C4D3A95-33B8-4484-9C63-F7BCD76E0E41}" srcOrd="1" destOrd="0" presId="urn:microsoft.com/office/officeart/2005/8/layout/vProcess5"/>
    <dgm:cxn modelId="{FE857B6F-9B0A-47E8-BFD7-72861B606849}" srcId="{D1664CAD-8D0C-47D6-8407-284F4811D3E5}" destId="{25D6D10F-2446-4497-9949-24B2F0C617C3}" srcOrd="0" destOrd="0" parTransId="{641AA355-CFED-41F1-B8D6-D4B290853F04}" sibTransId="{4205ACDD-F6A3-41DE-989B-C40A4F72D40E}"/>
    <dgm:cxn modelId="{F61304BE-C7C1-49B9-9B7E-AE69C688DF29}" type="presParOf" srcId="{9009FC42-B627-4B21-ACA0-6C2215D4A6B5}" destId="{D479FAE5-D0A7-44F3-B43E-C9692CD5F683}" srcOrd="0" destOrd="0" presId="urn:microsoft.com/office/officeart/2005/8/layout/vProcess5"/>
    <dgm:cxn modelId="{ED4A3946-275A-4428-9DF6-DC767A5C6F18}" type="presParOf" srcId="{9009FC42-B627-4B21-ACA0-6C2215D4A6B5}" destId="{564F57D3-33B3-44F4-BF0E-C6F45F77F9AF}" srcOrd="1" destOrd="0" presId="urn:microsoft.com/office/officeart/2005/8/layout/vProcess5"/>
    <dgm:cxn modelId="{4F1F7495-D618-47F0-8A5A-84B579AFFE31}" type="presParOf" srcId="{9009FC42-B627-4B21-ACA0-6C2215D4A6B5}" destId="{E6E883C2-9B40-47AC-B107-723E55A6FC4F}" srcOrd="2" destOrd="0" presId="urn:microsoft.com/office/officeart/2005/8/layout/vProcess5"/>
    <dgm:cxn modelId="{31BBBCC7-F609-4A14-9899-3809E0B563AD}" type="presParOf" srcId="{9009FC42-B627-4B21-ACA0-6C2215D4A6B5}" destId="{BA60AEE1-4268-40E5-B9AD-D72D9B0BDF4C}" srcOrd="3" destOrd="0" presId="urn:microsoft.com/office/officeart/2005/8/layout/vProcess5"/>
    <dgm:cxn modelId="{36080315-4110-4490-856E-82C0C26802AE}" type="presParOf" srcId="{9009FC42-B627-4B21-ACA0-6C2215D4A6B5}" destId="{600F16E9-1D9B-46E6-9A3E-9C70B35F2A07}" srcOrd="4" destOrd="0" presId="urn:microsoft.com/office/officeart/2005/8/layout/vProcess5"/>
    <dgm:cxn modelId="{B43CDC57-0DBA-499C-B057-3719F0050FA7}" type="presParOf" srcId="{9009FC42-B627-4B21-ACA0-6C2215D4A6B5}" destId="{2220975B-4DA1-40BF-8BDF-888CE81FA3C5}" srcOrd="5" destOrd="0" presId="urn:microsoft.com/office/officeart/2005/8/layout/vProcess5"/>
    <dgm:cxn modelId="{757CC748-26C5-4694-9940-376BABE16207}" type="presParOf" srcId="{9009FC42-B627-4B21-ACA0-6C2215D4A6B5}" destId="{5D10B7A8-FC48-4A77-9A58-46B2816C692E}" srcOrd="6" destOrd="0" presId="urn:microsoft.com/office/officeart/2005/8/layout/vProcess5"/>
    <dgm:cxn modelId="{30AAA7BD-2699-4795-88E4-9CF1FC642C66}" type="presParOf" srcId="{9009FC42-B627-4B21-ACA0-6C2215D4A6B5}" destId="{8D42AA2C-B796-4386-BFDD-513B9EF53649}" srcOrd="7" destOrd="0" presId="urn:microsoft.com/office/officeart/2005/8/layout/vProcess5"/>
    <dgm:cxn modelId="{9157474C-78B7-4932-A7F5-338247DAAAB2}" type="presParOf" srcId="{9009FC42-B627-4B21-ACA0-6C2215D4A6B5}" destId="{56BE5FF0-000D-4A79-86F7-2947E7CFF60A}" srcOrd="8" destOrd="0" presId="urn:microsoft.com/office/officeart/2005/8/layout/vProcess5"/>
    <dgm:cxn modelId="{22466D6A-9873-4CBF-BC41-500AE287D919}" type="presParOf" srcId="{9009FC42-B627-4B21-ACA0-6C2215D4A6B5}" destId="{1C4D3A95-33B8-4484-9C63-F7BCD76E0E41}" srcOrd="9" destOrd="0" presId="urn:microsoft.com/office/officeart/2005/8/layout/vProcess5"/>
    <dgm:cxn modelId="{9501BBAA-8317-45E3-BFA6-E93C974CC463}" type="presParOf" srcId="{9009FC42-B627-4B21-ACA0-6C2215D4A6B5}" destId="{A850ED17-211F-466C-B31C-5D549F606BA4}" srcOrd="10" destOrd="0" presId="urn:microsoft.com/office/officeart/2005/8/layout/vProcess5"/>
    <dgm:cxn modelId="{834969B0-9081-4341-818E-DA24F8FF80EE}" type="presParOf" srcId="{9009FC42-B627-4B21-ACA0-6C2215D4A6B5}" destId="{CB73AC1F-8D57-44DD-8A43-C7BD2106DC9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599E1-CB5C-425F-AC50-B194B2A6ED95}">
      <dsp:nvSpPr>
        <dsp:cNvPr id="0" name=""/>
        <dsp:cNvSpPr/>
      </dsp:nvSpPr>
      <dsp:spPr>
        <a:xfrm>
          <a:off x="0" y="70923"/>
          <a:ext cx="8435280" cy="2457000"/>
        </a:xfrm>
        <a:prstGeom prst="roundRect">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es-MX" sz="2500" kern="1200" dirty="0" smtClean="0"/>
            <a:t>El esguince de tobillo consiste en la ruptura parcial o total de los ligamentos en la articulación del tobillo. La atención oportuna de este tipo de lesiones </a:t>
          </a:r>
          <a:r>
            <a:rPr lang="es-MX" sz="2500" kern="1200" dirty="0" err="1" smtClean="0"/>
            <a:t>ligamentarias</a:t>
          </a:r>
          <a:r>
            <a:rPr lang="es-MX" sz="2500" kern="1200" dirty="0" smtClean="0"/>
            <a:t> en las primeras 72 horas conlleva a mejores resultados en salud y menores repercusiones sociales y económicas. .</a:t>
          </a:r>
          <a:endParaRPr lang="es-MX" sz="2500" kern="1200" dirty="0"/>
        </a:p>
      </dsp:txBody>
      <dsp:txXfrm>
        <a:off x="119941" y="190864"/>
        <a:ext cx="8195398" cy="2217118"/>
      </dsp:txXfrm>
    </dsp:sp>
    <dsp:sp modelId="{6C7873B0-C2A6-45BF-8B92-BDDEBFF9438F}">
      <dsp:nvSpPr>
        <dsp:cNvPr id="0" name=""/>
        <dsp:cNvSpPr/>
      </dsp:nvSpPr>
      <dsp:spPr>
        <a:xfrm>
          <a:off x="0" y="2599924"/>
          <a:ext cx="8435280" cy="2457000"/>
        </a:xfrm>
        <a:prstGeom prst="roundRect">
          <a:avLst/>
        </a:prstGeom>
        <a:solidFill>
          <a:schemeClr val="accent3">
            <a:hueOff val="0"/>
            <a:satOff val="0"/>
            <a:lumOff val="0"/>
            <a:alphaOff val="0"/>
          </a:schemeClr>
        </a:solidFill>
        <a:ln>
          <a:noFill/>
        </a:ln>
        <a:effectLst>
          <a:outerShdw blurRad="39000" dist="25400" dir="5400000" rotWithShape="0">
            <a:schemeClr val="accent3">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es-MX" sz="2500" kern="1200" dirty="0" smtClean="0"/>
            <a:t>Factores asociados reconocidos: Actividad laboral, esguince previo, inadecuada rehabilitación, inestabilidad, edad avanzada, sedentarismo, sobrepeso, obesidad, alteraciones anatómicas del pie: pie cavovaro y el pie ancho, uso de calzado con base estrecha y la práctica de determinados deportes. </a:t>
          </a:r>
          <a:endParaRPr lang="es-MX" sz="2500" kern="1200" dirty="0"/>
        </a:p>
      </dsp:txBody>
      <dsp:txXfrm>
        <a:off x="119941" y="2719865"/>
        <a:ext cx="8195398" cy="22171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A26C9-354F-4D26-BA1C-013876311777}">
      <dsp:nvSpPr>
        <dsp:cNvPr id="0" name=""/>
        <dsp:cNvSpPr/>
      </dsp:nvSpPr>
      <dsp:spPr>
        <a:xfrm>
          <a:off x="883" y="183064"/>
          <a:ext cx="3446301" cy="2067780"/>
        </a:xfrm>
        <a:prstGeom prst="rect">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MX" sz="1400" kern="1200" baseline="0" smtClean="0"/>
            <a:t>En el esquema de la seguridad social las incapacidades prolongadas constituyen un problema, a nivel mundial, por los altos costos en la atención médica, y los subsidios.</a:t>
          </a:r>
          <a:endParaRPr lang="es-MX" sz="1400" kern="1200"/>
        </a:p>
      </dsp:txBody>
      <dsp:txXfrm>
        <a:off x="883" y="183064"/>
        <a:ext cx="3446301" cy="2067780"/>
      </dsp:txXfrm>
    </dsp:sp>
    <dsp:sp modelId="{D507FBAC-760B-4744-985C-EFDE09E0C901}">
      <dsp:nvSpPr>
        <dsp:cNvPr id="0" name=""/>
        <dsp:cNvSpPr/>
      </dsp:nvSpPr>
      <dsp:spPr>
        <a:xfrm>
          <a:off x="3791815" y="183064"/>
          <a:ext cx="3446301" cy="2067780"/>
        </a:xfrm>
        <a:prstGeom prst="rect">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MX" sz="1400" kern="1200" baseline="0" smtClean="0"/>
            <a:t>En la investigación de este estudio se concluye que el Esguince Tobillo Grado I, es una causa primordial de Incapacidad Prolongada, lo cual genera, mayor perdidas a las empresas.</a:t>
          </a:r>
          <a:endParaRPr lang="es-MX" sz="1400" kern="1200"/>
        </a:p>
      </dsp:txBody>
      <dsp:txXfrm>
        <a:off x="3791815" y="183064"/>
        <a:ext cx="3446301" cy="2067780"/>
      </dsp:txXfrm>
    </dsp:sp>
    <dsp:sp modelId="{80625D72-C10C-4185-BFCB-8117138B6991}">
      <dsp:nvSpPr>
        <dsp:cNvPr id="0" name=""/>
        <dsp:cNvSpPr/>
      </dsp:nvSpPr>
      <dsp:spPr>
        <a:xfrm>
          <a:off x="883" y="2595475"/>
          <a:ext cx="3446301" cy="2067780"/>
        </a:xfrm>
        <a:prstGeom prst="rect">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MX" sz="1400" kern="1200" baseline="0" smtClean="0"/>
            <a:t>Es por eso la importancia de conocer los días de Recuperación del Esguince de Tobillo para así poder otorgar tratamientos adecuados de forma oportuna, antes de que un caso genere Incapacidades Prolongadas y con ello, la limitación al instituto para dar un tratamiento oportuno, enfocándose con ello a los trabajadores. </a:t>
          </a:r>
          <a:endParaRPr lang="es-MX" sz="1400" kern="1200"/>
        </a:p>
      </dsp:txBody>
      <dsp:txXfrm>
        <a:off x="883" y="2595475"/>
        <a:ext cx="3446301" cy="2067780"/>
      </dsp:txXfrm>
    </dsp:sp>
    <dsp:sp modelId="{0B473903-A090-4857-9C2B-D8E2F2D6C3B5}">
      <dsp:nvSpPr>
        <dsp:cNvPr id="0" name=""/>
        <dsp:cNvSpPr/>
      </dsp:nvSpPr>
      <dsp:spPr>
        <a:xfrm>
          <a:off x="3791815" y="2595475"/>
          <a:ext cx="3446301" cy="2067780"/>
        </a:xfrm>
        <a:prstGeom prst="rect">
          <a:avLst/>
        </a:prstGeom>
        <a:gradFill rotWithShape="0">
          <a:gsLst>
            <a:gs pos="0">
              <a:schemeClr val="accent5">
                <a:hueOff val="0"/>
                <a:satOff val="0"/>
                <a:lumOff val="0"/>
                <a:alphaOff val="0"/>
                <a:tint val="74000"/>
              </a:schemeClr>
            </a:gs>
            <a:gs pos="49000">
              <a:schemeClr val="accent5">
                <a:hueOff val="0"/>
                <a:satOff val="0"/>
                <a:lumOff val="0"/>
                <a:alphaOff val="0"/>
                <a:tint val="96000"/>
                <a:shade val="84000"/>
                <a:satMod val="110000"/>
              </a:schemeClr>
            </a:gs>
            <a:gs pos="49100">
              <a:schemeClr val="accent5">
                <a:hueOff val="0"/>
                <a:satOff val="0"/>
                <a:lumOff val="0"/>
                <a:alphaOff val="0"/>
                <a:shade val="55000"/>
                <a:satMod val="150000"/>
              </a:schemeClr>
            </a:gs>
            <a:gs pos="92000">
              <a:schemeClr val="accent5">
                <a:hueOff val="0"/>
                <a:satOff val="0"/>
                <a:lumOff val="0"/>
                <a:alphaOff val="0"/>
                <a:tint val="98000"/>
                <a:shade val="90000"/>
                <a:satMod val="128000"/>
              </a:schemeClr>
            </a:gs>
            <a:gs pos="100000">
              <a:schemeClr val="accent5">
                <a:hueOff val="0"/>
                <a:satOff val="0"/>
                <a:lumOff val="0"/>
                <a:alphaOff val="0"/>
                <a:tint val="90000"/>
                <a:shade val="97000"/>
                <a:satMod val="128000"/>
              </a:schemeClr>
            </a:gs>
          </a:gsLst>
          <a:lin ang="5400000" scaled="1"/>
        </a:gradFill>
        <a:ln>
          <a:noFill/>
        </a:ln>
        <a:effectLst>
          <a:outerShdw blurRad="39000" dist="25400" dir="5400000" rotWithShape="0">
            <a:schemeClr val="accent5">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MX" sz="1400" kern="1200" baseline="0" smtClean="0"/>
            <a:t>Es importante analizar la prescripción injustificada de certificados de incapacidad temporal para el trabajo que combina  atención médica y  pago de subsidios.</a:t>
          </a:r>
          <a:endParaRPr lang="es-MX" sz="1400" kern="1200"/>
        </a:p>
      </dsp:txBody>
      <dsp:txXfrm>
        <a:off x="3791815" y="2595475"/>
        <a:ext cx="3446301" cy="2067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BDFD7-B421-40A9-A412-1E4E55B2B244}">
      <dsp:nvSpPr>
        <dsp:cNvPr id="0" name=""/>
        <dsp:cNvSpPr/>
      </dsp:nvSpPr>
      <dsp:spPr>
        <a:xfrm>
          <a:off x="0" y="467389"/>
          <a:ext cx="8435280" cy="1368900"/>
        </a:xfrm>
        <a:prstGeom prst="roundRect">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s-MX" sz="2000" kern="1200" dirty="0" smtClean="0"/>
            <a:t>El esguince de tobillo se caracteriza por dolor, edema y limitación durante la marcha. Se calcula entre 318 y 919 dólares americanos por costo de atención, siendo el gasto anual hasta de 2 billones de dólares americanos. </a:t>
          </a:r>
          <a:endParaRPr lang="es-MX" sz="2000" kern="1200" dirty="0"/>
        </a:p>
      </dsp:txBody>
      <dsp:txXfrm>
        <a:off x="66824" y="534213"/>
        <a:ext cx="8301632" cy="1235252"/>
      </dsp:txXfrm>
    </dsp:sp>
    <dsp:sp modelId="{AEA19CF4-2F89-4D85-B959-9D1BF4956C8C}">
      <dsp:nvSpPr>
        <dsp:cNvPr id="0" name=""/>
        <dsp:cNvSpPr/>
      </dsp:nvSpPr>
      <dsp:spPr>
        <a:xfrm>
          <a:off x="0" y="2023490"/>
          <a:ext cx="8435280" cy="1368900"/>
        </a:xfrm>
        <a:prstGeom prst="roundRect">
          <a:avLst/>
        </a:prstGeom>
        <a:solidFill>
          <a:schemeClr val="accent3">
            <a:hueOff val="0"/>
            <a:satOff val="0"/>
            <a:lumOff val="0"/>
            <a:alphaOff val="0"/>
          </a:schemeClr>
        </a:solidFill>
        <a:ln>
          <a:noFill/>
        </a:ln>
        <a:effectLst>
          <a:outerShdw blurRad="39000" dist="25400" dir="5400000" rotWithShape="0">
            <a:schemeClr val="accent3">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s-MX" sz="2000" kern="1200" dirty="0" smtClean="0"/>
            <a:t>Anualmente en el IMSS alrededor de 275,639 personas con ET son tratadas en los servicios de Medicina Familiar; como parte de su tratamiento requieren varios días de incapacidad para la recuperación de la extremidad lesionada. . </a:t>
          </a:r>
          <a:endParaRPr lang="es-MX" sz="2000" kern="1200" dirty="0"/>
        </a:p>
      </dsp:txBody>
      <dsp:txXfrm>
        <a:off x="66824" y="2090314"/>
        <a:ext cx="8301632" cy="1235252"/>
      </dsp:txXfrm>
    </dsp:sp>
    <dsp:sp modelId="{A6D2CE9A-5EFB-48C8-A47E-571BCF82386A}">
      <dsp:nvSpPr>
        <dsp:cNvPr id="0" name=""/>
        <dsp:cNvSpPr/>
      </dsp:nvSpPr>
      <dsp:spPr>
        <a:xfrm>
          <a:off x="0" y="3579590"/>
          <a:ext cx="8435280" cy="1368900"/>
        </a:xfrm>
        <a:prstGeom prst="roundRect">
          <a:avLst/>
        </a:prstGeom>
        <a:solidFill>
          <a:schemeClr val="accent4">
            <a:hueOff val="0"/>
            <a:satOff val="0"/>
            <a:lumOff val="0"/>
            <a:alphaOff val="0"/>
          </a:schemeClr>
        </a:solidFill>
        <a:ln>
          <a:noFill/>
        </a:ln>
        <a:effectLst>
          <a:outerShdw blurRad="39000" dist="25400" dir="5400000" rotWithShape="0">
            <a:schemeClr val="accent4">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s-MX" sz="2000" kern="1200" dirty="0" smtClean="0"/>
            <a:t>Existen pocas evidencias sobre los factores de riesgo de las lesiones de tobillo en general. Esto ocasiona ausentismo Laboral lo que conlleva a consecuencias sociales y económicas.  </a:t>
          </a:r>
          <a:endParaRPr lang="es-MX" sz="2000" kern="1200" dirty="0"/>
        </a:p>
      </dsp:txBody>
      <dsp:txXfrm>
        <a:off x="66824" y="3646414"/>
        <a:ext cx="8301632" cy="1235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B74D6-22D3-483D-850B-4788A3FC109A}">
      <dsp:nvSpPr>
        <dsp:cNvPr id="0" name=""/>
        <dsp:cNvSpPr/>
      </dsp:nvSpPr>
      <dsp:spPr>
        <a:xfrm>
          <a:off x="-17" y="101957"/>
          <a:ext cx="6993839" cy="618122"/>
        </a:xfrm>
        <a:prstGeom prst="roundRect">
          <a:avLst>
            <a:gd name="adj" fmla="val 10000"/>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MX" sz="1400" kern="1200" dirty="0" smtClean="0"/>
            <a:t>Las lesiones </a:t>
          </a:r>
          <a:r>
            <a:rPr lang="es-MX" sz="1400" kern="1200" dirty="0" err="1" smtClean="0"/>
            <a:t>ligamentarias</a:t>
          </a:r>
          <a:r>
            <a:rPr lang="es-MX" sz="1400" kern="1200" dirty="0" smtClean="0"/>
            <a:t> del tobillo son la patología traumatológica mas frecuentes que se presentan en las actividades  cotidianas y laborales.</a:t>
          </a:r>
          <a:endParaRPr lang="es-MX" sz="1400" kern="1200" dirty="0"/>
        </a:p>
      </dsp:txBody>
      <dsp:txXfrm>
        <a:off x="18087" y="120061"/>
        <a:ext cx="5804205" cy="581914"/>
      </dsp:txXfrm>
    </dsp:sp>
    <dsp:sp modelId="{9567CC62-76B0-42D3-9B37-3404FB70CD43}">
      <dsp:nvSpPr>
        <dsp:cNvPr id="0" name=""/>
        <dsp:cNvSpPr/>
      </dsp:nvSpPr>
      <dsp:spPr>
        <a:xfrm>
          <a:off x="539531" y="864095"/>
          <a:ext cx="7069492" cy="1264116"/>
        </a:xfrm>
        <a:prstGeom prst="roundRect">
          <a:avLst>
            <a:gd name="adj" fmla="val 10000"/>
          </a:avLst>
        </a:prstGeom>
        <a:solidFill>
          <a:schemeClr val="accent3">
            <a:hueOff val="0"/>
            <a:satOff val="0"/>
            <a:lumOff val="0"/>
            <a:alphaOff val="0"/>
          </a:schemeClr>
        </a:solidFill>
        <a:ln>
          <a:noFill/>
        </a:ln>
        <a:effectLst>
          <a:outerShdw blurRad="39000" dist="25400" dir="5400000" rotWithShape="0">
            <a:schemeClr val="accent3">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MX" sz="1400" kern="1200" dirty="0" smtClean="0"/>
            <a:t>Es por eso la importancia de realizar un estudio en donde se identifique y analice los factores asociados a incapacidad prolongada específicamente en trabajadores con diagnóstico de esguince de tobillo grado I y II, ya que, es la principal patología </a:t>
          </a:r>
          <a:r>
            <a:rPr lang="es-MX" sz="1400" kern="1200" dirty="0" err="1" smtClean="0"/>
            <a:t>osteomuscular</a:t>
          </a:r>
          <a:r>
            <a:rPr lang="es-MX" sz="1400" kern="1200" dirty="0" smtClean="0"/>
            <a:t> que condiciona incapacidad en trabajadores afiliados a la seguridad social.</a:t>
          </a:r>
          <a:endParaRPr lang="es-MX" sz="1400" kern="1200" dirty="0"/>
        </a:p>
      </dsp:txBody>
      <dsp:txXfrm>
        <a:off x="576556" y="901120"/>
        <a:ext cx="5801295" cy="1190066"/>
      </dsp:txXfrm>
    </dsp:sp>
    <dsp:sp modelId="{D811D32A-65EA-415D-B094-F484B3C734C7}">
      <dsp:nvSpPr>
        <dsp:cNvPr id="0" name=""/>
        <dsp:cNvSpPr/>
      </dsp:nvSpPr>
      <dsp:spPr>
        <a:xfrm>
          <a:off x="971605" y="2448271"/>
          <a:ext cx="7066869" cy="663347"/>
        </a:xfrm>
        <a:prstGeom prst="roundRect">
          <a:avLst>
            <a:gd name="adj" fmla="val 10000"/>
          </a:avLst>
        </a:prstGeom>
        <a:solidFill>
          <a:schemeClr val="accent4">
            <a:hueOff val="0"/>
            <a:satOff val="0"/>
            <a:lumOff val="0"/>
            <a:alphaOff val="0"/>
          </a:schemeClr>
        </a:solidFill>
        <a:ln>
          <a:noFill/>
        </a:ln>
        <a:effectLst>
          <a:outerShdw blurRad="39000" dist="25400" dir="5400000" rotWithShape="0">
            <a:schemeClr val="accent4">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MX" sz="1400" kern="1200" dirty="0" smtClean="0"/>
            <a:t>La Incapacidad Prolongada  constituye  en el ámbito mundial un problema por los costos que generan a la seguridad social.</a:t>
          </a:r>
          <a:endParaRPr lang="es-MX" sz="1400" kern="1200" dirty="0"/>
        </a:p>
      </dsp:txBody>
      <dsp:txXfrm>
        <a:off x="991034" y="2467700"/>
        <a:ext cx="5834307" cy="624489"/>
      </dsp:txXfrm>
    </dsp:sp>
    <dsp:sp modelId="{7AA86514-045D-42EB-8758-973D21A11CDB}">
      <dsp:nvSpPr>
        <dsp:cNvPr id="0" name=""/>
        <dsp:cNvSpPr/>
      </dsp:nvSpPr>
      <dsp:spPr>
        <a:xfrm>
          <a:off x="1547633" y="3312365"/>
          <a:ext cx="6902655" cy="688047"/>
        </a:xfrm>
        <a:prstGeom prst="roundRect">
          <a:avLst>
            <a:gd name="adj" fmla="val 10000"/>
          </a:avLst>
        </a:prstGeom>
        <a:solidFill>
          <a:schemeClr val="accent5">
            <a:hueOff val="0"/>
            <a:satOff val="0"/>
            <a:lumOff val="0"/>
            <a:alphaOff val="0"/>
          </a:schemeClr>
        </a:solidFill>
        <a:ln>
          <a:noFill/>
        </a:ln>
        <a:effectLst>
          <a:outerShdw blurRad="39000" dist="25400" dir="5400000" rotWithShape="0">
            <a:schemeClr val="accent5">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MX" sz="1400" kern="1200" dirty="0" smtClean="0"/>
            <a:t>Se sabe que el desfinanciamiento de la seguridad social tiene su origen,  en el impacto del pago de las incapacidades.</a:t>
          </a:r>
          <a:endParaRPr lang="es-MX" sz="1400" kern="1200" dirty="0"/>
        </a:p>
      </dsp:txBody>
      <dsp:txXfrm>
        <a:off x="1567785" y="3332517"/>
        <a:ext cx="5696385" cy="647743"/>
      </dsp:txXfrm>
    </dsp:sp>
    <dsp:sp modelId="{150A2129-56EC-4A58-BAE2-19368AFE4DB8}">
      <dsp:nvSpPr>
        <dsp:cNvPr id="0" name=""/>
        <dsp:cNvSpPr/>
      </dsp:nvSpPr>
      <dsp:spPr>
        <a:xfrm>
          <a:off x="2084628" y="4201167"/>
          <a:ext cx="6902655" cy="1478043"/>
        </a:xfrm>
        <a:prstGeom prst="roundRect">
          <a:avLst>
            <a:gd name="adj" fmla="val 10000"/>
          </a:avLst>
        </a:prstGeom>
        <a:solidFill>
          <a:schemeClr val="accent6">
            <a:hueOff val="0"/>
            <a:satOff val="0"/>
            <a:lumOff val="0"/>
            <a:alphaOff val="0"/>
          </a:schemeClr>
        </a:solidFill>
        <a:ln>
          <a:noFill/>
        </a:ln>
        <a:effectLst>
          <a:outerShdw blurRad="39000" dist="25400" dir="5400000" rotWithShape="0">
            <a:schemeClr val="accent6">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rtl="0">
            <a:lnSpc>
              <a:spcPct val="90000"/>
            </a:lnSpc>
            <a:spcBef>
              <a:spcPct val="0"/>
            </a:spcBef>
            <a:spcAft>
              <a:spcPct val="35000"/>
            </a:spcAft>
          </a:pPr>
          <a:r>
            <a:rPr lang="es-MX" sz="1200" kern="1200" dirty="0" smtClean="0"/>
            <a:t>Las incapacidades prolongadas por accidente de trabajo y de trayecto son las que rebasan los tiempos aproximados de curación de las lesiones </a:t>
          </a:r>
          <a:r>
            <a:rPr lang="es-MX" sz="1200" kern="1200" dirty="0" err="1" smtClean="0"/>
            <a:t>ligamentarías</a:t>
          </a:r>
          <a:r>
            <a:rPr lang="es-MX" sz="1200" kern="1200" dirty="0" smtClean="0"/>
            <a:t> del tobillo con atención médica adecuada y sin complicaciones. Repercuten en el aumento de los días de incapacidad, las consultas médicas, los auxiliares de diagnóstico y la rehabilitación, con lo cual se elevan los costos de la atención médica. </a:t>
          </a:r>
          <a:endParaRPr lang="es-MX" sz="1200" kern="1200" dirty="0"/>
        </a:p>
      </dsp:txBody>
      <dsp:txXfrm>
        <a:off x="2127918" y="4244457"/>
        <a:ext cx="5650109" cy="1391463"/>
      </dsp:txXfrm>
    </dsp:sp>
    <dsp:sp modelId="{2EC825CF-D4F1-4938-B12D-F475DF6FA149}">
      <dsp:nvSpPr>
        <dsp:cNvPr id="0" name=""/>
        <dsp:cNvSpPr/>
      </dsp:nvSpPr>
      <dsp:spPr>
        <a:xfrm>
          <a:off x="6274943" y="611810"/>
          <a:ext cx="650507" cy="650507"/>
        </a:xfrm>
        <a:prstGeom prst="downArrow">
          <a:avLst>
            <a:gd name="adj1" fmla="val 55000"/>
            <a:gd name="adj2" fmla="val 45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s-MX" sz="3000" kern="1200"/>
        </a:p>
      </dsp:txBody>
      <dsp:txXfrm>
        <a:off x="6421307" y="611810"/>
        <a:ext cx="357779" cy="489507"/>
      </dsp:txXfrm>
    </dsp:sp>
    <dsp:sp modelId="{B73E8A05-AC24-4D7A-BD50-C29CDF4529F9}">
      <dsp:nvSpPr>
        <dsp:cNvPr id="0" name=""/>
        <dsp:cNvSpPr/>
      </dsp:nvSpPr>
      <dsp:spPr>
        <a:xfrm>
          <a:off x="6790402" y="1751589"/>
          <a:ext cx="650507" cy="650507"/>
        </a:xfrm>
        <a:prstGeom prst="downArrow">
          <a:avLst>
            <a:gd name="adj1" fmla="val 55000"/>
            <a:gd name="adj2" fmla="val 45000"/>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s-MX" sz="3000" kern="1200"/>
        </a:p>
      </dsp:txBody>
      <dsp:txXfrm>
        <a:off x="6936766" y="1751589"/>
        <a:ext cx="357779" cy="489507"/>
      </dsp:txXfrm>
    </dsp:sp>
    <dsp:sp modelId="{96558CB1-7EC6-45C7-82B4-8E2824C8451E}">
      <dsp:nvSpPr>
        <dsp:cNvPr id="0" name=""/>
        <dsp:cNvSpPr/>
      </dsp:nvSpPr>
      <dsp:spPr>
        <a:xfrm>
          <a:off x="7305860" y="2874688"/>
          <a:ext cx="650507" cy="650507"/>
        </a:xfrm>
        <a:prstGeom prst="downArrow">
          <a:avLst>
            <a:gd name="adj1" fmla="val 55000"/>
            <a:gd name="adj2" fmla="val 45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s-MX" sz="3000" kern="1200"/>
        </a:p>
      </dsp:txBody>
      <dsp:txXfrm>
        <a:off x="7452224" y="2874688"/>
        <a:ext cx="357779" cy="489507"/>
      </dsp:txXfrm>
    </dsp:sp>
    <dsp:sp modelId="{8BBBFDD0-92FA-43FC-AB08-706EED9EC9D4}">
      <dsp:nvSpPr>
        <dsp:cNvPr id="0" name=""/>
        <dsp:cNvSpPr/>
      </dsp:nvSpPr>
      <dsp:spPr>
        <a:xfrm>
          <a:off x="7821318" y="4025586"/>
          <a:ext cx="650507" cy="650507"/>
        </a:xfrm>
        <a:prstGeom prst="downArrow">
          <a:avLst>
            <a:gd name="adj1" fmla="val 55000"/>
            <a:gd name="adj2" fmla="val 45000"/>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s-MX" sz="3000" kern="1200"/>
        </a:p>
      </dsp:txBody>
      <dsp:txXfrm>
        <a:off x="7967682" y="4025586"/>
        <a:ext cx="357779" cy="4895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EFB83D-9B15-4BE0-B58B-D134FF77BCD2}">
      <dsp:nvSpPr>
        <dsp:cNvPr id="0" name=""/>
        <dsp:cNvSpPr/>
      </dsp:nvSpPr>
      <dsp:spPr>
        <a:xfrm>
          <a:off x="0" y="1434930"/>
          <a:ext cx="3850084" cy="2243475"/>
        </a:xfrm>
        <a:prstGeom prst="roundRect">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MX" sz="2000" kern="1200" baseline="0" dirty="0" smtClean="0"/>
            <a:t>¿Cuáles son los Factores que se asocian a la Incapacidad prolongada en pacientes con esguince de tobillo Grado  I y II, por Riesgo de Trabajo, en trabajadores afiliados a la seguridad social en Veracruz?</a:t>
          </a:r>
          <a:endParaRPr lang="es-MX" sz="2000" kern="1200" dirty="0"/>
        </a:p>
      </dsp:txBody>
      <dsp:txXfrm>
        <a:off x="109517" y="1544447"/>
        <a:ext cx="3631050" cy="20244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40F9A-8F33-4851-BB4D-42AF77E42B4C}">
      <dsp:nvSpPr>
        <dsp:cNvPr id="0" name=""/>
        <dsp:cNvSpPr/>
      </dsp:nvSpPr>
      <dsp:spPr>
        <a:xfrm rot="10800000">
          <a:off x="713432" y="524283"/>
          <a:ext cx="2666840" cy="1878077"/>
        </a:xfrm>
        <a:prstGeom prst="homePlate">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4020" tIns="53340" rIns="99568" bIns="53340" numCol="1" spcCol="1270" anchor="ctr" anchorCtr="0">
          <a:noAutofit/>
        </a:bodyPr>
        <a:lstStyle/>
        <a:p>
          <a:pPr lvl="0" algn="ctr" defTabSz="622300" rtl="0">
            <a:lnSpc>
              <a:spcPct val="90000"/>
            </a:lnSpc>
            <a:spcBef>
              <a:spcPct val="0"/>
            </a:spcBef>
            <a:spcAft>
              <a:spcPct val="35000"/>
            </a:spcAft>
          </a:pPr>
          <a:r>
            <a:rPr lang="es-MX" sz="1400" kern="1200" dirty="0" smtClean="0"/>
            <a:t>Los factores asociados son determinantes para generar  Incapacidad Prolongada en el Esguince de Tobillo</a:t>
          </a:r>
          <a:endParaRPr lang="es-MX" sz="1400" kern="1200" dirty="0"/>
        </a:p>
      </dsp:txBody>
      <dsp:txXfrm rot="10800000">
        <a:off x="1182951" y="524283"/>
        <a:ext cx="2197321" cy="1878077"/>
      </dsp:txXfrm>
    </dsp:sp>
    <dsp:sp modelId="{CEE76521-E9DE-4951-86EB-2D46A9A0272E}">
      <dsp:nvSpPr>
        <dsp:cNvPr id="0" name=""/>
        <dsp:cNvSpPr/>
      </dsp:nvSpPr>
      <dsp:spPr>
        <a:xfrm>
          <a:off x="238205" y="857818"/>
          <a:ext cx="1211006" cy="1211006"/>
        </a:xfrm>
        <a:prstGeom prst="ellipse">
          <a:avLst/>
        </a:prstGeom>
        <a:gradFill rotWithShape="0">
          <a:gsLst>
            <a:gs pos="0">
              <a:schemeClr val="accent2">
                <a:tint val="50000"/>
                <a:hueOff val="0"/>
                <a:satOff val="0"/>
                <a:lumOff val="0"/>
                <a:alphaOff val="0"/>
                <a:tint val="74000"/>
              </a:schemeClr>
            </a:gs>
            <a:gs pos="49000">
              <a:schemeClr val="accent2">
                <a:tint val="50000"/>
                <a:hueOff val="0"/>
                <a:satOff val="0"/>
                <a:lumOff val="0"/>
                <a:alphaOff val="0"/>
                <a:tint val="96000"/>
                <a:shade val="84000"/>
                <a:satMod val="110000"/>
              </a:schemeClr>
            </a:gs>
            <a:gs pos="49100">
              <a:schemeClr val="accent2">
                <a:tint val="50000"/>
                <a:hueOff val="0"/>
                <a:satOff val="0"/>
                <a:lumOff val="0"/>
                <a:alphaOff val="0"/>
                <a:shade val="55000"/>
                <a:satMod val="150000"/>
              </a:schemeClr>
            </a:gs>
            <a:gs pos="92000">
              <a:schemeClr val="accent2">
                <a:tint val="50000"/>
                <a:hueOff val="0"/>
                <a:satOff val="0"/>
                <a:lumOff val="0"/>
                <a:alphaOff val="0"/>
                <a:tint val="98000"/>
                <a:shade val="90000"/>
                <a:satMod val="128000"/>
              </a:schemeClr>
            </a:gs>
            <a:gs pos="100000">
              <a:schemeClr val="accent2">
                <a:tint val="50000"/>
                <a:hueOff val="0"/>
                <a:satOff val="0"/>
                <a:lumOff val="0"/>
                <a:alphaOff val="0"/>
                <a:tint val="90000"/>
                <a:shade val="97000"/>
                <a:satMod val="128000"/>
              </a:schemeClr>
            </a:gs>
          </a:gsLst>
          <a:lin ang="5400000" scaled="1"/>
        </a:gradFill>
        <a:ln>
          <a:noFill/>
        </a:ln>
        <a:effectLst>
          <a:outerShdw blurRad="39000" dist="25400" dir="5400000" rotWithShape="0">
            <a:schemeClr val="accent2">
              <a:tint val="50000"/>
              <a:hueOff val="0"/>
              <a:satOff val="0"/>
              <a:lumOff val="0"/>
              <a:alphaOff val="0"/>
              <a:shade val="33000"/>
              <a:alpha val="83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50ECB7F-2A17-4F68-9F0C-6A4E020E54BC}">
      <dsp:nvSpPr>
        <dsp:cNvPr id="0" name=""/>
        <dsp:cNvSpPr/>
      </dsp:nvSpPr>
      <dsp:spPr>
        <a:xfrm rot="10800000">
          <a:off x="597858" y="2763855"/>
          <a:ext cx="2820939" cy="1824429"/>
        </a:xfrm>
        <a:prstGeom prst="homePlate">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4020" tIns="64770" rIns="120904" bIns="64770" numCol="1" spcCol="1270" anchor="ctr" anchorCtr="0">
          <a:noAutofit/>
        </a:bodyPr>
        <a:lstStyle/>
        <a:p>
          <a:pPr lvl="0" algn="ctr" defTabSz="755650" rtl="0">
            <a:lnSpc>
              <a:spcPct val="90000"/>
            </a:lnSpc>
            <a:spcBef>
              <a:spcPct val="0"/>
            </a:spcBef>
            <a:spcAft>
              <a:spcPct val="35000"/>
            </a:spcAft>
          </a:pPr>
          <a:r>
            <a:rPr lang="es-MX" sz="1700" kern="1200" dirty="0" smtClean="0"/>
            <a:t>El Tipo de Accidente genera  Incapacidad Prolongada en el Esguince de Tobillo. </a:t>
          </a:r>
          <a:endParaRPr lang="es-MX" sz="1700" kern="1200" dirty="0"/>
        </a:p>
      </dsp:txBody>
      <dsp:txXfrm rot="10800000">
        <a:off x="1053965" y="2763855"/>
        <a:ext cx="2364832" cy="1824429"/>
      </dsp:txXfrm>
    </dsp:sp>
    <dsp:sp modelId="{8374EFB1-08E9-4D85-AADE-367D393ED502}">
      <dsp:nvSpPr>
        <dsp:cNvPr id="0" name=""/>
        <dsp:cNvSpPr/>
      </dsp:nvSpPr>
      <dsp:spPr>
        <a:xfrm>
          <a:off x="199680" y="3070566"/>
          <a:ext cx="1211006" cy="1211006"/>
        </a:xfrm>
        <a:prstGeom prst="ellipse">
          <a:avLst/>
        </a:prstGeom>
        <a:gradFill rotWithShape="0">
          <a:gsLst>
            <a:gs pos="0">
              <a:schemeClr val="accent3">
                <a:tint val="50000"/>
                <a:hueOff val="0"/>
                <a:satOff val="0"/>
                <a:lumOff val="0"/>
                <a:alphaOff val="0"/>
                <a:tint val="74000"/>
              </a:schemeClr>
            </a:gs>
            <a:gs pos="49000">
              <a:schemeClr val="accent3">
                <a:tint val="50000"/>
                <a:hueOff val="0"/>
                <a:satOff val="0"/>
                <a:lumOff val="0"/>
                <a:alphaOff val="0"/>
                <a:tint val="96000"/>
                <a:shade val="84000"/>
                <a:satMod val="110000"/>
              </a:schemeClr>
            </a:gs>
            <a:gs pos="49100">
              <a:schemeClr val="accent3">
                <a:tint val="50000"/>
                <a:hueOff val="0"/>
                <a:satOff val="0"/>
                <a:lumOff val="0"/>
                <a:alphaOff val="0"/>
                <a:shade val="55000"/>
                <a:satMod val="150000"/>
              </a:schemeClr>
            </a:gs>
            <a:gs pos="92000">
              <a:schemeClr val="accent3">
                <a:tint val="50000"/>
                <a:hueOff val="0"/>
                <a:satOff val="0"/>
                <a:lumOff val="0"/>
                <a:alphaOff val="0"/>
                <a:tint val="98000"/>
                <a:shade val="90000"/>
                <a:satMod val="128000"/>
              </a:schemeClr>
            </a:gs>
            <a:gs pos="100000">
              <a:schemeClr val="accent3">
                <a:tint val="50000"/>
                <a:hueOff val="0"/>
                <a:satOff val="0"/>
                <a:lumOff val="0"/>
                <a:alphaOff val="0"/>
                <a:tint val="90000"/>
                <a:shade val="97000"/>
                <a:satMod val="128000"/>
              </a:schemeClr>
            </a:gs>
          </a:gsLst>
          <a:lin ang="5400000" scaled="1"/>
        </a:gradFill>
        <a:ln>
          <a:noFill/>
        </a:ln>
        <a:effectLst>
          <a:outerShdw blurRad="39000" dist="25400" dir="5400000" rotWithShape="0">
            <a:schemeClr val="accent3">
              <a:tint val="50000"/>
              <a:hueOff val="0"/>
              <a:satOff val="0"/>
              <a:lumOff val="0"/>
              <a:alphaOff val="0"/>
              <a:shade val="33000"/>
              <a:alpha val="83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4518A-4CA0-4A4C-BB57-AE17B0BD0B4D}">
      <dsp:nvSpPr>
        <dsp:cNvPr id="0" name=""/>
        <dsp:cNvSpPr/>
      </dsp:nvSpPr>
      <dsp:spPr>
        <a:xfrm>
          <a:off x="-6346219" y="-971459"/>
          <a:ext cx="7559542" cy="7559542"/>
        </a:xfrm>
        <a:prstGeom prst="blockArc">
          <a:avLst>
            <a:gd name="adj1" fmla="val 18900000"/>
            <a:gd name="adj2" fmla="val 2700000"/>
            <a:gd name="adj3" fmla="val 286"/>
          </a:avLst>
        </a:prstGeom>
        <a:noFill/>
        <a:ln w="400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DD3E00F-B450-42ED-A360-1E910106A3FC}">
      <dsp:nvSpPr>
        <dsp:cNvPr id="0" name=""/>
        <dsp:cNvSpPr/>
      </dsp:nvSpPr>
      <dsp:spPr>
        <a:xfrm>
          <a:off x="375971" y="124332"/>
          <a:ext cx="8387995" cy="510438"/>
        </a:xfrm>
        <a:prstGeom prst="rect">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161" tIns="35560" rIns="35560" bIns="35560" numCol="1" spcCol="1270" anchor="ctr" anchorCtr="0">
          <a:noAutofit/>
        </a:bodyPr>
        <a:lstStyle/>
        <a:p>
          <a:pPr lvl="0" algn="just" defTabSz="622300" rtl="0">
            <a:lnSpc>
              <a:spcPct val="90000"/>
            </a:lnSpc>
            <a:spcBef>
              <a:spcPct val="0"/>
            </a:spcBef>
            <a:spcAft>
              <a:spcPct val="35000"/>
            </a:spcAft>
          </a:pPr>
          <a:r>
            <a:rPr lang="es-MX" sz="1400" kern="1200" dirty="0" smtClean="0"/>
            <a:t>Se realizo un estudio comparativo, retrospectivo.</a:t>
          </a:r>
          <a:endParaRPr lang="es-MX" sz="1400" kern="1200" dirty="0"/>
        </a:p>
      </dsp:txBody>
      <dsp:txXfrm>
        <a:off x="375971" y="124332"/>
        <a:ext cx="8387995" cy="510438"/>
      </dsp:txXfrm>
    </dsp:sp>
    <dsp:sp modelId="{D4165988-8AA9-4116-AE93-18B0BC2112CF}">
      <dsp:nvSpPr>
        <dsp:cNvPr id="0" name=""/>
        <dsp:cNvSpPr/>
      </dsp:nvSpPr>
      <dsp:spPr>
        <a:xfrm>
          <a:off x="74981" y="191526"/>
          <a:ext cx="638048" cy="638048"/>
        </a:xfrm>
        <a:prstGeom prst="ellipse">
          <a:avLst/>
        </a:prstGeom>
        <a:solidFill>
          <a:schemeClr val="lt1">
            <a:hueOff val="0"/>
            <a:satOff val="0"/>
            <a:lumOff val="0"/>
            <a:alphaOff val="0"/>
          </a:schemeClr>
        </a:solidFill>
        <a:ln w="11430" cap="flat" cmpd="sng" algn="ctr">
          <a:solidFill>
            <a:schemeClr val="accent2">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BC4F560-3B4A-40AE-ABF3-E4BF5B454B85}">
      <dsp:nvSpPr>
        <dsp:cNvPr id="0" name=""/>
        <dsp:cNvSpPr/>
      </dsp:nvSpPr>
      <dsp:spPr>
        <a:xfrm>
          <a:off x="856254" y="1021439"/>
          <a:ext cx="7925747" cy="510438"/>
        </a:xfrm>
        <a:prstGeom prst="rect">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161" tIns="35560" rIns="35560" bIns="35560" numCol="1" spcCol="1270" anchor="ctr" anchorCtr="0">
          <a:noAutofit/>
        </a:bodyPr>
        <a:lstStyle/>
        <a:p>
          <a:pPr lvl="0" algn="just" defTabSz="622300" rtl="0">
            <a:lnSpc>
              <a:spcPct val="90000"/>
            </a:lnSpc>
            <a:spcBef>
              <a:spcPct val="0"/>
            </a:spcBef>
            <a:spcAft>
              <a:spcPct val="35000"/>
            </a:spcAft>
          </a:pPr>
          <a:r>
            <a:rPr lang="es-MX" sz="1400" kern="1200" dirty="0" smtClean="0"/>
            <a:t>Se realizó una revisión  del Sistema de Control de Incapacidades para tomar los datos de todos los pacientes que contaran con Incapacidad por esguince de Tobillo grado I y II. </a:t>
          </a:r>
          <a:endParaRPr lang="es-MX" sz="1400" kern="1200" dirty="0"/>
        </a:p>
      </dsp:txBody>
      <dsp:txXfrm>
        <a:off x="856254" y="1021439"/>
        <a:ext cx="7925747" cy="510438"/>
      </dsp:txXfrm>
    </dsp:sp>
    <dsp:sp modelId="{75E393F3-B47E-468A-B703-778B3653422A}">
      <dsp:nvSpPr>
        <dsp:cNvPr id="0" name=""/>
        <dsp:cNvSpPr/>
      </dsp:nvSpPr>
      <dsp:spPr>
        <a:xfrm>
          <a:off x="537230" y="957634"/>
          <a:ext cx="638048" cy="638048"/>
        </a:xfrm>
        <a:prstGeom prst="ellipse">
          <a:avLst/>
        </a:prstGeom>
        <a:solidFill>
          <a:schemeClr val="lt1">
            <a:hueOff val="0"/>
            <a:satOff val="0"/>
            <a:lumOff val="0"/>
            <a:alphaOff val="0"/>
          </a:schemeClr>
        </a:solidFill>
        <a:ln w="11430" cap="flat" cmpd="sng" algn="ctr">
          <a:solidFill>
            <a:schemeClr val="accent3">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59ACF81-6FA8-489E-A61E-2531B47C5F56}">
      <dsp:nvSpPr>
        <dsp:cNvPr id="0" name=""/>
        <dsp:cNvSpPr/>
      </dsp:nvSpPr>
      <dsp:spPr>
        <a:xfrm>
          <a:off x="1109564" y="1786985"/>
          <a:ext cx="7672437" cy="510438"/>
        </a:xfrm>
        <a:prstGeom prst="rect">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161" tIns="35560" rIns="35560" bIns="35560" numCol="1" spcCol="1270" anchor="ctr" anchorCtr="0">
          <a:noAutofit/>
        </a:bodyPr>
        <a:lstStyle/>
        <a:p>
          <a:pPr lvl="0" algn="just" defTabSz="622300" rtl="0">
            <a:lnSpc>
              <a:spcPct val="90000"/>
            </a:lnSpc>
            <a:spcBef>
              <a:spcPct val="0"/>
            </a:spcBef>
            <a:spcAft>
              <a:spcPct val="35000"/>
            </a:spcAft>
          </a:pPr>
          <a:r>
            <a:rPr lang="es-MX" sz="1400" kern="1200" dirty="0" smtClean="0"/>
            <a:t>Se  revisó su expediente de Salud ene le trabajo, y así obtener información de los datos demográficos</a:t>
          </a:r>
          <a:endParaRPr lang="es-MX" sz="1400" kern="1200" dirty="0"/>
        </a:p>
      </dsp:txBody>
      <dsp:txXfrm>
        <a:off x="1109564" y="1786985"/>
        <a:ext cx="7672437" cy="510438"/>
      </dsp:txXfrm>
    </dsp:sp>
    <dsp:sp modelId="{4C949150-745E-43C0-A749-B8A1D512C5BA}">
      <dsp:nvSpPr>
        <dsp:cNvPr id="0" name=""/>
        <dsp:cNvSpPr/>
      </dsp:nvSpPr>
      <dsp:spPr>
        <a:xfrm>
          <a:off x="790539" y="1723180"/>
          <a:ext cx="638048" cy="638048"/>
        </a:xfrm>
        <a:prstGeom prst="ellipse">
          <a:avLst/>
        </a:prstGeom>
        <a:solidFill>
          <a:schemeClr val="lt1">
            <a:hueOff val="0"/>
            <a:satOff val="0"/>
            <a:lumOff val="0"/>
            <a:alphaOff val="0"/>
          </a:schemeClr>
        </a:solidFill>
        <a:ln w="11430" cap="flat" cmpd="sng" algn="ctr">
          <a:solidFill>
            <a:schemeClr val="accent4">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325F7C5-8E8B-4BA9-ACAB-6C2A2B132D98}">
      <dsp:nvSpPr>
        <dsp:cNvPr id="0" name=""/>
        <dsp:cNvSpPr/>
      </dsp:nvSpPr>
      <dsp:spPr>
        <a:xfrm>
          <a:off x="1190443" y="2553092"/>
          <a:ext cx="7591558" cy="510438"/>
        </a:xfrm>
        <a:prstGeom prst="rect">
          <a:avLst/>
        </a:prstGeom>
        <a:gradFill rotWithShape="0">
          <a:gsLst>
            <a:gs pos="0">
              <a:schemeClr val="accent5">
                <a:hueOff val="0"/>
                <a:satOff val="0"/>
                <a:lumOff val="0"/>
                <a:alphaOff val="0"/>
                <a:tint val="74000"/>
              </a:schemeClr>
            </a:gs>
            <a:gs pos="49000">
              <a:schemeClr val="accent5">
                <a:hueOff val="0"/>
                <a:satOff val="0"/>
                <a:lumOff val="0"/>
                <a:alphaOff val="0"/>
                <a:tint val="96000"/>
                <a:shade val="84000"/>
                <a:satMod val="110000"/>
              </a:schemeClr>
            </a:gs>
            <a:gs pos="49100">
              <a:schemeClr val="accent5">
                <a:hueOff val="0"/>
                <a:satOff val="0"/>
                <a:lumOff val="0"/>
                <a:alphaOff val="0"/>
                <a:shade val="55000"/>
                <a:satMod val="150000"/>
              </a:schemeClr>
            </a:gs>
            <a:gs pos="92000">
              <a:schemeClr val="accent5">
                <a:hueOff val="0"/>
                <a:satOff val="0"/>
                <a:lumOff val="0"/>
                <a:alphaOff val="0"/>
                <a:tint val="98000"/>
                <a:shade val="90000"/>
                <a:satMod val="128000"/>
              </a:schemeClr>
            </a:gs>
            <a:gs pos="100000">
              <a:schemeClr val="accent5">
                <a:hueOff val="0"/>
                <a:satOff val="0"/>
                <a:lumOff val="0"/>
                <a:alphaOff val="0"/>
                <a:tint val="90000"/>
                <a:shade val="97000"/>
                <a:satMod val="128000"/>
              </a:schemeClr>
            </a:gs>
          </a:gsLst>
          <a:lin ang="5400000" scaled="1"/>
        </a:gradFill>
        <a:ln>
          <a:noFill/>
        </a:ln>
        <a:effectLst>
          <a:outerShdw blurRad="39000" dist="25400" dir="5400000" rotWithShape="0">
            <a:schemeClr val="accent5">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161" tIns="35560" rIns="35560" bIns="35560" numCol="1" spcCol="1270" anchor="ctr" anchorCtr="0">
          <a:noAutofit/>
        </a:bodyPr>
        <a:lstStyle/>
        <a:p>
          <a:pPr lvl="0" algn="just" defTabSz="622300" rtl="0">
            <a:lnSpc>
              <a:spcPct val="90000"/>
            </a:lnSpc>
            <a:spcBef>
              <a:spcPct val="0"/>
            </a:spcBef>
            <a:spcAft>
              <a:spcPct val="35000"/>
            </a:spcAft>
          </a:pPr>
          <a:r>
            <a:rPr lang="es-MX" sz="1400" kern="1200" dirty="0" smtClean="0"/>
            <a:t>Se identifico cuantos fueron los días de Incapacidad que presentaron de acuerdo al grado de esguince. </a:t>
          </a:r>
          <a:endParaRPr lang="es-MX" sz="1400" kern="1200" dirty="0"/>
        </a:p>
      </dsp:txBody>
      <dsp:txXfrm>
        <a:off x="1190443" y="2553092"/>
        <a:ext cx="7591558" cy="510438"/>
      </dsp:txXfrm>
    </dsp:sp>
    <dsp:sp modelId="{92C65796-3E84-449A-96AE-541931CF7E8E}">
      <dsp:nvSpPr>
        <dsp:cNvPr id="0" name=""/>
        <dsp:cNvSpPr/>
      </dsp:nvSpPr>
      <dsp:spPr>
        <a:xfrm>
          <a:off x="871419" y="2489287"/>
          <a:ext cx="638048" cy="638048"/>
        </a:xfrm>
        <a:prstGeom prst="ellipse">
          <a:avLst/>
        </a:prstGeom>
        <a:solidFill>
          <a:schemeClr val="lt1">
            <a:hueOff val="0"/>
            <a:satOff val="0"/>
            <a:lumOff val="0"/>
            <a:alphaOff val="0"/>
          </a:schemeClr>
        </a:solidFill>
        <a:ln w="11430" cap="flat" cmpd="sng" algn="ctr">
          <a:solidFill>
            <a:schemeClr val="accent5">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2FBDE9E-F4A8-4463-BA36-7AD0D05995DA}">
      <dsp:nvSpPr>
        <dsp:cNvPr id="0" name=""/>
        <dsp:cNvSpPr/>
      </dsp:nvSpPr>
      <dsp:spPr>
        <a:xfrm>
          <a:off x="1109564" y="3319200"/>
          <a:ext cx="7672437" cy="510438"/>
        </a:xfrm>
        <a:prstGeom prst="rect">
          <a:avLst/>
        </a:prstGeom>
        <a:gradFill rotWithShape="0">
          <a:gsLst>
            <a:gs pos="0">
              <a:schemeClr val="accent6">
                <a:hueOff val="0"/>
                <a:satOff val="0"/>
                <a:lumOff val="0"/>
                <a:alphaOff val="0"/>
                <a:tint val="74000"/>
              </a:schemeClr>
            </a:gs>
            <a:gs pos="49000">
              <a:schemeClr val="accent6">
                <a:hueOff val="0"/>
                <a:satOff val="0"/>
                <a:lumOff val="0"/>
                <a:alphaOff val="0"/>
                <a:tint val="96000"/>
                <a:shade val="84000"/>
                <a:satMod val="110000"/>
              </a:schemeClr>
            </a:gs>
            <a:gs pos="49100">
              <a:schemeClr val="accent6">
                <a:hueOff val="0"/>
                <a:satOff val="0"/>
                <a:lumOff val="0"/>
                <a:alphaOff val="0"/>
                <a:shade val="55000"/>
                <a:satMod val="150000"/>
              </a:schemeClr>
            </a:gs>
            <a:gs pos="92000">
              <a:schemeClr val="accent6">
                <a:hueOff val="0"/>
                <a:satOff val="0"/>
                <a:lumOff val="0"/>
                <a:alphaOff val="0"/>
                <a:tint val="98000"/>
                <a:shade val="90000"/>
                <a:satMod val="128000"/>
              </a:schemeClr>
            </a:gs>
            <a:gs pos="100000">
              <a:schemeClr val="accent6">
                <a:hueOff val="0"/>
                <a:satOff val="0"/>
                <a:lumOff val="0"/>
                <a:alphaOff val="0"/>
                <a:tint val="90000"/>
                <a:shade val="97000"/>
                <a:satMod val="128000"/>
              </a:schemeClr>
            </a:gs>
          </a:gsLst>
          <a:lin ang="5400000" scaled="1"/>
        </a:gradFill>
        <a:ln>
          <a:noFill/>
        </a:ln>
        <a:effectLst>
          <a:outerShdw blurRad="39000" dist="25400" dir="5400000" rotWithShape="0">
            <a:schemeClr val="accent6">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161" tIns="35560" rIns="35560" bIns="35560" numCol="1" spcCol="1270" anchor="ctr" anchorCtr="0">
          <a:noAutofit/>
        </a:bodyPr>
        <a:lstStyle/>
        <a:p>
          <a:pPr lvl="0" algn="just" defTabSz="622300" rtl="0">
            <a:lnSpc>
              <a:spcPct val="90000"/>
            </a:lnSpc>
            <a:spcBef>
              <a:spcPct val="0"/>
            </a:spcBef>
            <a:spcAft>
              <a:spcPct val="35000"/>
            </a:spcAft>
          </a:pPr>
          <a:r>
            <a:rPr lang="es-MX" sz="1400" kern="1200" dirty="0" smtClean="0"/>
            <a:t>Se tomo una muestra de 86 pacientes que presentaron Incapacidad, por Esguince de tobillo Grado I y II.</a:t>
          </a:r>
          <a:endParaRPr lang="es-MX" sz="1400" kern="1200" dirty="0"/>
        </a:p>
      </dsp:txBody>
      <dsp:txXfrm>
        <a:off x="1109564" y="3319200"/>
        <a:ext cx="7672437" cy="510438"/>
      </dsp:txXfrm>
    </dsp:sp>
    <dsp:sp modelId="{BFAF98DB-BFB8-454F-87C1-569F6DA9805F}">
      <dsp:nvSpPr>
        <dsp:cNvPr id="0" name=""/>
        <dsp:cNvSpPr/>
      </dsp:nvSpPr>
      <dsp:spPr>
        <a:xfrm>
          <a:off x="790539" y="3255395"/>
          <a:ext cx="638048" cy="638048"/>
        </a:xfrm>
        <a:prstGeom prst="ellipse">
          <a:avLst/>
        </a:prstGeom>
        <a:solidFill>
          <a:schemeClr val="lt1">
            <a:hueOff val="0"/>
            <a:satOff val="0"/>
            <a:lumOff val="0"/>
            <a:alphaOff val="0"/>
          </a:schemeClr>
        </a:solidFill>
        <a:ln w="11430" cap="flat" cmpd="sng" algn="ctr">
          <a:solidFill>
            <a:schemeClr val="accent6">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6D4CDFA-D05F-4F72-AEDA-2A7909CEC3AF}">
      <dsp:nvSpPr>
        <dsp:cNvPr id="0" name=""/>
        <dsp:cNvSpPr/>
      </dsp:nvSpPr>
      <dsp:spPr>
        <a:xfrm>
          <a:off x="856254" y="4084745"/>
          <a:ext cx="7925747" cy="510438"/>
        </a:xfrm>
        <a:prstGeom prst="rect">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161" tIns="35560" rIns="35560" bIns="35560" numCol="1" spcCol="1270" anchor="ctr" anchorCtr="0">
          <a:noAutofit/>
        </a:bodyPr>
        <a:lstStyle/>
        <a:p>
          <a:pPr lvl="0" algn="just" defTabSz="622300" rtl="0">
            <a:lnSpc>
              <a:spcPct val="90000"/>
            </a:lnSpc>
            <a:spcBef>
              <a:spcPct val="0"/>
            </a:spcBef>
            <a:spcAft>
              <a:spcPct val="35000"/>
            </a:spcAft>
          </a:pPr>
          <a:r>
            <a:rPr lang="es-MX" sz="1400" kern="1200" dirty="0" smtClean="0"/>
            <a:t>La variable días de incapacidad se interpretó de acuerdo a los días de recuperación de las Guías de Práctica Clínica. </a:t>
          </a:r>
          <a:endParaRPr lang="es-MX" sz="1400" kern="1200" dirty="0"/>
        </a:p>
      </dsp:txBody>
      <dsp:txXfrm>
        <a:off x="856254" y="4084745"/>
        <a:ext cx="7925747" cy="510438"/>
      </dsp:txXfrm>
    </dsp:sp>
    <dsp:sp modelId="{C06BCD33-8E2A-4675-BA14-6156E020573E}">
      <dsp:nvSpPr>
        <dsp:cNvPr id="0" name=""/>
        <dsp:cNvSpPr/>
      </dsp:nvSpPr>
      <dsp:spPr>
        <a:xfrm>
          <a:off x="537230" y="4020941"/>
          <a:ext cx="638048" cy="638048"/>
        </a:xfrm>
        <a:prstGeom prst="ellipse">
          <a:avLst/>
        </a:prstGeom>
        <a:solidFill>
          <a:schemeClr val="lt1">
            <a:hueOff val="0"/>
            <a:satOff val="0"/>
            <a:lumOff val="0"/>
            <a:alphaOff val="0"/>
          </a:schemeClr>
        </a:solidFill>
        <a:ln w="11430" cap="flat" cmpd="sng" algn="ctr">
          <a:solidFill>
            <a:schemeClr val="accent2">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2A0DE0C-FD39-4178-9A16-BFCC981EA047}">
      <dsp:nvSpPr>
        <dsp:cNvPr id="0" name=""/>
        <dsp:cNvSpPr/>
      </dsp:nvSpPr>
      <dsp:spPr>
        <a:xfrm>
          <a:off x="394006" y="4850853"/>
          <a:ext cx="8387995" cy="510438"/>
        </a:xfrm>
        <a:prstGeom prst="rect">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161" tIns="35560" rIns="35560" bIns="35560" numCol="1" spcCol="1270" anchor="ctr" anchorCtr="0">
          <a:noAutofit/>
        </a:bodyPr>
        <a:lstStyle/>
        <a:p>
          <a:pPr lvl="0" algn="just" defTabSz="622300" rtl="0">
            <a:lnSpc>
              <a:spcPct val="90000"/>
            </a:lnSpc>
            <a:spcBef>
              <a:spcPct val="0"/>
            </a:spcBef>
            <a:spcAft>
              <a:spcPct val="35000"/>
            </a:spcAft>
          </a:pPr>
          <a:r>
            <a:rPr lang="es-MX" sz="1400" kern="1200" dirty="0" smtClean="0"/>
            <a:t>Se realizo la revisión del Nuevo Sistema de Control de subsidios y ayudas NSSA, donde se realizo la revisión de los días de Incapacidad que presentaron.</a:t>
          </a:r>
          <a:endParaRPr lang="es-MX" sz="1400" kern="1200" dirty="0"/>
        </a:p>
      </dsp:txBody>
      <dsp:txXfrm>
        <a:off x="394006" y="4850853"/>
        <a:ext cx="8387995" cy="510438"/>
      </dsp:txXfrm>
    </dsp:sp>
    <dsp:sp modelId="{89FE0289-946C-472C-A70B-2549EA4DC9F7}">
      <dsp:nvSpPr>
        <dsp:cNvPr id="0" name=""/>
        <dsp:cNvSpPr/>
      </dsp:nvSpPr>
      <dsp:spPr>
        <a:xfrm>
          <a:off x="74981" y="4787048"/>
          <a:ext cx="638048" cy="638048"/>
        </a:xfrm>
        <a:prstGeom prst="ellipse">
          <a:avLst/>
        </a:prstGeom>
        <a:solidFill>
          <a:schemeClr val="lt1">
            <a:hueOff val="0"/>
            <a:satOff val="0"/>
            <a:lumOff val="0"/>
            <a:alphaOff val="0"/>
          </a:schemeClr>
        </a:solidFill>
        <a:ln w="11430" cap="flat" cmpd="sng" algn="ctr">
          <a:solidFill>
            <a:schemeClr val="accent3">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3FDE6-499A-4404-8505-487B89D27F1C}">
      <dsp:nvSpPr>
        <dsp:cNvPr id="0" name=""/>
        <dsp:cNvSpPr/>
      </dsp:nvSpPr>
      <dsp:spPr>
        <a:xfrm>
          <a:off x="0" y="0"/>
          <a:ext cx="8291264" cy="1538354"/>
        </a:xfrm>
        <a:prstGeom prst="rect">
          <a:avLst/>
        </a:prstGeom>
        <a:solidFill>
          <a:schemeClr val="accent2">
            <a:shade val="9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s-MX" sz="3200" b="1" kern="1200" smtClean="0"/>
            <a:t>Se realizo la revisión de expedientes para identificar datos sociodemográfico donde se identifico :</a:t>
          </a:r>
          <a:endParaRPr lang="es-MX" sz="3200" kern="1200"/>
        </a:p>
      </dsp:txBody>
      <dsp:txXfrm>
        <a:off x="0" y="0"/>
        <a:ext cx="8291264" cy="1538354"/>
      </dsp:txXfrm>
    </dsp:sp>
    <dsp:sp modelId="{DAC8965A-E2DA-409A-AC9F-1315351FB756}">
      <dsp:nvSpPr>
        <dsp:cNvPr id="0" name=""/>
        <dsp:cNvSpPr/>
      </dsp:nvSpPr>
      <dsp:spPr>
        <a:xfrm>
          <a:off x="1012" y="1538354"/>
          <a:ext cx="1657847" cy="3230544"/>
        </a:xfrm>
        <a:prstGeom prst="rect">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MX" sz="2200" b="1" kern="1200" smtClean="0"/>
            <a:t>Sexo</a:t>
          </a:r>
          <a:endParaRPr lang="es-MX" sz="2200" kern="1200"/>
        </a:p>
      </dsp:txBody>
      <dsp:txXfrm>
        <a:off x="1012" y="1538354"/>
        <a:ext cx="1657847" cy="3230544"/>
      </dsp:txXfrm>
    </dsp:sp>
    <dsp:sp modelId="{10CFC203-4A23-404F-8269-C7EFFBAEB8B4}">
      <dsp:nvSpPr>
        <dsp:cNvPr id="0" name=""/>
        <dsp:cNvSpPr/>
      </dsp:nvSpPr>
      <dsp:spPr>
        <a:xfrm>
          <a:off x="1658860" y="1538354"/>
          <a:ext cx="1657847" cy="3230544"/>
        </a:xfrm>
        <a:prstGeom prst="rect">
          <a:avLst/>
        </a:prstGeom>
        <a:solidFill>
          <a:schemeClr val="accent3">
            <a:hueOff val="0"/>
            <a:satOff val="0"/>
            <a:lumOff val="0"/>
            <a:alphaOff val="0"/>
          </a:schemeClr>
        </a:solidFill>
        <a:ln>
          <a:noFill/>
        </a:ln>
        <a:effectLst>
          <a:outerShdw blurRad="39000" dist="25400" dir="5400000" rotWithShape="0">
            <a:schemeClr val="accent3">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MX" sz="2200" b="1" kern="1200" smtClean="0"/>
            <a:t>Edad</a:t>
          </a:r>
          <a:endParaRPr lang="es-MX" sz="2200" kern="1200"/>
        </a:p>
      </dsp:txBody>
      <dsp:txXfrm>
        <a:off x="1658860" y="1538354"/>
        <a:ext cx="1657847" cy="3230544"/>
      </dsp:txXfrm>
    </dsp:sp>
    <dsp:sp modelId="{1A4354A7-1DFD-44A2-9D98-69778BE95A75}">
      <dsp:nvSpPr>
        <dsp:cNvPr id="0" name=""/>
        <dsp:cNvSpPr/>
      </dsp:nvSpPr>
      <dsp:spPr>
        <a:xfrm>
          <a:off x="3316708" y="1538354"/>
          <a:ext cx="1657847" cy="3230544"/>
        </a:xfrm>
        <a:prstGeom prst="rect">
          <a:avLst/>
        </a:prstGeom>
        <a:solidFill>
          <a:schemeClr val="accent4">
            <a:hueOff val="0"/>
            <a:satOff val="0"/>
            <a:lumOff val="0"/>
            <a:alphaOff val="0"/>
          </a:schemeClr>
        </a:solidFill>
        <a:ln>
          <a:noFill/>
        </a:ln>
        <a:effectLst>
          <a:outerShdw blurRad="39000" dist="25400" dir="5400000" rotWithShape="0">
            <a:schemeClr val="accent4">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s-MX" sz="2200" b="1" kern="1200" smtClean="0"/>
            <a:t>Estado civil</a:t>
          </a:r>
          <a:endParaRPr lang="es-MX" sz="2200" kern="1200"/>
        </a:p>
      </dsp:txBody>
      <dsp:txXfrm>
        <a:off x="3316708" y="1538354"/>
        <a:ext cx="1657847" cy="3230544"/>
      </dsp:txXfrm>
    </dsp:sp>
    <dsp:sp modelId="{470828AE-9DF0-4D17-8E99-385F0367418A}">
      <dsp:nvSpPr>
        <dsp:cNvPr id="0" name=""/>
        <dsp:cNvSpPr/>
      </dsp:nvSpPr>
      <dsp:spPr>
        <a:xfrm>
          <a:off x="4974555" y="1538354"/>
          <a:ext cx="1657847" cy="3230544"/>
        </a:xfrm>
        <a:prstGeom prst="rect">
          <a:avLst/>
        </a:prstGeom>
        <a:solidFill>
          <a:schemeClr val="accent5">
            <a:hueOff val="0"/>
            <a:satOff val="0"/>
            <a:lumOff val="0"/>
            <a:alphaOff val="0"/>
          </a:schemeClr>
        </a:solidFill>
        <a:ln>
          <a:noFill/>
        </a:ln>
        <a:effectLst>
          <a:outerShdw blurRad="39000" dist="25400" dir="5400000" rotWithShape="0">
            <a:schemeClr val="accent5">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MX" sz="2200" b="1" kern="1200" smtClean="0"/>
            <a:t>Nivel educativo</a:t>
          </a:r>
          <a:endParaRPr lang="es-MX" sz="2200" kern="1200"/>
        </a:p>
        <a:p>
          <a:pPr marL="171450" lvl="1" indent="-171450" algn="l" defTabSz="755650" rtl="0">
            <a:lnSpc>
              <a:spcPct val="90000"/>
            </a:lnSpc>
            <a:spcBef>
              <a:spcPct val="0"/>
            </a:spcBef>
            <a:spcAft>
              <a:spcPct val="15000"/>
            </a:spcAft>
            <a:buChar char="••"/>
          </a:pPr>
          <a:r>
            <a:rPr lang="es-MX" sz="1700" b="1" kern="1200" smtClean="0"/>
            <a:t>Primaria</a:t>
          </a:r>
          <a:endParaRPr lang="es-MX" sz="1700" kern="1200"/>
        </a:p>
        <a:p>
          <a:pPr marL="171450" lvl="1" indent="-171450" algn="l" defTabSz="755650" rtl="0">
            <a:lnSpc>
              <a:spcPct val="90000"/>
            </a:lnSpc>
            <a:spcBef>
              <a:spcPct val="0"/>
            </a:spcBef>
            <a:spcAft>
              <a:spcPct val="15000"/>
            </a:spcAft>
            <a:buChar char="••"/>
          </a:pPr>
          <a:r>
            <a:rPr lang="es-MX" sz="1700" b="1" kern="1200" smtClean="0"/>
            <a:t>Secundaria </a:t>
          </a:r>
          <a:endParaRPr lang="es-MX" sz="1700" kern="1200"/>
        </a:p>
        <a:p>
          <a:pPr marL="171450" lvl="1" indent="-171450" algn="l" defTabSz="755650" rtl="0">
            <a:lnSpc>
              <a:spcPct val="90000"/>
            </a:lnSpc>
            <a:spcBef>
              <a:spcPct val="0"/>
            </a:spcBef>
            <a:spcAft>
              <a:spcPct val="15000"/>
            </a:spcAft>
            <a:buChar char="••"/>
          </a:pPr>
          <a:r>
            <a:rPr lang="es-MX" sz="1700" b="1" kern="1200" smtClean="0"/>
            <a:t>Preparatoria </a:t>
          </a:r>
          <a:endParaRPr lang="es-MX" sz="1700" kern="1200"/>
        </a:p>
        <a:p>
          <a:pPr marL="171450" lvl="1" indent="-171450" algn="l" defTabSz="755650" rtl="0">
            <a:lnSpc>
              <a:spcPct val="90000"/>
            </a:lnSpc>
            <a:spcBef>
              <a:spcPct val="0"/>
            </a:spcBef>
            <a:spcAft>
              <a:spcPct val="15000"/>
            </a:spcAft>
            <a:buChar char="••"/>
          </a:pPr>
          <a:r>
            <a:rPr lang="es-MX" sz="1700" b="1" kern="1200" smtClean="0"/>
            <a:t>licenciatura}</a:t>
          </a:r>
          <a:endParaRPr lang="es-MX" sz="1700" kern="1200"/>
        </a:p>
        <a:p>
          <a:pPr marL="171450" lvl="1" indent="-171450" algn="l" defTabSz="755650" rtl="0">
            <a:lnSpc>
              <a:spcPct val="90000"/>
            </a:lnSpc>
            <a:spcBef>
              <a:spcPct val="0"/>
            </a:spcBef>
            <a:spcAft>
              <a:spcPct val="15000"/>
            </a:spcAft>
            <a:buChar char="••"/>
          </a:pPr>
          <a:r>
            <a:rPr lang="es-MX" sz="1700" b="1" kern="1200" smtClean="0"/>
            <a:t>Posgrado  </a:t>
          </a:r>
          <a:endParaRPr lang="es-MX" sz="1700" kern="1200"/>
        </a:p>
      </dsp:txBody>
      <dsp:txXfrm>
        <a:off x="4974555" y="1538354"/>
        <a:ext cx="1657847" cy="3230544"/>
      </dsp:txXfrm>
    </dsp:sp>
    <dsp:sp modelId="{41639DB0-CE15-41E8-BD7B-FF6CEAF8E9D0}">
      <dsp:nvSpPr>
        <dsp:cNvPr id="0" name=""/>
        <dsp:cNvSpPr/>
      </dsp:nvSpPr>
      <dsp:spPr>
        <a:xfrm>
          <a:off x="6632403" y="1538354"/>
          <a:ext cx="1657847" cy="3230544"/>
        </a:xfrm>
        <a:prstGeom prst="rect">
          <a:avLst/>
        </a:prstGeom>
        <a:solidFill>
          <a:schemeClr val="accent6">
            <a:hueOff val="0"/>
            <a:satOff val="0"/>
            <a:lumOff val="0"/>
            <a:alphaOff val="0"/>
          </a:schemeClr>
        </a:solidFill>
        <a:ln>
          <a:noFill/>
        </a:ln>
        <a:effectLst>
          <a:outerShdw blurRad="39000" dist="25400" dir="5400000" rotWithShape="0">
            <a:schemeClr val="accent6">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MX" sz="2200" b="1" kern="1200" smtClean="0"/>
            <a:t>Ocupación:</a:t>
          </a:r>
          <a:endParaRPr lang="es-MX" sz="2200" kern="1200"/>
        </a:p>
        <a:p>
          <a:pPr marL="171450" lvl="1" indent="-171450" algn="l" defTabSz="755650" rtl="0">
            <a:lnSpc>
              <a:spcPct val="90000"/>
            </a:lnSpc>
            <a:spcBef>
              <a:spcPct val="0"/>
            </a:spcBef>
            <a:spcAft>
              <a:spcPct val="15000"/>
            </a:spcAft>
            <a:buChar char="••"/>
          </a:pPr>
          <a:r>
            <a:rPr lang="es-MX" sz="1700" b="1" kern="1200" smtClean="0"/>
            <a:t>Sedentaria</a:t>
          </a:r>
          <a:endParaRPr lang="es-MX" sz="1700" kern="1200"/>
        </a:p>
        <a:p>
          <a:pPr marL="171450" lvl="1" indent="-171450" algn="l" defTabSz="755650" rtl="0">
            <a:lnSpc>
              <a:spcPct val="90000"/>
            </a:lnSpc>
            <a:spcBef>
              <a:spcPct val="0"/>
            </a:spcBef>
            <a:spcAft>
              <a:spcPct val="15000"/>
            </a:spcAft>
            <a:buChar char="••"/>
          </a:pPr>
          <a:r>
            <a:rPr lang="es-MX" sz="1700" b="1" kern="1200" smtClean="0"/>
            <a:t>Ligera </a:t>
          </a:r>
          <a:endParaRPr lang="es-MX" sz="1700" kern="1200"/>
        </a:p>
        <a:p>
          <a:pPr marL="171450" lvl="1" indent="-171450" algn="l" defTabSz="755650" rtl="0">
            <a:lnSpc>
              <a:spcPct val="90000"/>
            </a:lnSpc>
            <a:spcBef>
              <a:spcPct val="0"/>
            </a:spcBef>
            <a:spcAft>
              <a:spcPct val="15000"/>
            </a:spcAft>
            <a:buChar char="••"/>
          </a:pPr>
          <a:r>
            <a:rPr lang="es-MX" sz="1700" b="1" kern="1200" smtClean="0"/>
            <a:t>Moderada </a:t>
          </a:r>
          <a:endParaRPr lang="es-MX" sz="1700" kern="1200"/>
        </a:p>
        <a:p>
          <a:pPr marL="171450" lvl="1" indent="-171450" algn="l" defTabSz="755650" rtl="0">
            <a:lnSpc>
              <a:spcPct val="90000"/>
            </a:lnSpc>
            <a:spcBef>
              <a:spcPct val="0"/>
            </a:spcBef>
            <a:spcAft>
              <a:spcPct val="15000"/>
            </a:spcAft>
            <a:buChar char="••"/>
          </a:pPr>
          <a:r>
            <a:rPr lang="es-MX" sz="1700" b="1" kern="1200" smtClean="0"/>
            <a:t>Pesada</a:t>
          </a:r>
          <a:endParaRPr lang="es-MX" sz="1700" kern="1200"/>
        </a:p>
        <a:p>
          <a:pPr marL="171450" lvl="1" indent="-171450" algn="l" defTabSz="755650" rtl="0">
            <a:lnSpc>
              <a:spcPct val="90000"/>
            </a:lnSpc>
            <a:spcBef>
              <a:spcPct val="0"/>
            </a:spcBef>
            <a:spcAft>
              <a:spcPct val="15000"/>
            </a:spcAft>
            <a:buChar char="••"/>
          </a:pPr>
          <a:r>
            <a:rPr lang="es-MX" sz="1700" b="1" kern="1200" smtClean="0"/>
            <a:t>Muy pesada</a:t>
          </a:r>
          <a:endParaRPr lang="es-MX" sz="1700" kern="1200"/>
        </a:p>
      </dsp:txBody>
      <dsp:txXfrm>
        <a:off x="6632403" y="1538354"/>
        <a:ext cx="1657847" cy="3230544"/>
      </dsp:txXfrm>
    </dsp:sp>
    <dsp:sp modelId="{9D69FA55-9B46-473B-87B3-370F9E95CC4E}">
      <dsp:nvSpPr>
        <dsp:cNvPr id="0" name=""/>
        <dsp:cNvSpPr/>
      </dsp:nvSpPr>
      <dsp:spPr>
        <a:xfrm>
          <a:off x="0" y="4768898"/>
          <a:ext cx="8291264" cy="358949"/>
        </a:xfrm>
        <a:prstGeom prst="rect">
          <a:avLst/>
        </a:prstGeom>
        <a:solidFill>
          <a:schemeClr val="accent2">
            <a:shade val="9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4FFB7-4140-4570-A47E-EEB2699232A3}">
      <dsp:nvSpPr>
        <dsp:cNvPr id="0" name=""/>
        <dsp:cNvSpPr/>
      </dsp:nvSpPr>
      <dsp:spPr>
        <a:xfrm>
          <a:off x="3244545" y="1030837"/>
          <a:ext cx="715709" cy="91440"/>
        </a:xfrm>
        <a:custGeom>
          <a:avLst/>
          <a:gdLst/>
          <a:ahLst/>
          <a:cxnLst/>
          <a:rect l="0" t="0" r="0" b="0"/>
          <a:pathLst>
            <a:path>
              <a:moveTo>
                <a:pt x="0" y="45720"/>
              </a:moveTo>
              <a:lnTo>
                <a:pt x="715709" y="45720"/>
              </a:lnTo>
            </a:path>
          </a:pathLst>
        </a:custGeom>
        <a:noFill/>
        <a:ln w="11430" cap="flat" cmpd="sng" algn="ctr">
          <a:solidFill>
            <a:schemeClr val="accent2">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3583742" y="1072825"/>
        <a:ext cx="37315" cy="7463"/>
      </dsp:txXfrm>
    </dsp:sp>
    <dsp:sp modelId="{F198D5FB-D54A-4936-AD17-00564C84DA72}">
      <dsp:nvSpPr>
        <dsp:cNvPr id="0" name=""/>
        <dsp:cNvSpPr/>
      </dsp:nvSpPr>
      <dsp:spPr>
        <a:xfrm>
          <a:off x="1519" y="103109"/>
          <a:ext cx="3244825" cy="1946895"/>
        </a:xfrm>
        <a:prstGeom prst="rect">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MX" sz="1800" kern="1200" baseline="0" dirty="0" smtClean="0"/>
            <a:t>Se tomó una muestra de 86 trabajadores que presentaron Diagnostico de Esguince de Tonillo Grado I y Grado II</a:t>
          </a:r>
          <a:endParaRPr lang="es-MX" sz="1800" kern="1200" dirty="0"/>
        </a:p>
      </dsp:txBody>
      <dsp:txXfrm>
        <a:off x="1519" y="103109"/>
        <a:ext cx="3244825" cy="1946895"/>
      </dsp:txXfrm>
    </dsp:sp>
    <dsp:sp modelId="{6D99AE5D-FF92-4750-8B57-5C7539BE4973}">
      <dsp:nvSpPr>
        <dsp:cNvPr id="0" name=""/>
        <dsp:cNvSpPr/>
      </dsp:nvSpPr>
      <dsp:spPr>
        <a:xfrm>
          <a:off x="1623932" y="2048205"/>
          <a:ext cx="3991134" cy="715709"/>
        </a:xfrm>
        <a:custGeom>
          <a:avLst/>
          <a:gdLst/>
          <a:ahLst/>
          <a:cxnLst/>
          <a:rect l="0" t="0" r="0" b="0"/>
          <a:pathLst>
            <a:path>
              <a:moveTo>
                <a:pt x="3991134" y="0"/>
              </a:moveTo>
              <a:lnTo>
                <a:pt x="3991134" y="374954"/>
              </a:lnTo>
              <a:lnTo>
                <a:pt x="0" y="374954"/>
              </a:lnTo>
              <a:lnTo>
                <a:pt x="0" y="715709"/>
              </a:lnTo>
            </a:path>
          </a:pathLst>
        </a:custGeom>
        <a:noFill/>
        <a:ln w="11430" cap="flat" cmpd="sng" algn="ctr">
          <a:solidFill>
            <a:schemeClr val="accent3">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3517992" y="2402328"/>
        <a:ext cx="203015" cy="7463"/>
      </dsp:txXfrm>
    </dsp:sp>
    <dsp:sp modelId="{FAAA090B-CB43-481F-AEAE-E6D4D254942E}">
      <dsp:nvSpPr>
        <dsp:cNvPr id="0" name=""/>
        <dsp:cNvSpPr/>
      </dsp:nvSpPr>
      <dsp:spPr>
        <a:xfrm>
          <a:off x="3992654" y="103109"/>
          <a:ext cx="3244825" cy="1946895"/>
        </a:xfrm>
        <a:prstGeom prst="rect">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MX" sz="1600" kern="1200" baseline="0" smtClean="0"/>
            <a:t>Se formaron 2 grupos un grupo que no genero incapacidad Prologada 33 (38.4%), trabajadores que generaron incapacidad Prolongada, 53 (61.62%).</a:t>
          </a:r>
          <a:endParaRPr lang="es-MX" sz="1600" kern="1200"/>
        </a:p>
      </dsp:txBody>
      <dsp:txXfrm>
        <a:off x="3992654" y="103109"/>
        <a:ext cx="3244825" cy="1946895"/>
      </dsp:txXfrm>
    </dsp:sp>
    <dsp:sp modelId="{7891BFD1-C14B-4482-BEC2-4D952EA8F297}">
      <dsp:nvSpPr>
        <dsp:cNvPr id="0" name=""/>
        <dsp:cNvSpPr/>
      </dsp:nvSpPr>
      <dsp:spPr>
        <a:xfrm>
          <a:off x="3244545" y="3724042"/>
          <a:ext cx="715709" cy="91440"/>
        </a:xfrm>
        <a:custGeom>
          <a:avLst/>
          <a:gdLst/>
          <a:ahLst/>
          <a:cxnLst/>
          <a:rect l="0" t="0" r="0" b="0"/>
          <a:pathLst>
            <a:path>
              <a:moveTo>
                <a:pt x="0" y="45720"/>
              </a:moveTo>
              <a:lnTo>
                <a:pt x="715709" y="45720"/>
              </a:lnTo>
            </a:path>
          </a:pathLst>
        </a:custGeom>
        <a:noFill/>
        <a:ln w="11430" cap="flat" cmpd="sng" algn="ctr">
          <a:solidFill>
            <a:schemeClr val="accent4">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3583742" y="3766030"/>
        <a:ext cx="37315" cy="7463"/>
      </dsp:txXfrm>
    </dsp:sp>
    <dsp:sp modelId="{51447FFB-BEB5-4F27-AA17-7915C510A34E}">
      <dsp:nvSpPr>
        <dsp:cNvPr id="0" name=""/>
        <dsp:cNvSpPr/>
      </dsp:nvSpPr>
      <dsp:spPr>
        <a:xfrm>
          <a:off x="1519" y="2796314"/>
          <a:ext cx="3244825" cy="1946895"/>
        </a:xfrm>
        <a:prstGeom prst="rect">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s-MX" sz="1800" kern="1200" baseline="0" dirty="0" smtClean="0"/>
            <a:t>De los cuales fueron 20 (62.5%) hombres, y 33 (61.1%) mujeres. </a:t>
          </a:r>
          <a:endParaRPr lang="es-MX" sz="1800" kern="1200" dirty="0"/>
        </a:p>
      </dsp:txBody>
      <dsp:txXfrm>
        <a:off x="1519" y="2796314"/>
        <a:ext cx="3244825" cy="1946895"/>
      </dsp:txXfrm>
    </dsp:sp>
    <dsp:sp modelId="{53E231F8-D6E8-41A4-9B8A-2EFF445B223E}">
      <dsp:nvSpPr>
        <dsp:cNvPr id="0" name=""/>
        <dsp:cNvSpPr/>
      </dsp:nvSpPr>
      <dsp:spPr>
        <a:xfrm>
          <a:off x="3992654" y="2796314"/>
          <a:ext cx="3244825" cy="1946895"/>
        </a:xfrm>
        <a:prstGeom prst="rect">
          <a:avLst/>
        </a:prstGeom>
        <a:gradFill rotWithShape="0">
          <a:gsLst>
            <a:gs pos="0">
              <a:schemeClr val="accent5">
                <a:hueOff val="0"/>
                <a:satOff val="0"/>
                <a:lumOff val="0"/>
                <a:alphaOff val="0"/>
                <a:tint val="74000"/>
              </a:schemeClr>
            </a:gs>
            <a:gs pos="49000">
              <a:schemeClr val="accent5">
                <a:hueOff val="0"/>
                <a:satOff val="0"/>
                <a:lumOff val="0"/>
                <a:alphaOff val="0"/>
                <a:tint val="96000"/>
                <a:shade val="84000"/>
                <a:satMod val="110000"/>
              </a:schemeClr>
            </a:gs>
            <a:gs pos="49100">
              <a:schemeClr val="accent5">
                <a:hueOff val="0"/>
                <a:satOff val="0"/>
                <a:lumOff val="0"/>
                <a:alphaOff val="0"/>
                <a:shade val="55000"/>
                <a:satMod val="150000"/>
              </a:schemeClr>
            </a:gs>
            <a:gs pos="92000">
              <a:schemeClr val="accent5">
                <a:hueOff val="0"/>
                <a:satOff val="0"/>
                <a:lumOff val="0"/>
                <a:alphaOff val="0"/>
                <a:tint val="98000"/>
                <a:shade val="90000"/>
                <a:satMod val="128000"/>
              </a:schemeClr>
            </a:gs>
            <a:gs pos="100000">
              <a:schemeClr val="accent5">
                <a:hueOff val="0"/>
                <a:satOff val="0"/>
                <a:lumOff val="0"/>
                <a:alphaOff val="0"/>
                <a:tint val="90000"/>
                <a:shade val="97000"/>
                <a:satMod val="128000"/>
              </a:schemeClr>
            </a:gs>
          </a:gsLst>
          <a:lin ang="5400000" scaled="1"/>
        </a:gradFill>
        <a:ln>
          <a:noFill/>
        </a:ln>
        <a:effectLst>
          <a:outerShdw blurRad="39000" dist="25400" dir="5400000" rotWithShape="0">
            <a:schemeClr val="accent5">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s-MX" sz="1600" kern="1200" baseline="0" dirty="0" smtClean="0"/>
            <a:t>Las edades de los trabajadores con y sin Incapacidad prolongada se encontraron en un mínimo de 18  años y un máximo de 61 años con una media de 31.45 y 34.25 en casos con Incapacidad prolongada. </a:t>
          </a:r>
          <a:endParaRPr lang="es-MX" sz="1600" kern="1200" dirty="0"/>
        </a:p>
      </dsp:txBody>
      <dsp:txXfrm>
        <a:off x="3992654" y="2796314"/>
        <a:ext cx="3244825" cy="19468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F57D3-33B3-44F4-BF0E-C6F45F77F9AF}">
      <dsp:nvSpPr>
        <dsp:cNvPr id="0" name=""/>
        <dsp:cNvSpPr/>
      </dsp:nvSpPr>
      <dsp:spPr>
        <a:xfrm>
          <a:off x="0" y="0"/>
          <a:ext cx="7229196" cy="1267340"/>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MX" sz="1400" kern="1200" dirty="0" smtClean="0"/>
            <a:t>Trabajadores que no generaron Incapacidad Prolongada de acuerdo a su tipo de actividad: ligero 22 (66.7%), medio 9 (27.3%), pesado y muy pesado 2 (6.1%). Los trabajadores que presentaron Incapacidad Prolongada de acuerdo a su tipo de actividad: Ligero 32 (60.4%), Media 19 (35.8%), Trabajo pesado y muy pesado 2 (3.8%). </a:t>
          </a:r>
          <a:endParaRPr lang="es-MX" sz="1400" kern="1200" dirty="0"/>
        </a:p>
      </dsp:txBody>
      <dsp:txXfrm>
        <a:off x="37119" y="37119"/>
        <a:ext cx="5754547" cy="1193102"/>
      </dsp:txXfrm>
    </dsp:sp>
    <dsp:sp modelId="{E6E883C2-9B40-47AC-B107-723E55A6FC4F}">
      <dsp:nvSpPr>
        <dsp:cNvPr id="0" name=""/>
        <dsp:cNvSpPr/>
      </dsp:nvSpPr>
      <dsp:spPr>
        <a:xfrm>
          <a:off x="605445" y="1497766"/>
          <a:ext cx="7229196" cy="1267340"/>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MX" sz="1400" kern="1200" dirty="0" smtClean="0"/>
            <a:t>De los 53  trabajadores que presentaron Incapacidades prolongada por el Diagnostico de Esguince de tobillo Grado I, 50 (94.3%), trabajadores que generaron Incapacidad Prolongada que presentaron  Esguince de Tobillo Grado II  3 (5.7%).</a:t>
          </a:r>
          <a:endParaRPr lang="es-MX" sz="1400" kern="1200" dirty="0"/>
        </a:p>
      </dsp:txBody>
      <dsp:txXfrm>
        <a:off x="642564" y="1534885"/>
        <a:ext cx="5725742" cy="1193102"/>
      </dsp:txXfrm>
    </dsp:sp>
    <dsp:sp modelId="{BA60AEE1-4268-40E5-B9AD-D72D9B0BDF4C}">
      <dsp:nvSpPr>
        <dsp:cNvPr id="0" name=""/>
        <dsp:cNvSpPr/>
      </dsp:nvSpPr>
      <dsp:spPr>
        <a:xfrm>
          <a:off x="1201853" y="2995532"/>
          <a:ext cx="7229196" cy="1267340"/>
        </a:xfrm>
        <a:prstGeom prst="roundRect">
          <a:avLst>
            <a:gd name="adj" fmla="val 10000"/>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MX" sz="1200" kern="1200" dirty="0" smtClean="0"/>
            <a:t>Trabajadores que no generaron Incapacidad Prolongada de acuerdo a su tipo de jornada de trabajo: matutino 7 (21.2%), vespertino 12 (36.43%), nocturno 2 (6.1%)  y mixto 12 (36.4%). Los trabajadores que presentaron Incapacidad Prolongada de acuerdo a su tipo de jornada de trabajo: matutino 22 (41.5%), vespertino 10 (18.9%), nocturno 2 (3.8%) y mixto 19 (35.8%).  </a:t>
          </a:r>
          <a:endParaRPr lang="es-MX" sz="1200" kern="1200" dirty="0"/>
        </a:p>
      </dsp:txBody>
      <dsp:txXfrm>
        <a:off x="1238972" y="3032651"/>
        <a:ext cx="5734778" cy="1193102"/>
      </dsp:txXfrm>
    </dsp:sp>
    <dsp:sp modelId="{600F16E9-1D9B-46E6-9A3E-9C70B35F2A07}">
      <dsp:nvSpPr>
        <dsp:cNvPr id="0" name=""/>
        <dsp:cNvSpPr/>
      </dsp:nvSpPr>
      <dsp:spPr>
        <a:xfrm>
          <a:off x="1807299" y="4493299"/>
          <a:ext cx="7229196" cy="1267340"/>
        </a:xfrm>
        <a:prstGeom prst="roundRect">
          <a:avLst>
            <a:gd name="adj" fmla="val 10000"/>
          </a:avLst>
        </a:prstGeom>
        <a:gradFill rotWithShape="0">
          <a:gsLst>
            <a:gs pos="0">
              <a:schemeClr val="accent5">
                <a:hueOff val="0"/>
                <a:satOff val="0"/>
                <a:lumOff val="0"/>
                <a:alphaOff val="0"/>
                <a:tint val="74000"/>
              </a:schemeClr>
            </a:gs>
            <a:gs pos="49000">
              <a:schemeClr val="accent5">
                <a:hueOff val="0"/>
                <a:satOff val="0"/>
                <a:lumOff val="0"/>
                <a:alphaOff val="0"/>
                <a:tint val="96000"/>
                <a:shade val="84000"/>
                <a:satMod val="110000"/>
              </a:schemeClr>
            </a:gs>
            <a:gs pos="49100">
              <a:schemeClr val="accent5">
                <a:hueOff val="0"/>
                <a:satOff val="0"/>
                <a:lumOff val="0"/>
                <a:alphaOff val="0"/>
                <a:shade val="55000"/>
                <a:satMod val="150000"/>
              </a:schemeClr>
            </a:gs>
            <a:gs pos="92000">
              <a:schemeClr val="accent5">
                <a:hueOff val="0"/>
                <a:satOff val="0"/>
                <a:lumOff val="0"/>
                <a:alphaOff val="0"/>
                <a:tint val="98000"/>
                <a:shade val="90000"/>
                <a:satMod val="128000"/>
              </a:schemeClr>
            </a:gs>
            <a:gs pos="100000">
              <a:schemeClr val="accent5">
                <a:hueOff val="0"/>
                <a:satOff val="0"/>
                <a:lumOff val="0"/>
                <a:alphaOff val="0"/>
                <a:tint val="90000"/>
                <a:shade val="97000"/>
                <a:satMod val="128000"/>
              </a:schemeClr>
            </a:gs>
          </a:gsLst>
          <a:lin ang="5400000" scaled="1"/>
        </a:gradFill>
        <a:ln>
          <a:noFill/>
        </a:ln>
        <a:effectLst>
          <a:outerShdw blurRad="39000" dist="25400" dir="5400000" rotWithShape="0">
            <a:schemeClr val="accent5">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MX" sz="1200" kern="1200" dirty="0" smtClean="0"/>
            <a:t>El tipo de accidente que no condiciono Incapacidad Prolongada en accidente de Trabajo fueron 25 (75.8%) casos, accidente de Trayecto 6 (18.2%), y casos por  Enfermedad General  se presentó en 2 (6.1%)  trabajadores. El tipo de accidente que condiciono Incapacidad Prolongada en accidente de Trabajo fueron 30 (56.6%) casos, accidente de Trayecto 21  (39.6%), y casos por  Enfermedad General  se presentó en 2 (3.8%)  trabajadores. </a:t>
          </a:r>
          <a:endParaRPr lang="es-MX" sz="1200" kern="1200" dirty="0"/>
        </a:p>
      </dsp:txBody>
      <dsp:txXfrm>
        <a:off x="1844418" y="4530418"/>
        <a:ext cx="5725742" cy="1193102"/>
      </dsp:txXfrm>
    </dsp:sp>
    <dsp:sp modelId="{2220975B-4DA1-40BF-8BDF-888CE81FA3C5}">
      <dsp:nvSpPr>
        <dsp:cNvPr id="0" name=""/>
        <dsp:cNvSpPr/>
      </dsp:nvSpPr>
      <dsp:spPr>
        <a:xfrm>
          <a:off x="6405425" y="970667"/>
          <a:ext cx="823771" cy="823771"/>
        </a:xfrm>
        <a:prstGeom prst="downArrow">
          <a:avLst>
            <a:gd name="adj1" fmla="val 55000"/>
            <a:gd name="adj2" fmla="val 45000"/>
          </a:avLst>
        </a:prstGeom>
        <a:solidFill>
          <a:schemeClr val="accent2">
            <a:tint val="40000"/>
            <a:alpha val="90000"/>
            <a:hueOff val="0"/>
            <a:satOff val="0"/>
            <a:lumOff val="0"/>
            <a:alphaOff val="0"/>
          </a:schemeClr>
        </a:solidFill>
        <a:ln w="11430" cap="flat" cmpd="sng" algn="ctr">
          <a:solidFill>
            <a:schemeClr val="accent2">
              <a:tint val="40000"/>
              <a:alpha val="90000"/>
              <a:hueOff val="0"/>
              <a:satOff val="0"/>
              <a:lumOff val="0"/>
              <a:alphaOff val="0"/>
            </a:schemeClr>
          </a:solidFill>
          <a:prstDash val="solid"/>
        </a:ln>
        <a:effectLst>
          <a:outerShdw blurRad="39000" dist="25400" dir="5400000" rotWithShape="0">
            <a:schemeClr val="accent2">
              <a:tint val="40000"/>
              <a:alpha val="90000"/>
              <a:hueOff val="0"/>
              <a:satOff val="0"/>
              <a:lumOff val="0"/>
              <a:alphaOff val="0"/>
              <a:shade val="33000"/>
              <a:alpha val="83000"/>
            </a:scheme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MX" sz="3600" kern="1200"/>
        </a:p>
      </dsp:txBody>
      <dsp:txXfrm>
        <a:off x="6590773" y="970667"/>
        <a:ext cx="453075" cy="619888"/>
      </dsp:txXfrm>
    </dsp:sp>
    <dsp:sp modelId="{5D10B7A8-FC48-4A77-9A58-46B2816C692E}">
      <dsp:nvSpPr>
        <dsp:cNvPr id="0" name=""/>
        <dsp:cNvSpPr/>
      </dsp:nvSpPr>
      <dsp:spPr>
        <a:xfrm>
          <a:off x="7010870" y="2468434"/>
          <a:ext cx="823771" cy="823771"/>
        </a:xfrm>
        <a:prstGeom prst="downArrow">
          <a:avLst>
            <a:gd name="adj1" fmla="val 55000"/>
            <a:gd name="adj2" fmla="val 45000"/>
          </a:avLst>
        </a:prstGeom>
        <a:solidFill>
          <a:schemeClr val="accent3">
            <a:tint val="40000"/>
            <a:alpha val="90000"/>
            <a:hueOff val="0"/>
            <a:satOff val="0"/>
            <a:lumOff val="0"/>
            <a:alphaOff val="0"/>
          </a:schemeClr>
        </a:solidFill>
        <a:ln w="11430" cap="flat" cmpd="sng" algn="ctr">
          <a:solidFill>
            <a:schemeClr val="accent3">
              <a:tint val="40000"/>
              <a:alpha val="90000"/>
              <a:hueOff val="0"/>
              <a:satOff val="0"/>
              <a:lumOff val="0"/>
              <a:alphaOff val="0"/>
            </a:schemeClr>
          </a:solidFill>
          <a:prstDash val="solid"/>
        </a:ln>
        <a:effectLst>
          <a:outerShdw blurRad="39000" dist="25400" dir="5400000" rotWithShape="0">
            <a:schemeClr val="accent3">
              <a:tint val="40000"/>
              <a:alpha val="90000"/>
              <a:hueOff val="0"/>
              <a:satOff val="0"/>
              <a:lumOff val="0"/>
              <a:alphaOff val="0"/>
              <a:shade val="33000"/>
              <a:alpha val="83000"/>
            </a:scheme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MX" sz="3600" kern="1200"/>
        </a:p>
      </dsp:txBody>
      <dsp:txXfrm>
        <a:off x="7196218" y="2468434"/>
        <a:ext cx="453075" cy="619888"/>
      </dsp:txXfrm>
    </dsp:sp>
    <dsp:sp modelId="{8D42AA2C-B796-4386-BFDD-513B9EF53649}">
      <dsp:nvSpPr>
        <dsp:cNvPr id="0" name=""/>
        <dsp:cNvSpPr/>
      </dsp:nvSpPr>
      <dsp:spPr>
        <a:xfrm>
          <a:off x="7607279" y="3966200"/>
          <a:ext cx="823771" cy="823771"/>
        </a:xfrm>
        <a:prstGeom prst="downArrow">
          <a:avLst>
            <a:gd name="adj1" fmla="val 55000"/>
            <a:gd name="adj2" fmla="val 45000"/>
          </a:avLst>
        </a:prstGeom>
        <a:solidFill>
          <a:schemeClr val="accent4">
            <a:tint val="40000"/>
            <a:alpha val="90000"/>
            <a:hueOff val="0"/>
            <a:satOff val="0"/>
            <a:lumOff val="0"/>
            <a:alphaOff val="0"/>
          </a:schemeClr>
        </a:solidFill>
        <a:ln w="11430" cap="flat" cmpd="sng" algn="ctr">
          <a:solidFill>
            <a:schemeClr val="accent4">
              <a:tint val="40000"/>
              <a:alpha val="90000"/>
              <a:hueOff val="0"/>
              <a:satOff val="0"/>
              <a:lumOff val="0"/>
              <a:alphaOff val="0"/>
            </a:schemeClr>
          </a:solidFill>
          <a:prstDash val="solid"/>
        </a:ln>
        <a:effectLst>
          <a:outerShdw blurRad="39000" dist="25400" dir="5400000" rotWithShape="0">
            <a:schemeClr val="accent4">
              <a:tint val="40000"/>
              <a:alpha val="90000"/>
              <a:hueOff val="0"/>
              <a:satOff val="0"/>
              <a:lumOff val="0"/>
              <a:alphaOff val="0"/>
              <a:shade val="33000"/>
              <a:alpha val="83000"/>
            </a:scheme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MX" sz="3600" kern="1200"/>
        </a:p>
      </dsp:txBody>
      <dsp:txXfrm>
        <a:off x="7792627" y="3966200"/>
        <a:ext cx="453075" cy="6198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1AF6D61-0F78-497F-9C9F-C3394E130E39}" type="datetimeFigureOut">
              <a:rPr lang="es-MX" smtClean="0"/>
              <a:t>18/01/2014</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DAC63E-4E74-4991-878A-E8C9BA101CEF}"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1AF6D61-0F78-497F-9C9F-C3394E130E39}" type="datetimeFigureOut">
              <a:rPr lang="es-MX" smtClean="0"/>
              <a:t>18/01/2014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5DAC63E-4E74-4991-878A-E8C9BA101CE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F1AF6D61-0F78-497F-9C9F-C3394E130E39}" type="datetimeFigureOut">
              <a:rPr lang="es-MX" smtClean="0"/>
              <a:t>18/01/2014</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DAC63E-4E74-4991-878A-E8C9BA101CE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1AF6D61-0F78-497F-9C9F-C3394E130E39}" type="datetimeFigureOut">
              <a:rPr lang="es-MX" smtClean="0"/>
              <a:t>18/01/2014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5DAC63E-4E74-4991-878A-E8C9BA101CE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1AF6D61-0F78-497F-9C9F-C3394E130E39}" type="datetimeFigureOut">
              <a:rPr lang="es-MX" smtClean="0"/>
              <a:t>18/01/2014</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95DAC63E-4E74-4991-878A-E8C9BA101CEF}"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1AF6D61-0F78-497F-9C9F-C3394E130E39}" type="datetimeFigureOut">
              <a:rPr lang="es-MX" smtClean="0"/>
              <a:t>18/01/2014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5DAC63E-4E74-4991-878A-E8C9BA101CEF}"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1AF6D61-0F78-497F-9C9F-C3394E130E39}" type="datetimeFigureOut">
              <a:rPr lang="es-MX" smtClean="0"/>
              <a:t>18/01/2014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95DAC63E-4E74-4991-878A-E8C9BA101CEF}"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1AF6D61-0F78-497F-9C9F-C3394E130E39}" type="datetimeFigureOut">
              <a:rPr lang="es-MX" smtClean="0"/>
              <a:t>18/01/2014</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95DAC63E-4E74-4991-878A-E8C9BA101CE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F1AF6D61-0F78-497F-9C9F-C3394E130E39}" type="datetimeFigureOut">
              <a:rPr lang="es-MX" smtClean="0"/>
              <a:t>18/01/2014</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95DAC63E-4E74-4991-878A-E8C9BA101CE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1AF6D61-0F78-497F-9C9F-C3394E130E39}" type="datetimeFigureOut">
              <a:rPr lang="es-MX" smtClean="0"/>
              <a:t>18/01/2014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5DAC63E-4E74-4991-878A-E8C9BA101CEF}"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F1AF6D61-0F78-497F-9C9F-C3394E130E39}" type="datetimeFigureOut">
              <a:rPr lang="es-MX" smtClean="0"/>
              <a:t>18/01/2014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5DAC63E-4E74-4991-878A-E8C9BA101CEF}" type="slidenum">
              <a:rPr lang="es-MX" smtClean="0"/>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1AF6D61-0F78-497F-9C9F-C3394E130E39}" type="datetimeFigureOut">
              <a:rPr lang="es-MX" smtClean="0"/>
              <a:t>18/01/2014</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DAC63E-4E74-4991-878A-E8C9BA101CEF}"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699792" y="476672"/>
            <a:ext cx="6444208" cy="6264696"/>
          </a:xfrm>
        </p:spPr>
        <p:txBody>
          <a:bodyPr>
            <a:normAutofit/>
          </a:bodyPr>
          <a:lstStyle/>
          <a:p>
            <a:pPr algn="ctr"/>
            <a:r>
              <a:rPr lang="es-MX" sz="1700" b="1" dirty="0">
                <a:latin typeface="Arial" pitchFamily="34" charset="0"/>
                <a:cs typeface="Arial" pitchFamily="34" charset="0"/>
              </a:rPr>
              <a:t>TESIS: </a:t>
            </a:r>
            <a:endParaRPr lang="es-MX" sz="1700" dirty="0">
              <a:latin typeface="Arial" pitchFamily="34" charset="0"/>
              <a:cs typeface="Arial" pitchFamily="34" charset="0"/>
            </a:endParaRPr>
          </a:p>
          <a:p>
            <a:pPr algn="ctr"/>
            <a:r>
              <a:rPr lang="es-MX" sz="1800" b="1" dirty="0"/>
              <a:t>FACTORES ASOCIADOS A LA INCAPACIDAD PROLONGADA EN PACIENTES CON ESGUINCE DE TOBILLO DE TRABAJADORES AFILIADOS A LA SEGURIDAD SOCIAL EN VERACRUZ</a:t>
            </a:r>
            <a:r>
              <a:rPr lang="es-MX" sz="1700" b="1" dirty="0" smtClean="0">
                <a:latin typeface="Arial" pitchFamily="34" charset="0"/>
                <a:cs typeface="Arial" pitchFamily="34" charset="0"/>
              </a:rPr>
              <a:t>”</a:t>
            </a:r>
          </a:p>
          <a:p>
            <a:pPr algn="ctr"/>
            <a:endParaRPr lang="es-MX" sz="1700" b="1" u="sng" dirty="0" smtClean="0">
              <a:latin typeface="Arial" pitchFamily="34" charset="0"/>
              <a:cs typeface="Arial" pitchFamily="34" charset="0"/>
            </a:endParaRPr>
          </a:p>
          <a:p>
            <a:pPr algn="ctr"/>
            <a:endParaRPr lang="es-MX" sz="1700" b="1" dirty="0">
              <a:latin typeface="Arial" pitchFamily="34" charset="0"/>
              <a:cs typeface="Arial" pitchFamily="34" charset="0"/>
            </a:endParaRPr>
          </a:p>
          <a:p>
            <a:pPr algn="ctr"/>
            <a:r>
              <a:rPr lang="es-MX" sz="1700" b="1" dirty="0" smtClean="0">
                <a:latin typeface="Arial" pitchFamily="34" charset="0"/>
                <a:cs typeface="Arial" pitchFamily="34" charset="0"/>
              </a:rPr>
              <a:t>INSTITUTO MEXICANO DEL SEGURO SOCIAL </a:t>
            </a:r>
          </a:p>
          <a:p>
            <a:pPr algn="ctr"/>
            <a:endParaRPr lang="es-MX" sz="1700" b="1" dirty="0" smtClean="0">
              <a:latin typeface="Arial" pitchFamily="34" charset="0"/>
              <a:cs typeface="Arial" pitchFamily="34" charset="0"/>
            </a:endParaRPr>
          </a:p>
          <a:p>
            <a:pPr algn="ctr"/>
            <a:r>
              <a:rPr lang="es-MX" sz="1700" b="1" dirty="0" smtClean="0">
                <a:latin typeface="Arial" pitchFamily="34" charset="0"/>
                <a:cs typeface="Arial" pitchFamily="34" charset="0"/>
              </a:rPr>
              <a:t>ESPECIALIDAD:</a:t>
            </a:r>
          </a:p>
          <a:p>
            <a:pPr algn="ctr"/>
            <a:r>
              <a:rPr lang="es-MX" sz="1700" b="1" u="sng" dirty="0" smtClean="0">
                <a:latin typeface="Arial" pitchFamily="34" charset="0"/>
                <a:cs typeface="Arial" pitchFamily="34" charset="0"/>
              </a:rPr>
              <a:t> MEDICINA DEL TRABAJO</a:t>
            </a:r>
          </a:p>
          <a:p>
            <a:pPr algn="ctr"/>
            <a:endParaRPr lang="es-MX" sz="1700" b="1" dirty="0" smtClean="0">
              <a:latin typeface="Arial" pitchFamily="34" charset="0"/>
              <a:cs typeface="Arial" pitchFamily="34" charset="0"/>
            </a:endParaRPr>
          </a:p>
          <a:p>
            <a:pPr algn="ctr"/>
            <a:r>
              <a:rPr lang="es-MX" sz="1700" b="1" dirty="0" smtClean="0">
                <a:latin typeface="Arial" pitchFamily="34" charset="0"/>
                <a:cs typeface="Arial" pitchFamily="34" charset="0"/>
              </a:rPr>
              <a:t>AUTOR:</a:t>
            </a:r>
          </a:p>
          <a:p>
            <a:pPr algn="ctr"/>
            <a:r>
              <a:rPr lang="es-MX" sz="1700" b="1" dirty="0" smtClean="0">
                <a:latin typeface="Arial" pitchFamily="34" charset="0"/>
                <a:cs typeface="Arial" pitchFamily="34" charset="0"/>
              </a:rPr>
              <a:t>ROGELIO SANCHEZ TORRES</a:t>
            </a:r>
          </a:p>
          <a:p>
            <a:pPr algn="ctr"/>
            <a:endParaRPr lang="es-MX" sz="1700" b="1" dirty="0" smtClean="0">
              <a:latin typeface="Arial" pitchFamily="34" charset="0"/>
              <a:cs typeface="Arial" pitchFamily="34" charset="0"/>
            </a:endParaRPr>
          </a:p>
          <a:p>
            <a:pPr algn="ctr"/>
            <a:r>
              <a:rPr lang="es-MX" sz="1700" b="1" dirty="0" smtClean="0">
                <a:latin typeface="Arial" pitchFamily="34" charset="0"/>
                <a:cs typeface="Arial" pitchFamily="34" charset="0"/>
              </a:rPr>
              <a:t>ASESORES:</a:t>
            </a:r>
          </a:p>
          <a:p>
            <a:pPr algn="ctr"/>
            <a:r>
              <a:rPr lang="es-MX" sz="1700" b="1" dirty="0" smtClean="0">
                <a:latin typeface="Arial" pitchFamily="34" charset="0"/>
                <a:cs typeface="Arial" pitchFamily="34" charset="0"/>
              </a:rPr>
              <a:t>DR. JAVIER TORRES SALAZR</a:t>
            </a:r>
          </a:p>
          <a:p>
            <a:pPr algn="ctr"/>
            <a:r>
              <a:rPr lang="es-MX" sz="1700" b="1" dirty="0" smtClean="0">
                <a:latin typeface="Arial" pitchFamily="34" charset="0"/>
                <a:cs typeface="Arial" pitchFamily="34" charset="0"/>
              </a:rPr>
              <a:t>DR.JULIO RAMIREZ ORTIZ</a:t>
            </a:r>
          </a:p>
          <a:p>
            <a:pPr algn="ctr"/>
            <a:endParaRPr lang="es-MX" sz="1700" b="1" dirty="0">
              <a:latin typeface="Arial" pitchFamily="34" charset="0"/>
              <a:cs typeface="Arial" pitchFamily="34" charset="0"/>
            </a:endParaRPr>
          </a:p>
          <a:p>
            <a:pPr algn="ctr"/>
            <a:endParaRPr lang="es-MX" b="1" dirty="0"/>
          </a:p>
          <a:p>
            <a:pPr algn="ctr"/>
            <a:endParaRPr lang="es-MX" b="1" dirty="0"/>
          </a:p>
          <a:p>
            <a:endParaRPr lang="es-MX" dirty="0"/>
          </a:p>
        </p:txBody>
      </p:sp>
      <p:sp>
        <p:nvSpPr>
          <p:cNvPr id="4" name="3 CuadroTexto"/>
          <p:cNvSpPr txBox="1"/>
          <p:nvPr/>
        </p:nvSpPr>
        <p:spPr>
          <a:xfrm>
            <a:off x="1187624" y="2276872"/>
            <a:ext cx="7272808" cy="369332"/>
          </a:xfrm>
          <a:prstGeom prst="rect">
            <a:avLst/>
          </a:prstGeom>
          <a:noFill/>
        </p:spPr>
        <p:txBody>
          <a:bodyPr wrap="square" rtlCol="0">
            <a:spAutoFit/>
          </a:bodyPr>
          <a:lstStyle/>
          <a:p>
            <a:pPr algn="ctr"/>
            <a:endParaRPr lang="es-MX" dirty="0"/>
          </a:p>
        </p:txBody>
      </p:sp>
      <p:pic>
        <p:nvPicPr>
          <p:cNvPr id="5" name="Picture 4" descr="http://t2.gstatic.com/images?q=tbn:ANd9GcR43B0AXMU4sVvKSH2b8vn3qp8lQlkP0tWtOFaIsj18mzQizS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22" y="4653136"/>
            <a:ext cx="2466975" cy="2016224"/>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1026" name="Picture 2" descr="http://www.uv.mx/veracruz/nutricion/files/2012/10/Logo-UV-300x26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52" y="201061"/>
            <a:ext cx="2466975" cy="2075811"/>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963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000" u="sng" dirty="0">
                <a:latin typeface="Arial" pitchFamily="34" charset="0"/>
                <a:cs typeface="Arial" pitchFamily="34" charset="0"/>
              </a:rPr>
              <a:t>CONCLUSIONES:</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738393848"/>
              </p:ext>
            </p:extLst>
          </p:nvPr>
        </p:nvGraphicFramePr>
        <p:xfrm>
          <a:off x="457200" y="1609416"/>
          <a:ext cx="7239000"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665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8219256" cy="708688"/>
          </a:xfrm>
        </p:spPr>
        <p:txBody>
          <a:bodyPr>
            <a:normAutofit/>
          </a:bodyPr>
          <a:lstStyle/>
          <a:p>
            <a:pPr algn="ctr"/>
            <a:r>
              <a:rPr lang="es-MX" sz="3600" b="1" u="sng" dirty="0" smtClean="0">
                <a:latin typeface="Arial" pitchFamily="34" charset="0"/>
                <a:cs typeface="Arial" pitchFamily="34" charset="0"/>
              </a:rPr>
              <a:t>INTRODUCCION</a:t>
            </a:r>
            <a:r>
              <a:rPr lang="es-MX" sz="3600" b="1" dirty="0" smtClean="0">
                <a:latin typeface="Arial" pitchFamily="34" charset="0"/>
                <a:cs typeface="Arial" pitchFamily="34" charset="0"/>
              </a:rPr>
              <a:t>:</a:t>
            </a:r>
            <a:endParaRPr lang="es-MX" sz="3600" b="1" dirty="0">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95518254"/>
              </p:ext>
            </p:extLst>
          </p:nvPr>
        </p:nvGraphicFramePr>
        <p:xfrm>
          <a:off x="457200" y="1196753"/>
          <a:ext cx="8435280" cy="5127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8182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91264" cy="708688"/>
          </a:xfrm>
        </p:spPr>
        <p:txBody>
          <a:bodyPr>
            <a:normAutofit/>
          </a:bodyPr>
          <a:lstStyle/>
          <a:p>
            <a:pPr algn="ctr"/>
            <a:r>
              <a:rPr lang="es-MX" sz="3600" b="1" u="sng" dirty="0" smtClean="0">
                <a:latin typeface="Arial" pitchFamily="34" charset="0"/>
                <a:cs typeface="Arial" pitchFamily="34" charset="0"/>
              </a:rPr>
              <a:t>INTRODUCCION:</a:t>
            </a:r>
            <a:endParaRPr lang="es-MX" sz="3600" b="1" u="sng" dirty="0">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62438849"/>
              </p:ext>
            </p:extLst>
          </p:nvPr>
        </p:nvGraphicFramePr>
        <p:xfrm>
          <a:off x="457200" y="908720"/>
          <a:ext cx="8435280" cy="5415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3088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8291264" cy="852704"/>
          </a:xfrm>
        </p:spPr>
        <p:txBody>
          <a:bodyPr>
            <a:normAutofit/>
          </a:bodyPr>
          <a:lstStyle/>
          <a:p>
            <a:pPr algn="ctr"/>
            <a:r>
              <a:rPr lang="es-MX" sz="3600" b="1" u="sng" dirty="0" smtClean="0">
                <a:latin typeface="Arial" pitchFamily="34" charset="0"/>
                <a:cs typeface="Arial" pitchFamily="34" charset="0"/>
              </a:rPr>
              <a:t>JUSTIFICACION:</a:t>
            </a:r>
            <a:endParaRPr lang="es-MX" sz="3600" b="1" u="sng" dirty="0">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34293721"/>
              </p:ext>
            </p:extLst>
          </p:nvPr>
        </p:nvGraphicFramePr>
        <p:xfrm>
          <a:off x="0" y="1052736"/>
          <a:ext cx="8964488" cy="5559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2824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251520" y="548680"/>
            <a:ext cx="3816424" cy="804704"/>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MX" sz="2400" u="sng" dirty="0" smtClean="0">
                <a:latin typeface="Arial" pitchFamily="34" charset="0"/>
                <a:cs typeface="Arial" pitchFamily="34" charset="0"/>
              </a:rPr>
              <a:t>PLANTEAMIENTO   DEL  PROBLEMA</a:t>
            </a:r>
            <a:endParaRPr lang="es-MX" sz="2400" u="sng" dirty="0">
              <a:latin typeface="Arial" pitchFamily="34" charset="0"/>
              <a:cs typeface="Arial" pitchFamily="34" charset="0"/>
            </a:endParaRPr>
          </a:p>
        </p:txBody>
      </p:sp>
      <p:sp>
        <p:nvSpPr>
          <p:cNvPr id="5" name="1 Título"/>
          <p:cNvSpPr txBox="1">
            <a:spLocks/>
          </p:cNvSpPr>
          <p:nvPr/>
        </p:nvSpPr>
        <p:spPr>
          <a:xfrm>
            <a:off x="4355976" y="548680"/>
            <a:ext cx="3618478" cy="792088"/>
          </a:xfrm>
          <a:prstGeom prst="rect">
            <a:avLst/>
          </a:prstGeom>
          <a:ln>
            <a:noFill/>
          </a:ln>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s-MX" sz="2400" u="sng" dirty="0" smtClean="0">
                <a:latin typeface="Arial" pitchFamily="34" charset="0"/>
                <a:cs typeface="Arial" pitchFamily="34" charset="0"/>
              </a:rPr>
              <a:t>HIPOTESIS DEL TRABAJO</a:t>
            </a:r>
            <a:endParaRPr lang="es-MX" sz="2400" u="sng" dirty="0">
              <a:latin typeface="Arial" pitchFamily="34" charset="0"/>
              <a:cs typeface="Arial" pitchFamily="34" charset="0"/>
            </a:endParaRPr>
          </a:p>
        </p:txBody>
      </p:sp>
      <p:graphicFrame>
        <p:nvGraphicFramePr>
          <p:cNvPr id="6" name="6 Marcador de contenido"/>
          <p:cNvGraphicFramePr>
            <a:graphicFrameLocks/>
          </p:cNvGraphicFramePr>
          <p:nvPr>
            <p:extLst>
              <p:ext uri="{D42A27DB-BD31-4B8C-83A1-F6EECF244321}">
                <p14:modId xmlns:p14="http://schemas.microsoft.com/office/powerpoint/2010/main" val="2475937383"/>
              </p:ext>
            </p:extLst>
          </p:nvPr>
        </p:nvGraphicFramePr>
        <p:xfrm>
          <a:off x="251520" y="1556792"/>
          <a:ext cx="3850084" cy="5113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3 Marcador de contenido"/>
          <p:cNvGraphicFramePr>
            <a:graphicFrameLocks/>
          </p:cNvGraphicFramePr>
          <p:nvPr>
            <p:extLst>
              <p:ext uri="{D42A27DB-BD31-4B8C-83A1-F6EECF244321}">
                <p14:modId xmlns:p14="http://schemas.microsoft.com/office/powerpoint/2010/main" val="245151309"/>
              </p:ext>
            </p:extLst>
          </p:nvPr>
        </p:nvGraphicFramePr>
        <p:xfrm>
          <a:off x="4355976" y="1556792"/>
          <a:ext cx="3618478" cy="51125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1129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19256" cy="924712"/>
          </a:xfrm>
        </p:spPr>
        <p:txBody>
          <a:bodyPr>
            <a:normAutofit/>
          </a:bodyPr>
          <a:lstStyle/>
          <a:p>
            <a:pPr algn="ctr"/>
            <a:r>
              <a:rPr lang="es-MX" sz="3600" b="1" u="sng" dirty="0" smtClean="0">
                <a:latin typeface="Arial" pitchFamily="34" charset="0"/>
                <a:cs typeface="Arial" pitchFamily="34" charset="0"/>
              </a:rPr>
              <a:t>METODOLOGÍA:</a:t>
            </a:r>
            <a:endParaRPr lang="es-MX" sz="3600" b="1" u="sng" dirty="0">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185797764"/>
              </p:ext>
            </p:extLst>
          </p:nvPr>
        </p:nvGraphicFramePr>
        <p:xfrm>
          <a:off x="107504" y="1052736"/>
          <a:ext cx="885698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1657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91264" cy="780696"/>
          </a:xfrm>
        </p:spPr>
        <p:txBody>
          <a:bodyPr>
            <a:normAutofit/>
          </a:bodyPr>
          <a:lstStyle/>
          <a:p>
            <a:pPr algn="ctr"/>
            <a:r>
              <a:rPr lang="es-MX" sz="3600" b="1" u="sng" dirty="0" smtClean="0">
                <a:latin typeface="Arial" pitchFamily="34" charset="0"/>
                <a:cs typeface="Arial" pitchFamily="34" charset="0"/>
              </a:rPr>
              <a:t>METOLOGIA:</a:t>
            </a:r>
            <a:endParaRPr lang="es-MX" sz="3600" b="1" u="sng" dirty="0">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48737080"/>
              </p:ext>
            </p:extLst>
          </p:nvPr>
        </p:nvGraphicFramePr>
        <p:xfrm>
          <a:off x="457200" y="1196752"/>
          <a:ext cx="8291264" cy="5127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2704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4000" u="sng" dirty="0">
                <a:latin typeface="Arial" pitchFamily="34" charset="0"/>
                <a:cs typeface="Arial" pitchFamily="34" charset="0"/>
              </a:rPr>
              <a:t>RESULTADOS:</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49145637"/>
              </p:ext>
            </p:extLst>
          </p:nvPr>
        </p:nvGraphicFramePr>
        <p:xfrm>
          <a:off x="457200" y="1609416"/>
          <a:ext cx="7239000"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035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91264" cy="636680"/>
          </a:xfrm>
        </p:spPr>
        <p:txBody>
          <a:bodyPr>
            <a:normAutofit/>
          </a:bodyPr>
          <a:lstStyle/>
          <a:p>
            <a:pPr algn="ctr"/>
            <a:r>
              <a:rPr lang="es-MX" sz="3600" b="1" u="sng" dirty="0">
                <a:latin typeface="Arial" pitchFamily="34" charset="0"/>
                <a:cs typeface="Arial" pitchFamily="34" charset="0"/>
              </a:rPr>
              <a:t>RESULTADOS:</a:t>
            </a:r>
            <a:endParaRPr lang="es-MX" sz="36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65771269"/>
              </p:ext>
            </p:extLst>
          </p:nvPr>
        </p:nvGraphicFramePr>
        <p:xfrm>
          <a:off x="0" y="908720"/>
          <a:ext cx="9036496"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0279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664</TotalTime>
  <Words>1200</Words>
  <Application>Microsoft Office PowerPoint</Application>
  <PresentationFormat>Presentación en pantalla (4:3)</PresentationFormat>
  <Paragraphs>75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Opulento</vt:lpstr>
      <vt:lpstr>Presentación de PowerPoint</vt:lpstr>
      <vt:lpstr>INTRODUCCION:</vt:lpstr>
      <vt:lpstr>INTRODUCCION:</vt:lpstr>
      <vt:lpstr>JUSTIFICACION:</vt:lpstr>
      <vt:lpstr>Presentación de PowerPoint</vt:lpstr>
      <vt:lpstr>METODOLOGÍA:</vt:lpstr>
      <vt:lpstr>METOLOGIA:</vt:lpstr>
      <vt:lpstr>RESULTADOS:</vt:lpstr>
      <vt:lpstr>RESULTADOS:</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KARLA</dc:creator>
  <cp:lastModifiedBy>Rogelio</cp:lastModifiedBy>
  <cp:revision>41</cp:revision>
  <dcterms:created xsi:type="dcterms:W3CDTF">2013-01-28T04:26:58Z</dcterms:created>
  <dcterms:modified xsi:type="dcterms:W3CDTF">2014-01-19T02:13:28Z</dcterms:modified>
</cp:coreProperties>
</file>