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5" r:id="rId8"/>
    <p:sldId id="261" r:id="rId9"/>
    <p:sldId id="266" r:id="rId10"/>
    <p:sldId id="267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7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3DC8-690F-4E43-9C7A-20EE8FE23319}" type="datetimeFigureOut">
              <a:rPr lang="es-MX" smtClean="0"/>
              <a:t>07/02/2019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E868-50EE-4196-A816-9A226F56F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221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3DC8-690F-4E43-9C7A-20EE8FE23319}" type="datetimeFigureOut">
              <a:rPr lang="es-MX" smtClean="0"/>
              <a:t>07/02/2019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E868-50EE-4196-A816-9A226F56F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719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3DC8-690F-4E43-9C7A-20EE8FE23319}" type="datetimeFigureOut">
              <a:rPr lang="es-MX" smtClean="0"/>
              <a:t>07/02/2019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E868-50EE-4196-A816-9A226F56F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4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3DC8-690F-4E43-9C7A-20EE8FE23319}" type="datetimeFigureOut">
              <a:rPr lang="es-MX" smtClean="0"/>
              <a:t>07/02/2019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E868-50EE-4196-A816-9A226F56F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417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3DC8-690F-4E43-9C7A-20EE8FE23319}" type="datetimeFigureOut">
              <a:rPr lang="es-MX" smtClean="0"/>
              <a:t>07/02/2019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E868-50EE-4196-A816-9A226F56F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929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3DC8-690F-4E43-9C7A-20EE8FE23319}" type="datetimeFigureOut">
              <a:rPr lang="es-MX" smtClean="0"/>
              <a:t>07/02/2019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E868-50EE-4196-A816-9A226F56F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325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3DC8-690F-4E43-9C7A-20EE8FE23319}" type="datetimeFigureOut">
              <a:rPr lang="es-MX" smtClean="0"/>
              <a:t>07/02/2019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E868-50EE-4196-A816-9A226F56F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5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3DC8-690F-4E43-9C7A-20EE8FE23319}" type="datetimeFigureOut">
              <a:rPr lang="es-MX" smtClean="0"/>
              <a:t>07/02/2019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E868-50EE-4196-A816-9A226F56F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956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3DC8-690F-4E43-9C7A-20EE8FE23319}" type="datetimeFigureOut">
              <a:rPr lang="es-MX" smtClean="0"/>
              <a:t>07/02/2019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E868-50EE-4196-A816-9A226F56F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203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3DC8-690F-4E43-9C7A-20EE8FE23319}" type="datetimeFigureOut">
              <a:rPr lang="es-MX" smtClean="0"/>
              <a:t>07/02/2019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E868-50EE-4196-A816-9A226F56F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257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3DC8-690F-4E43-9C7A-20EE8FE23319}" type="datetimeFigureOut">
              <a:rPr lang="es-MX" smtClean="0"/>
              <a:t>07/02/2019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E868-50EE-4196-A816-9A226F56F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63DC8-690F-4E43-9C7A-20EE8FE23319}" type="datetimeFigureOut">
              <a:rPr lang="es-MX" smtClean="0"/>
              <a:t>07/02/2019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1E868-50EE-4196-A816-9A226F56F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99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3200" b="1" dirty="0" smtClean="0"/>
              <a:t>Título: </a:t>
            </a:r>
            <a:r>
              <a:rPr lang="es-ES" sz="3200" dirty="0" smtClean="0"/>
              <a:t>máximo 15 palabras </a:t>
            </a:r>
            <a:br>
              <a:rPr lang="es-ES" sz="3200" dirty="0" smtClean="0"/>
            </a:br>
            <a:r>
              <a:rPr lang="es-ES" sz="3200" dirty="0" smtClean="0"/>
              <a:t>(mayúsculas y minúsculas)</a:t>
            </a:r>
            <a:br>
              <a:rPr lang="es-ES" sz="3200" dirty="0" smtClean="0"/>
            </a:b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3573016"/>
            <a:ext cx="7272808" cy="2065784"/>
          </a:xfrm>
        </p:spPr>
        <p:txBody>
          <a:bodyPr>
            <a:noAutofit/>
          </a:bodyPr>
          <a:lstStyle/>
          <a:p>
            <a:r>
              <a:rPr lang="es-ES" sz="1800" b="1" dirty="0" smtClean="0">
                <a:solidFill>
                  <a:schemeClr val="tx1"/>
                </a:solidFill>
              </a:rPr>
              <a:t>Autor(es</a:t>
            </a:r>
            <a:r>
              <a:rPr lang="es-ES" sz="1800" b="1" dirty="0">
                <a:solidFill>
                  <a:schemeClr val="tx1"/>
                </a:solidFill>
              </a:rPr>
              <a:t>): </a:t>
            </a:r>
            <a:endParaRPr lang="es-ES" sz="1800" b="1" dirty="0" smtClean="0">
              <a:solidFill>
                <a:schemeClr val="tx1"/>
              </a:solidFill>
            </a:endParaRPr>
          </a:p>
          <a:p>
            <a:r>
              <a:rPr lang="es-ES" sz="1800" dirty="0" smtClean="0">
                <a:solidFill>
                  <a:schemeClr val="tx1"/>
                </a:solidFill>
              </a:rPr>
              <a:t>Nombre </a:t>
            </a:r>
            <a:r>
              <a:rPr lang="es-ES" sz="1800" dirty="0">
                <a:solidFill>
                  <a:schemeClr val="tx1"/>
                </a:solidFill>
              </a:rPr>
              <a:t>completo del </a:t>
            </a:r>
            <a:r>
              <a:rPr lang="es-ES" sz="1800" dirty="0" err="1">
                <a:solidFill>
                  <a:schemeClr val="tx1"/>
                </a:solidFill>
              </a:rPr>
              <a:t>tesista</a:t>
            </a:r>
            <a:r>
              <a:rPr lang="es-ES" sz="1800" dirty="0">
                <a:solidFill>
                  <a:schemeClr val="tx1"/>
                </a:solidFill>
              </a:rPr>
              <a:t> (en negritas</a:t>
            </a:r>
            <a:r>
              <a:rPr lang="es-ES" sz="18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s-ES" sz="1800" dirty="0" smtClean="0">
                <a:solidFill>
                  <a:schemeClr val="tx1"/>
                </a:solidFill>
              </a:rPr>
              <a:t>Nombre completo del </a:t>
            </a:r>
            <a:r>
              <a:rPr lang="es-ES" sz="1800" dirty="0">
                <a:solidFill>
                  <a:schemeClr val="tx1"/>
                </a:solidFill>
              </a:rPr>
              <a:t>director de </a:t>
            </a:r>
            <a:r>
              <a:rPr lang="es-ES" sz="1800" dirty="0" smtClean="0">
                <a:solidFill>
                  <a:schemeClr val="tx1"/>
                </a:solidFill>
              </a:rPr>
              <a:t>tesis y codirector (en su caso), </a:t>
            </a:r>
            <a:r>
              <a:rPr lang="es-ES" sz="1800" dirty="0">
                <a:solidFill>
                  <a:schemeClr val="tx1"/>
                </a:solidFill>
              </a:rPr>
              <a:t>comenzando por el nombre completo y apellidos (paterno y materno), sin abreviaturas, (mayúsculas y minúsculas)</a:t>
            </a:r>
            <a:endParaRPr lang="es-MX" sz="1800" dirty="0">
              <a:solidFill>
                <a:schemeClr val="tx1"/>
              </a:solidFill>
            </a:endParaRPr>
          </a:p>
          <a:p>
            <a:r>
              <a:rPr lang="es-MX" sz="1800" dirty="0"/>
              <a:t/>
            </a:r>
            <a:br>
              <a:rPr lang="es-MX" sz="1800" dirty="0"/>
            </a:br>
            <a:endParaRPr lang="es-MX" sz="1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07504" y="438111"/>
            <a:ext cx="2088232" cy="1101923"/>
          </a:xfrm>
          <a:prstGeom prst="ribbon2">
            <a:avLst>
              <a:gd name="adj1" fmla="val 16667"/>
              <a:gd name="adj2" fmla="val 719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i="1" dirty="0" smtClean="0"/>
              <a:t>Logo de la Universidad</a:t>
            </a:r>
          </a:p>
          <a:p>
            <a:pPr algn="ctr"/>
            <a:endParaRPr lang="es-MX" i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845907" y="6126400"/>
            <a:ext cx="5174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Adscripción institucional: </a:t>
            </a:r>
            <a:r>
              <a:rPr lang="es-MX" dirty="0" smtClean="0"/>
              <a:t>(mayúsculas y minúsculas).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2195736" y="554196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XVI Coloquio de Investigación</a:t>
            </a:r>
          </a:p>
          <a:p>
            <a:pPr algn="ctr"/>
            <a:r>
              <a:rPr lang="es-MX" b="1" dirty="0" smtClean="0"/>
              <a:t>Red </a:t>
            </a:r>
            <a:r>
              <a:rPr lang="es-MX" b="1" dirty="0" err="1" smtClean="0"/>
              <a:t>Multiregional</a:t>
            </a:r>
            <a:r>
              <a:rPr lang="es-MX" b="1" dirty="0" smtClean="0"/>
              <a:t> de Programas de </a:t>
            </a:r>
          </a:p>
          <a:p>
            <a:pPr algn="ctr"/>
            <a:r>
              <a:rPr lang="es-MX" b="1" dirty="0" smtClean="0"/>
              <a:t>Posgrado de Calidad en Psicología</a:t>
            </a:r>
            <a:endParaRPr lang="es-MX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960904" y="438111"/>
            <a:ext cx="2088232" cy="1101923"/>
          </a:xfrm>
          <a:prstGeom prst="ribbon2">
            <a:avLst>
              <a:gd name="adj1" fmla="val 16667"/>
              <a:gd name="adj2" fmla="val 719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i="1" dirty="0"/>
              <a:t>Logo de la Facultad o Instituto</a:t>
            </a:r>
          </a:p>
        </p:txBody>
      </p:sp>
    </p:spTree>
    <p:extLst>
      <p:ext uri="{BB962C8B-B14F-4D97-AF65-F5344CB8AC3E}">
        <p14:creationId xmlns:p14="http://schemas.microsoft.com/office/powerpoint/2010/main" val="168212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Referencias y/o Bibliografía 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145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Introducción / Justificación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5556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/>
              <a:t>Marco teórico / referencial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8219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Hipótesis o </a:t>
            </a:r>
            <a:r>
              <a:rPr lang="es-ES_tradnl" b="1" dirty="0" smtClean="0"/>
              <a:t>p</a:t>
            </a:r>
            <a:r>
              <a:rPr lang="es-ES_tradnl" b="1" dirty="0" smtClean="0"/>
              <a:t>reguntas </a:t>
            </a:r>
            <a:r>
              <a:rPr lang="es-ES_tradnl" b="1" dirty="0"/>
              <a:t>de </a:t>
            </a:r>
            <a:r>
              <a:rPr lang="es-ES_tradnl" b="1" dirty="0" smtClean="0"/>
              <a:t>investigación y </a:t>
            </a:r>
            <a:r>
              <a:rPr lang="es-MX" b="1" dirty="0" smtClean="0"/>
              <a:t>o</a:t>
            </a:r>
            <a:r>
              <a:rPr lang="es-MX" b="1" dirty="0" smtClean="0"/>
              <a:t>bjetivos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24702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Método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Participantes</a:t>
            </a:r>
          </a:p>
          <a:p>
            <a:r>
              <a:rPr lang="es-MX" dirty="0" smtClean="0"/>
              <a:t>Diseño</a:t>
            </a:r>
          </a:p>
        </p:txBody>
      </p:sp>
    </p:spTree>
    <p:extLst>
      <p:ext uri="{BB962C8B-B14F-4D97-AF65-F5344CB8AC3E}">
        <p14:creationId xmlns:p14="http://schemas.microsoft.com/office/powerpoint/2010/main" val="82239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Método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Materiales </a:t>
            </a:r>
            <a:r>
              <a:rPr lang="es-ES_tradnl" dirty="0"/>
              <a:t>e instrumentos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42995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Método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Procedimiento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6858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Resultados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099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/>
              <a:t>Conclusiones y/o Discusión 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0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8449F1BE7815F4294C98B9DA6A95C0B" ma:contentTypeVersion="5" ma:contentTypeDescription="Crear nuevo documento." ma:contentTypeScope="" ma:versionID="80d29738436585af21f26f4f25d461f7">
  <xsd:schema xmlns:xsd="http://www.w3.org/2001/XMLSchema" xmlns:xs="http://www.w3.org/2001/XMLSchema" xmlns:p="http://schemas.microsoft.com/office/2006/metadata/properties" xmlns:ns2="dc795b00-caa7-4bd3-8820-02442f39bfa8" xmlns:ns3="5d6c6ca6-afda-41e8-bb1c-42274424548d" targetNamespace="http://schemas.microsoft.com/office/2006/metadata/properties" ma:root="true" ma:fieldsID="22e0aada644a87fbcf1e6d3e06bbcb86" ns2:_="" ns3:_="">
    <xsd:import namespace="dc795b00-caa7-4bd3-8820-02442f39bfa8"/>
    <xsd:import namespace="5d6c6ca6-afda-41e8-bb1c-4227442454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95b00-caa7-4bd3-8820-02442f39bf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6c6ca6-afda-41e8-bb1c-42274424548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C23850-B14E-4013-A817-8057AD4A63FE}">
  <ds:schemaRefs>
    <ds:schemaRef ds:uri="http://schemas.microsoft.com/office/2006/documentManagement/types"/>
    <ds:schemaRef ds:uri="dc795b00-caa7-4bd3-8820-02442f39bfa8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5d6c6ca6-afda-41e8-bb1c-42274424548d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1B3811B-3193-47FC-98B1-B945C0CAA6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F60333-1322-4538-B1B2-0CA49AB8F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795b00-caa7-4bd3-8820-02442f39bfa8"/>
    <ds:schemaRef ds:uri="5d6c6ca6-afda-41e8-bb1c-4227442454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61</Words>
  <Application>Microsoft Office PowerPoint</Application>
  <PresentationFormat>Presentación en pantalla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Título: máximo 15 palabras  (mayúsculas y minúsculas) </vt:lpstr>
      <vt:lpstr>Introducción / Justificación</vt:lpstr>
      <vt:lpstr>Marco teórico / referencial</vt:lpstr>
      <vt:lpstr>Hipótesis o preguntas de investigación y objetivos</vt:lpstr>
      <vt:lpstr>Método</vt:lpstr>
      <vt:lpstr>Método</vt:lpstr>
      <vt:lpstr>Método</vt:lpstr>
      <vt:lpstr>Resultados</vt:lpstr>
      <vt:lpstr>Conclusiones y/o Discusión </vt:lpstr>
      <vt:lpstr>Referencias y/o Bibliografía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 máximo 15 palabras (mayúsculas y minúsculas)</dc:title>
  <dc:creator>VICTOR</dc:creator>
  <cp:lastModifiedBy>Usuario</cp:lastModifiedBy>
  <cp:revision>8</cp:revision>
  <dcterms:created xsi:type="dcterms:W3CDTF">2014-04-08T21:58:27Z</dcterms:created>
  <dcterms:modified xsi:type="dcterms:W3CDTF">2019-02-07T19:33:33Z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0x01010068449F1BE7815F4294C98B9DA6A95C0B</vt:lpwstr>
  </property>
</Properties>
</file>