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57" r:id="rId1"/>
  </p:sldMasterIdLst>
  <p:notesMasterIdLst>
    <p:notesMasterId r:id="rId12"/>
  </p:notesMasterIdLst>
  <p:sldIdLst>
    <p:sldId id="256" r:id="rId2"/>
    <p:sldId id="266" r:id="rId3"/>
    <p:sldId id="263" r:id="rId4"/>
    <p:sldId id="264" r:id="rId5"/>
    <p:sldId id="265" r:id="rId6"/>
    <p:sldId id="257" r:id="rId7"/>
    <p:sldId id="258" r:id="rId8"/>
    <p:sldId id="272" r:id="rId9"/>
    <p:sldId id="269" r:id="rId10"/>
    <p:sldId id="270"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9" autoAdjust="0"/>
  </p:normalViewPr>
  <p:slideViewPr>
    <p:cSldViewPr snapToGrid="0">
      <p:cViewPr>
        <p:scale>
          <a:sx n="80" d="100"/>
          <a:sy n="80" d="100"/>
        </p:scale>
        <p:origin x="-96"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image" Target="../media/image16.png"/><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25A01-6D2F-4DCC-8FF8-8E0AB1A1C0C2}"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s-MX"/>
        </a:p>
      </dgm:t>
    </dgm:pt>
    <dgm:pt modelId="{E8910F2C-E9E7-470A-8847-6E74E7E628DA}">
      <dgm:prSet phldrT="[Texto]"/>
      <dgm:spPr/>
      <dgm:t>
        <a:bodyPr/>
        <a:lstStyle/>
        <a:p>
          <a:pPr algn="l"/>
          <a:r>
            <a:rPr lang="es-MX" b="1" dirty="0" smtClean="0"/>
            <a:t>Marco teórico</a:t>
          </a:r>
          <a:endParaRPr lang="es-MX" b="1" dirty="0"/>
        </a:p>
      </dgm:t>
    </dgm:pt>
    <dgm:pt modelId="{10039EF7-E4A5-48E0-BDA9-9A82E1A56C3F}" type="parTrans" cxnId="{C5FD405E-CB12-494D-852B-9A9930878950}">
      <dgm:prSet/>
      <dgm:spPr/>
      <dgm:t>
        <a:bodyPr/>
        <a:lstStyle/>
        <a:p>
          <a:endParaRPr lang="es-MX"/>
        </a:p>
      </dgm:t>
    </dgm:pt>
    <dgm:pt modelId="{58C20504-345A-41C6-BE66-1DC1BA6D6148}" type="sibTrans" cxnId="{C5FD405E-CB12-494D-852B-9A9930878950}">
      <dgm:prSet/>
      <dgm:spPr/>
      <dgm:t>
        <a:bodyPr/>
        <a:lstStyle/>
        <a:p>
          <a:endParaRPr lang="es-MX"/>
        </a:p>
      </dgm:t>
    </dgm:pt>
    <dgm:pt modelId="{5B61116D-2DF7-40D2-9558-DC362F7914B9}">
      <dgm:prSet phldrT="[Texto]"/>
      <dgm:spPr/>
      <dgm:t>
        <a:bodyPr/>
        <a:lstStyle/>
        <a:p>
          <a:pPr algn="l"/>
          <a:endParaRPr lang="es-MX" dirty="0" smtClean="0"/>
        </a:p>
        <a:p>
          <a:pPr algn="l"/>
          <a:r>
            <a:rPr lang="es-MX" dirty="0" smtClean="0"/>
            <a:t>-Constructivismo (Piaget)</a:t>
          </a:r>
        </a:p>
        <a:p>
          <a:pPr algn="l"/>
          <a:endParaRPr lang="es-MX" dirty="0" smtClean="0"/>
        </a:p>
        <a:p>
          <a:pPr algn="l"/>
          <a:r>
            <a:rPr lang="es-MX" dirty="0" smtClean="0"/>
            <a:t>-Interaccionismo simbólico (</a:t>
          </a:r>
          <a:r>
            <a:rPr lang="es-MX" dirty="0" err="1" smtClean="0"/>
            <a:t>Blumer</a:t>
          </a:r>
          <a:r>
            <a:rPr lang="es-MX" dirty="0" smtClean="0"/>
            <a:t>)</a:t>
          </a:r>
          <a:endParaRPr lang="es-MX" dirty="0"/>
        </a:p>
      </dgm:t>
    </dgm:pt>
    <dgm:pt modelId="{B7360479-279F-4DFA-A53F-60B3FF0A3DF5}" type="parTrans" cxnId="{213AB669-E3F6-4B28-96DB-74801346EE1C}">
      <dgm:prSet/>
      <dgm:spPr/>
      <dgm:t>
        <a:bodyPr/>
        <a:lstStyle/>
        <a:p>
          <a:endParaRPr lang="es-MX"/>
        </a:p>
      </dgm:t>
    </dgm:pt>
    <dgm:pt modelId="{C56D1118-E6C7-4CAC-8911-B96B478C1EA8}" type="sibTrans" cxnId="{213AB669-E3F6-4B28-96DB-74801346EE1C}">
      <dgm:prSet/>
      <dgm:spPr/>
      <dgm:t>
        <a:bodyPr/>
        <a:lstStyle/>
        <a:p>
          <a:endParaRPr lang="es-MX"/>
        </a:p>
      </dgm:t>
    </dgm:pt>
    <dgm:pt modelId="{AA01E7FB-E76D-4E3F-BFF7-5F42021DD966}">
      <dgm:prSet phldrT="[Texto]"/>
      <dgm:spPr/>
      <dgm:t>
        <a:bodyPr/>
        <a:lstStyle/>
        <a:p>
          <a:r>
            <a:rPr lang="es-MX" b="1" dirty="0" smtClean="0"/>
            <a:t>Marco conceptual</a:t>
          </a:r>
          <a:endParaRPr lang="es-MX" b="1" dirty="0"/>
        </a:p>
      </dgm:t>
    </dgm:pt>
    <dgm:pt modelId="{09A043D5-F20B-4420-A0F1-A99101D68B4E}" type="parTrans" cxnId="{7F301467-6A63-4505-B7E5-0CFE5EDF452E}">
      <dgm:prSet/>
      <dgm:spPr/>
      <dgm:t>
        <a:bodyPr/>
        <a:lstStyle/>
        <a:p>
          <a:endParaRPr lang="es-MX"/>
        </a:p>
      </dgm:t>
    </dgm:pt>
    <dgm:pt modelId="{EE1B313D-0861-487C-8B68-44AE4CA3592B}" type="sibTrans" cxnId="{7F301467-6A63-4505-B7E5-0CFE5EDF452E}">
      <dgm:prSet/>
      <dgm:spPr/>
      <dgm:t>
        <a:bodyPr/>
        <a:lstStyle/>
        <a:p>
          <a:endParaRPr lang="es-MX"/>
        </a:p>
      </dgm:t>
    </dgm:pt>
    <dgm:pt modelId="{41194E14-B023-445D-8000-C05B142E7278}">
      <dgm:prSet phldrT="[Texto]"/>
      <dgm:spPr/>
      <dgm:t>
        <a:bodyPr/>
        <a:lstStyle/>
        <a:p>
          <a:endParaRPr lang="es-MX" dirty="0" smtClean="0"/>
        </a:p>
        <a:p>
          <a:r>
            <a:rPr lang="es-MX" dirty="0" smtClean="0"/>
            <a:t>- Lectura</a:t>
          </a:r>
          <a:endParaRPr lang="es-MX" dirty="0"/>
        </a:p>
      </dgm:t>
    </dgm:pt>
    <dgm:pt modelId="{F4E89A1D-B256-4497-9600-EC6AF82D2657}" type="parTrans" cxnId="{6E306B8B-8740-435B-BC7A-8050E014AE9D}">
      <dgm:prSet/>
      <dgm:spPr/>
      <dgm:t>
        <a:bodyPr/>
        <a:lstStyle/>
        <a:p>
          <a:endParaRPr lang="es-MX"/>
        </a:p>
      </dgm:t>
    </dgm:pt>
    <dgm:pt modelId="{44FA4BB2-780B-4A1A-8DF0-4A93307E35AC}" type="sibTrans" cxnId="{6E306B8B-8740-435B-BC7A-8050E014AE9D}">
      <dgm:prSet/>
      <dgm:spPr/>
      <dgm:t>
        <a:bodyPr/>
        <a:lstStyle/>
        <a:p>
          <a:endParaRPr lang="es-MX"/>
        </a:p>
      </dgm:t>
    </dgm:pt>
    <dgm:pt modelId="{26627FE4-1869-4BC3-8902-F4E827794AC6}">
      <dgm:prSet phldrT="[Texto]"/>
      <dgm:spPr/>
      <dgm:t>
        <a:bodyPr/>
        <a:lstStyle/>
        <a:p>
          <a:r>
            <a:rPr lang="es-MX" b="1" dirty="0" smtClean="0"/>
            <a:t>Estado del arte</a:t>
          </a:r>
          <a:endParaRPr lang="es-MX" b="1" dirty="0"/>
        </a:p>
      </dgm:t>
    </dgm:pt>
    <dgm:pt modelId="{4DC034E3-F857-4E51-824C-8651D24EE33D}" type="parTrans" cxnId="{D2CFEE36-160F-4383-BE20-CB97C01069BA}">
      <dgm:prSet/>
      <dgm:spPr/>
      <dgm:t>
        <a:bodyPr/>
        <a:lstStyle/>
        <a:p>
          <a:endParaRPr lang="es-MX"/>
        </a:p>
      </dgm:t>
    </dgm:pt>
    <dgm:pt modelId="{4D564F74-AE90-42D9-B9D0-76EB78AD9AA2}" type="sibTrans" cxnId="{D2CFEE36-160F-4383-BE20-CB97C01069BA}">
      <dgm:prSet/>
      <dgm:spPr/>
      <dgm:t>
        <a:bodyPr/>
        <a:lstStyle/>
        <a:p>
          <a:endParaRPr lang="es-MX"/>
        </a:p>
      </dgm:t>
    </dgm:pt>
    <dgm:pt modelId="{210941AB-8966-40FF-9147-45A722A73B96}">
      <dgm:prSet phldrT="[Texto]"/>
      <dgm:spPr/>
      <dgm:t>
        <a:bodyPr/>
        <a:lstStyle/>
        <a:p>
          <a:r>
            <a:rPr lang="es-MX" dirty="0" smtClean="0"/>
            <a:t>-Estudio sociológico de los “poco lectores”(</a:t>
          </a:r>
          <a:r>
            <a:rPr lang="es-MX" dirty="0" err="1" smtClean="0"/>
            <a:t>Bahloul</a:t>
          </a:r>
          <a:r>
            <a:rPr lang="es-MX" dirty="0" smtClean="0"/>
            <a:t>- Francia)</a:t>
          </a:r>
          <a:endParaRPr lang="es-MX" dirty="0"/>
        </a:p>
      </dgm:t>
    </dgm:pt>
    <dgm:pt modelId="{35111CB2-E902-4B21-A58E-82761151243F}" type="parTrans" cxnId="{FB7D7A4E-28CA-4BCA-A2BC-C870CA38D879}">
      <dgm:prSet/>
      <dgm:spPr/>
      <dgm:t>
        <a:bodyPr/>
        <a:lstStyle/>
        <a:p>
          <a:endParaRPr lang="es-MX"/>
        </a:p>
      </dgm:t>
    </dgm:pt>
    <dgm:pt modelId="{4A308610-A762-4C73-ABF2-E5FCF0DCC547}" type="sibTrans" cxnId="{FB7D7A4E-28CA-4BCA-A2BC-C870CA38D879}">
      <dgm:prSet/>
      <dgm:spPr/>
      <dgm:t>
        <a:bodyPr/>
        <a:lstStyle/>
        <a:p>
          <a:endParaRPr lang="es-MX"/>
        </a:p>
      </dgm:t>
    </dgm:pt>
    <dgm:pt modelId="{581C6400-2D74-4569-8562-649B54CCF42F}">
      <dgm:prSet/>
      <dgm:spPr/>
      <dgm:t>
        <a:bodyPr/>
        <a:lstStyle/>
        <a:p>
          <a:r>
            <a:rPr lang="es-MX" dirty="0" smtClean="0"/>
            <a:t>- Práctica lectora</a:t>
          </a:r>
        </a:p>
      </dgm:t>
    </dgm:pt>
    <dgm:pt modelId="{B4A0C9BE-57C9-4DE3-90C7-55B7CD6F858C}" type="parTrans" cxnId="{CC836F63-18E0-4B0C-8333-9F1A75A8936D}">
      <dgm:prSet/>
      <dgm:spPr/>
      <dgm:t>
        <a:bodyPr/>
        <a:lstStyle/>
        <a:p>
          <a:endParaRPr lang="es-MX"/>
        </a:p>
      </dgm:t>
    </dgm:pt>
    <dgm:pt modelId="{51722250-B09D-40AB-A25E-B75C053A81B3}" type="sibTrans" cxnId="{CC836F63-18E0-4B0C-8333-9F1A75A8936D}">
      <dgm:prSet/>
      <dgm:spPr/>
      <dgm:t>
        <a:bodyPr/>
        <a:lstStyle/>
        <a:p>
          <a:endParaRPr lang="es-MX"/>
        </a:p>
      </dgm:t>
    </dgm:pt>
    <dgm:pt modelId="{74813006-2B5F-4C76-9022-A6A873F74FC9}">
      <dgm:prSet/>
      <dgm:spPr/>
      <dgm:t>
        <a:bodyPr/>
        <a:lstStyle/>
        <a:p>
          <a:r>
            <a:rPr lang="es-MX" dirty="0" smtClean="0"/>
            <a:t>- Círculos de lectura</a:t>
          </a:r>
        </a:p>
      </dgm:t>
    </dgm:pt>
    <dgm:pt modelId="{79304B1C-B7B3-49E8-939D-59B379C3FC1D}" type="parTrans" cxnId="{5B86816F-481A-42B2-A015-B4B1D67A450D}">
      <dgm:prSet/>
      <dgm:spPr/>
      <dgm:t>
        <a:bodyPr/>
        <a:lstStyle/>
        <a:p>
          <a:endParaRPr lang="es-MX"/>
        </a:p>
      </dgm:t>
    </dgm:pt>
    <dgm:pt modelId="{AFB56139-5B27-480A-808E-02B286AF3F78}" type="sibTrans" cxnId="{5B86816F-481A-42B2-A015-B4B1D67A450D}">
      <dgm:prSet/>
      <dgm:spPr/>
      <dgm:t>
        <a:bodyPr/>
        <a:lstStyle/>
        <a:p>
          <a:endParaRPr lang="es-MX"/>
        </a:p>
      </dgm:t>
    </dgm:pt>
    <dgm:pt modelId="{DE912EF3-4A74-45B4-A7D5-7C1645765DC4}">
      <dgm:prSet/>
      <dgm:spPr/>
      <dgm:t>
        <a:bodyPr/>
        <a:lstStyle/>
        <a:p>
          <a:r>
            <a:rPr lang="es-MX" dirty="0" smtClean="0"/>
            <a:t>- Narrativa transmedia</a:t>
          </a:r>
        </a:p>
      </dgm:t>
    </dgm:pt>
    <dgm:pt modelId="{4F8DA53B-F69D-4C74-85E4-ADF643B4B42B}" type="parTrans" cxnId="{7FA90357-685E-49FD-9602-3833C4104EB4}">
      <dgm:prSet/>
      <dgm:spPr/>
      <dgm:t>
        <a:bodyPr/>
        <a:lstStyle/>
        <a:p>
          <a:endParaRPr lang="es-MX"/>
        </a:p>
      </dgm:t>
    </dgm:pt>
    <dgm:pt modelId="{65E202F2-EC8D-462A-9FD2-42C85B9DAF17}" type="sibTrans" cxnId="{7FA90357-685E-49FD-9602-3833C4104EB4}">
      <dgm:prSet/>
      <dgm:spPr/>
      <dgm:t>
        <a:bodyPr/>
        <a:lstStyle/>
        <a:p>
          <a:endParaRPr lang="es-MX"/>
        </a:p>
      </dgm:t>
    </dgm:pt>
    <dgm:pt modelId="{CA174EEB-68BF-4D9A-A20B-BD541D7E47CB}">
      <dgm:prSet/>
      <dgm:spPr/>
      <dgm:t>
        <a:bodyPr/>
        <a:lstStyle/>
        <a:p>
          <a:r>
            <a:rPr lang="es-MX" dirty="0" smtClean="0"/>
            <a:t>-Feria del libro adolescente (</a:t>
          </a:r>
          <a:r>
            <a:rPr lang="es-MX" dirty="0" err="1" smtClean="0"/>
            <a:t>Castronovo</a:t>
          </a:r>
          <a:r>
            <a:rPr lang="es-MX" dirty="0" smtClean="0"/>
            <a:t>-Buenos Aires)</a:t>
          </a:r>
        </a:p>
        <a:p>
          <a:r>
            <a:rPr lang="es-MX" dirty="0" smtClean="0"/>
            <a:t>-Estudio </a:t>
          </a:r>
          <a:r>
            <a:rPr lang="es-MX" dirty="0" err="1" smtClean="0"/>
            <a:t>socioetnográfico</a:t>
          </a:r>
          <a:r>
            <a:rPr lang="es-MX" dirty="0" smtClean="0"/>
            <a:t> de prácticas lectoras entre jóvenes (Storni- Tucumán)</a:t>
          </a:r>
        </a:p>
        <a:p>
          <a:r>
            <a:rPr lang="es-MX" dirty="0" smtClean="0"/>
            <a:t>-Círculos de lectura en bibliotecas (Chance y </a:t>
          </a:r>
          <a:r>
            <a:rPr lang="es-MX" dirty="0" err="1" smtClean="0"/>
            <a:t>Lesesne</a:t>
          </a:r>
          <a:r>
            <a:rPr lang="es-MX" dirty="0" smtClean="0"/>
            <a:t>-Estados Unidos)</a:t>
          </a:r>
        </a:p>
        <a:p>
          <a:r>
            <a:rPr lang="es-MX" dirty="0" smtClean="0"/>
            <a:t> </a:t>
          </a:r>
        </a:p>
      </dgm:t>
    </dgm:pt>
    <dgm:pt modelId="{730C4656-36D0-401F-810D-E33FFBC20866}" type="parTrans" cxnId="{F07A90C3-636F-4F69-86ED-EDCEFF36E001}">
      <dgm:prSet/>
      <dgm:spPr/>
      <dgm:t>
        <a:bodyPr/>
        <a:lstStyle/>
        <a:p>
          <a:endParaRPr lang="es-MX"/>
        </a:p>
      </dgm:t>
    </dgm:pt>
    <dgm:pt modelId="{16C1208F-5054-4773-B3DC-81CC8C734249}" type="sibTrans" cxnId="{F07A90C3-636F-4F69-86ED-EDCEFF36E001}">
      <dgm:prSet/>
      <dgm:spPr/>
      <dgm:t>
        <a:bodyPr/>
        <a:lstStyle/>
        <a:p>
          <a:endParaRPr lang="es-MX"/>
        </a:p>
      </dgm:t>
    </dgm:pt>
    <dgm:pt modelId="{8319283A-9AF8-4F4C-A497-08F19B9826CD}" type="pres">
      <dgm:prSet presAssocID="{06325A01-6D2F-4DCC-8FF8-8E0AB1A1C0C2}" presName="Name0" presStyleCnt="0">
        <dgm:presLayoutVars>
          <dgm:chMax val="7"/>
          <dgm:chPref val="7"/>
          <dgm:dir/>
          <dgm:animOne val="branch"/>
          <dgm:animLvl val="lvl"/>
        </dgm:presLayoutVars>
      </dgm:prSet>
      <dgm:spPr/>
      <dgm:t>
        <a:bodyPr/>
        <a:lstStyle/>
        <a:p>
          <a:endParaRPr lang="es-MX"/>
        </a:p>
      </dgm:t>
    </dgm:pt>
    <dgm:pt modelId="{FB7EE228-9FF0-42A7-B1F1-469F4D10E1D1}" type="pres">
      <dgm:prSet presAssocID="{E8910F2C-E9E7-470A-8847-6E74E7E628DA}" presName="composite" presStyleCnt="0"/>
      <dgm:spPr/>
    </dgm:pt>
    <dgm:pt modelId="{7EFE9FA9-873E-4CCE-B8EF-159AFAB043F6}" type="pres">
      <dgm:prSet presAssocID="{E8910F2C-E9E7-470A-8847-6E74E7E628DA}" presName="BackAccent" presStyleLbl="bgShp" presStyleIdx="0" presStyleCnt="3"/>
      <dgm:spPr/>
    </dgm:pt>
    <dgm:pt modelId="{270DADCD-E4EF-47CF-8634-E5A10F08C341}" type="pres">
      <dgm:prSet presAssocID="{E8910F2C-E9E7-470A-8847-6E74E7E628DA}" presName="Accent" presStyleLbl="alignNode1" presStyleIdx="0" presStyleCnt="3"/>
      <dgm:spPr/>
    </dgm:pt>
    <dgm:pt modelId="{A7ED925B-FE7E-49F5-B121-F44E38EABA71}" type="pres">
      <dgm:prSet presAssocID="{E8910F2C-E9E7-470A-8847-6E74E7E628DA}" presName="Child" presStyleLbl="revTx" presStyleIdx="0" presStyleCnt="6" custScaleX="130343">
        <dgm:presLayoutVars>
          <dgm:chMax val="0"/>
          <dgm:chPref val="0"/>
          <dgm:bulletEnabled val="1"/>
        </dgm:presLayoutVars>
      </dgm:prSet>
      <dgm:spPr/>
      <dgm:t>
        <a:bodyPr/>
        <a:lstStyle/>
        <a:p>
          <a:endParaRPr lang="es-MX"/>
        </a:p>
      </dgm:t>
    </dgm:pt>
    <dgm:pt modelId="{EF3D57B6-D550-4E60-9265-B0657DBF2787}" type="pres">
      <dgm:prSet presAssocID="{E8910F2C-E9E7-470A-8847-6E74E7E628DA}" presName="Parent" presStyleLbl="revTx" presStyleIdx="1" presStyleCnt="6">
        <dgm:presLayoutVars>
          <dgm:chMax val="1"/>
          <dgm:chPref val="1"/>
          <dgm:bulletEnabled val="1"/>
        </dgm:presLayoutVars>
      </dgm:prSet>
      <dgm:spPr/>
      <dgm:t>
        <a:bodyPr/>
        <a:lstStyle/>
        <a:p>
          <a:endParaRPr lang="es-MX"/>
        </a:p>
      </dgm:t>
    </dgm:pt>
    <dgm:pt modelId="{F98715C7-460F-4F3A-BA07-B74CEE9D6E2C}" type="pres">
      <dgm:prSet presAssocID="{58C20504-345A-41C6-BE66-1DC1BA6D6148}" presName="sibTrans" presStyleCnt="0"/>
      <dgm:spPr/>
    </dgm:pt>
    <dgm:pt modelId="{178EC253-5017-452B-85B0-951F9680BC39}" type="pres">
      <dgm:prSet presAssocID="{AA01E7FB-E76D-4E3F-BFF7-5F42021DD966}" presName="composite" presStyleCnt="0"/>
      <dgm:spPr/>
    </dgm:pt>
    <dgm:pt modelId="{402660E7-C513-4AB0-8EB5-4B6A3462E8E5}" type="pres">
      <dgm:prSet presAssocID="{AA01E7FB-E76D-4E3F-BFF7-5F42021DD966}" presName="BackAccent" presStyleLbl="bgShp" presStyleIdx="1" presStyleCnt="3"/>
      <dgm:spPr/>
    </dgm:pt>
    <dgm:pt modelId="{4E6A1E1E-F759-4529-8B9B-EFE1C1A5F27A}" type="pres">
      <dgm:prSet presAssocID="{AA01E7FB-E76D-4E3F-BFF7-5F42021DD966}" presName="Accent" presStyleLbl="alignNode1" presStyleIdx="1" presStyleCnt="3"/>
      <dgm:spPr/>
    </dgm:pt>
    <dgm:pt modelId="{04FAAF86-2068-44DA-B245-825696F88E78}" type="pres">
      <dgm:prSet presAssocID="{AA01E7FB-E76D-4E3F-BFF7-5F42021DD966}" presName="Child" presStyleLbl="revTx" presStyleIdx="2" presStyleCnt="6" custScaleX="129984" custScaleY="89158" custLinFactNeighborX="-11809" custLinFactNeighborY="1887">
        <dgm:presLayoutVars>
          <dgm:chMax val="0"/>
          <dgm:chPref val="0"/>
          <dgm:bulletEnabled val="1"/>
        </dgm:presLayoutVars>
      </dgm:prSet>
      <dgm:spPr/>
      <dgm:t>
        <a:bodyPr/>
        <a:lstStyle/>
        <a:p>
          <a:endParaRPr lang="es-MX"/>
        </a:p>
      </dgm:t>
    </dgm:pt>
    <dgm:pt modelId="{6A502821-9B1D-470C-B69C-33DCB262FEC4}" type="pres">
      <dgm:prSet presAssocID="{AA01E7FB-E76D-4E3F-BFF7-5F42021DD966}" presName="Parent" presStyleLbl="revTx" presStyleIdx="3" presStyleCnt="6">
        <dgm:presLayoutVars>
          <dgm:chMax val="1"/>
          <dgm:chPref val="1"/>
          <dgm:bulletEnabled val="1"/>
        </dgm:presLayoutVars>
      </dgm:prSet>
      <dgm:spPr/>
      <dgm:t>
        <a:bodyPr/>
        <a:lstStyle/>
        <a:p>
          <a:endParaRPr lang="es-MX"/>
        </a:p>
      </dgm:t>
    </dgm:pt>
    <dgm:pt modelId="{CD5C8580-1494-4EA2-94BC-E358FF2905E8}" type="pres">
      <dgm:prSet presAssocID="{EE1B313D-0861-487C-8B68-44AE4CA3592B}" presName="sibTrans" presStyleCnt="0"/>
      <dgm:spPr/>
    </dgm:pt>
    <dgm:pt modelId="{55AEAC49-6A10-4260-9F93-13C2140E519D}" type="pres">
      <dgm:prSet presAssocID="{26627FE4-1869-4BC3-8902-F4E827794AC6}" presName="composite" presStyleCnt="0"/>
      <dgm:spPr/>
    </dgm:pt>
    <dgm:pt modelId="{58D884D7-E45F-45BA-8E00-06ADAEAE746E}" type="pres">
      <dgm:prSet presAssocID="{26627FE4-1869-4BC3-8902-F4E827794AC6}" presName="BackAccent" presStyleLbl="bgShp" presStyleIdx="2" presStyleCnt="3"/>
      <dgm:spPr/>
    </dgm:pt>
    <dgm:pt modelId="{A8D1929B-8AE9-4009-A65C-2475AB64C1DB}" type="pres">
      <dgm:prSet presAssocID="{26627FE4-1869-4BC3-8902-F4E827794AC6}" presName="Accent" presStyleLbl="alignNode1" presStyleIdx="2" presStyleCnt="3"/>
      <dgm:spPr/>
    </dgm:pt>
    <dgm:pt modelId="{3C7BFD7E-0369-419F-8A8B-89C4756EDFBA}" type="pres">
      <dgm:prSet presAssocID="{26627FE4-1869-4BC3-8902-F4E827794AC6}" presName="Child" presStyleLbl="revTx" presStyleIdx="4" presStyleCnt="6" custScaleX="170693" custScaleY="118178" custLinFactNeighborX="-4870" custLinFactNeighborY="18241">
        <dgm:presLayoutVars>
          <dgm:chMax val="0"/>
          <dgm:chPref val="0"/>
          <dgm:bulletEnabled val="1"/>
        </dgm:presLayoutVars>
      </dgm:prSet>
      <dgm:spPr/>
      <dgm:t>
        <a:bodyPr/>
        <a:lstStyle/>
        <a:p>
          <a:endParaRPr lang="es-MX"/>
        </a:p>
      </dgm:t>
    </dgm:pt>
    <dgm:pt modelId="{3BFA36E5-5D35-45AB-8DE4-791841C20375}" type="pres">
      <dgm:prSet presAssocID="{26627FE4-1869-4BC3-8902-F4E827794AC6}" presName="Parent" presStyleLbl="revTx" presStyleIdx="5" presStyleCnt="6">
        <dgm:presLayoutVars>
          <dgm:chMax val="1"/>
          <dgm:chPref val="1"/>
          <dgm:bulletEnabled val="1"/>
        </dgm:presLayoutVars>
      </dgm:prSet>
      <dgm:spPr/>
      <dgm:t>
        <a:bodyPr/>
        <a:lstStyle/>
        <a:p>
          <a:endParaRPr lang="es-MX"/>
        </a:p>
      </dgm:t>
    </dgm:pt>
  </dgm:ptLst>
  <dgm:cxnLst>
    <dgm:cxn modelId="{7F301467-6A63-4505-B7E5-0CFE5EDF452E}" srcId="{06325A01-6D2F-4DCC-8FF8-8E0AB1A1C0C2}" destId="{AA01E7FB-E76D-4E3F-BFF7-5F42021DD966}" srcOrd="1" destOrd="0" parTransId="{09A043D5-F20B-4420-A0F1-A99101D68B4E}" sibTransId="{EE1B313D-0861-487C-8B68-44AE4CA3592B}"/>
    <dgm:cxn modelId="{4A6F8D76-B151-4284-B7C0-54B300D7F741}" type="presOf" srcId="{26627FE4-1869-4BC3-8902-F4E827794AC6}" destId="{3BFA36E5-5D35-45AB-8DE4-791841C20375}" srcOrd="0" destOrd="0" presId="urn:microsoft.com/office/officeart/2008/layout/IncreasingCircleProcess"/>
    <dgm:cxn modelId="{CC836F63-18E0-4B0C-8333-9F1A75A8936D}" srcId="{AA01E7FB-E76D-4E3F-BFF7-5F42021DD966}" destId="{581C6400-2D74-4569-8562-649B54CCF42F}" srcOrd="1" destOrd="0" parTransId="{B4A0C9BE-57C9-4DE3-90C7-55B7CD6F858C}" sibTransId="{51722250-B09D-40AB-A25E-B75C053A81B3}"/>
    <dgm:cxn modelId="{6ABFB394-E456-479B-B691-B50AA255839E}" type="presOf" srcId="{DE912EF3-4A74-45B4-A7D5-7C1645765DC4}" destId="{04FAAF86-2068-44DA-B245-825696F88E78}" srcOrd="0" destOrd="3" presId="urn:microsoft.com/office/officeart/2008/layout/IncreasingCircleProcess"/>
    <dgm:cxn modelId="{5B86816F-481A-42B2-A015-B4B1D67A450D}" srcId="{AA01E7FB-E76D-4E3F-BFF7-5F42021DD966}" destId="{74813006-2B5F-4C76-9022-A6A873F74FC9}" srcOrd="2" destOrd="0" parTransId="{79304B1C-B7B3-49E8-939D-59B379C3FC1D}" sibTransId="{AFB56139-5B27-480A-808E-02B286AF3F78}"/>
    <dgm:cxn modelId="{FB7D7A4E-28CA-4BCA-A2BC-C870CA38D879}" srcId="{26627FE4-1869-4BC3-8902-F4E827794AC6}" destId="{210941AB-8966-40FF-9147-45A722A73B96}" srcOrd="0" destOrd="0" parTransId="{35111CB2-E902-4B21-A58E-82761151243F}" sibTransId="{4A308610-A762-4C73-ABF2-E5FCF0DCC547}"/>
    <dgm:cxn modelId="{119C4D9A-C56A-4E1B-B98B-7E1A6430183E}" type="presOf" srcId="{74813006-2B5F-4C76-9022-A6A873F74FC9}" destId="{04FAAF86-2068-44DA-B245-825696F88E78}" srcOrd="0" destOrd="2" presId="urn:microsoft.com/office/officeart/2008/layout/IncreasingCircleProcess"/>
    <dgm:cxn modelId="{D2CFEE36-160F-4383-BE20-CB97C01069BA}" srcId="{06325A01-6D2F-4DCC-8FF8-8E0AB1A1C0C2}" destId="{26627FE4-1869-4BC3-8902-F4E827794AC6}" srcOrd="2" destOrd="0" parTransId="{4DC034E3-F857-4E51-824C-8651D24EE33D}" sibTransId="{4D564F74-AE90-42D9-B9D0-76EB78AD9AA2}"/>
    <dgm:cxn modelId="{E8C14F37-91DD-4DAC-B28C-794ADD1468DD}" type="presOf" srcId="{CA174EEB-68BF-4D9A-A20B-BD541D7E47CB}" destId="{3C7BFD7E-0369-419F-8A8B-89C4756EDFBA}" srcOrd="0" destOrd="1" presId="urn:microsoft.com/office/officeart/2008/layout/IncreasingCircleProcess"/>
    <dgm:cxn modelId="{F07A90C3-636F-4F69-86ED-EDCEFF36E001}" srcId="{26627FE4-1869-4BC3-8902-F4E827794AC6}" destId="{CA174EEB-68BF-4D9A-A20B-BD541D7E47CB}" srcOrd="1" destOrd="0" parTransId="{730C4656-36D0-401F-810D-E33FFBC20866}" sibTransId="{16C1208F-5054-4773-B3DC-81CC8C734249}"/>
    <dgm:cxn modelId="{7FA90357-685E-49FD-9602-3833C4104EB4}" srcId="{AA01E7FB-E76D-4E3F-BFF7-5F42021DD966}" destId="{DE912EF3-4A74-45B4-A7D5-7C1645765DC4}" srcOrd="3" destOrd="0" parTransId="{4F8DA53B-F69D-4C74-85E4-ADF643B4B42B}" sibTransId="{65E202F2-EC8D-462A-9FD2-42C85B9DAF17}"/>
    <dgm:cxn modelId="{AA087763-CA1A-43A7-BAA0-348EA492F4FF}" type="presOf" srcId="{5B61116D-2DF7-40D2-9558-DC362F7914B9}" destId="{A7ED925B-FE7E-49F5-B121-F44E38EABA71}" srcOrd="0" destOrd="0" presId="urn:microsoft.com/office/officeart/2008/layout/IncreasingCircleProcess"/>
    <dgm:cxn modelId="{7179C75E-A6B1-4487-B750-A1B4E6E0FFEC}" type="presOf" srcId="{AA01E7FB-E76D-4E3F-BFF7-5F42021DD966}" destId="{6A502821-9B1D-470C-B69C-33DCB262FEC4}" srcOrd="0" destOrd="0" presId="urn:microsoft.com/office/officeart/2008/layout/IncreasingCircleProcess"/>
    <dgm:cxn modelId="{ACB9977D-B9B4-4CD1-9BE5-85AFE1F36AC1}" type="presOf" srcId="{E8910F2C-E9E7-470A-8847-6E74E7E628DA}" destId="{EF3D57B6-D550-4E60-9265-B0657DBF2787}" srcOrd="0" destOrd="0" presId="urn:microsoft.com/office/officeart/2008/layout/IncreasingCircleProcess"/>
    <dgm:cxn modelId="{F4A1E418-B049-4D6A-B6D7-38C3CC367868}" type="presOf" srcId="{581C6400-2D74-4569-8562-649B54CCF42F}" destId="{04FAAF86-2068-44DA-B245-825696F88E78}" srcOrd="0" destOrd="1" presId="urn:microsoft.com/office/officeart/2008/layout/IncreasingCircleProcess"/>
    <dgm:cxn modelId="{6E306B8B-8740-435B-BC7A-8050E014AE9D}" srcId="{AA01E7FB-E76D-4E3F-BFF7-5F42021DD966}" destId="{41194E14-B023-445D-8000-C05B142E7278}" srcOrd="0" destOrd="0" parTransId="{F4E89A1D-B256-4497-9600-EC6AF82D2657}" sibTransId="{44FA4BB2-780B-4A1A-8DF0-4A93307E35AC}"/>
    <dgm:cxn modelId="{213AB669-E3F6-4B28-96DB-74801346EE1C}" srcId="{E8910F2C-E9E7-470A-8847-6E74E7E628DA}" destId="{5B61116D-2DF7-40D2-9558-DC362F7914B9}" srcOrd="0" destOrd="0" parTransId="{B7360479-279F-4DFA-A53F-60B3FF0A3DF5}" sibTransId="{C56D1118-E6C7-4CAC-8911-B96B478C1EA8}"/>
    <dgm:cxn modelId="{C5FD405E-CB12-494D-852B-9A9930878950}" srcId="{06325A01-6D2F-4DCC-8FF8-8E0AB1A1C0C2}" destId="{E8910F2C-E9E7-470A-8847-6E74E7E628DA}" srcOrd="0" destOrd="0" parTransId="{10039EF7-E4A5-48E0-BDA9-9A82E1A56C3F}" sibTransId="{58C20504-345A-41C6-BE66-1DC1BA6D6148}"/>
    <dgm:cxn modelId="{573B45A4-3CB5-46EB-851D-8BBAFC46A3C3}" type="presOf" srcId="{41194E14-B023-445D-8000-C05B142E7278}" destId="{04FAAF86-2068-44DA-B245-825696F88E78}" srcOrd="0" destOrd="0" presId="urn:microsoft.com/office/officeart/2008/layout/IncreasingCircleProcess"/>
    <dgm:cxn modelId="{C1459A0D-AC5C-4676-9F9A-FDB7507151E1}" type="presOf" srcId="{06325A01-6D2F-4DCC-8FF8-8E0AB1A1C0C2}" destId="{8319283A-9AF8-4F4C-A497-08F19B9826CD}" srcOrd="0" destOrd="0" presId="urn:microsoft.com/office/officeart/2008/layout/IncreasingCircleProcess"/>
    <dgm:cxn modelId="{01933C43-EC5F-40EF-8771-596841C357C0}" type="presOf" srcId="{210941AB-8966-40FF-9147-45A722A73B96}" destId="{3C7BFD7E-0369-419F-8A8B-89C4756EDFBA}" srcOrd="0" destOrd="0" presId="urn:microsoft.com/office/officeart/2008/layout/IncreasingCircleProcess"/>
    <dgm:cxn modelId="{90FF9D2C-D7B4-427A-8715-552BF12F9101}" type="presParOf" srcId="{8319283A-9AF8-4F4C-A497-08F19B9826CD}" destId="{FB7EE228-9FF0-42A7-B1F1-469F4D10E1D1}" srcOrd="0" destOrd="0" presId="urn:microsoft.com/office/officeart/2008/layout/IncreasingCircleProcess"/>
    <dgm:cxn modelId="{17FD4B9D-E9AD-430F-8FB1-1B7B715983DB}" type="presParOf" srcId="{FB7EE228-9FF0-42A7-B1F1-469F4D10E1D1}" destId="{7EFE9FA9-873E-4CCE-B8EF-159AFAB043F6}" srcOrd="0" destOrd="0" presId="urn:microsoft.com/office/officeart/2008/layout/IncreasingCircleProcess"/>
    <dgm:cxn modelId="{7E953827-9034-442C-A540-E78B7128EB49}" type="presParOf" srcId="{FB7EE228-9FF0-42A7-B1F1-469F4D10E1D1}" destId="{270DADCD-E4EF-47CF-8634-E5A10F08C341}" srcOrd="1" destOrd="0" presId="urn:microsoft.com/office/officeart/2008/layout/IncreasingCircleProcess"/>
    <dgm:cxn modelId="{E9D44AC6-93D3-4412-996C-73A27A74844E}" type="presParOf" srcId="{FB7EE228-9FF0-42A7-B1F1-469F4D10E1D1}" destId="{A7ED925B-FE7E-49F5-B121-F44E38EABA71}" srcOrd="2" destOrd="0" presId="urn:microsoft.com/office/officeart/2008/layout/IncreasingCircleProcess"/>
    <dgm:cxn modelId="{CFA4F035-51C5-4F95-A91B-953218B427F2}" type="presParOf" srcId="{FB7EE228-9FF0-42A7-B1F1-469F4D10E1D1}" destId="{EF3D57B6-D550-4E60-9265-B0657DBF2787}" srcOrd="3" destOrd="0" presId="urn:microsoft.com/office/officeart/2008/layout/IncreasingCircleProcess"/>
    <dgm:cxn modelId="{A3A2D13F-5B43-4E4B-AFD4-3BC4B889522B}" type="presParOf" srcId="{8319283A-9AF8-4F4C-A497-08F19B9826CD}" destId="{F98715C7-460F-4F3A-BA07-B74CEE9D6E2C}" srcOrd="1" destOrd="0" presId="urn:microsoft.com/office/officeart/2008/layout/IncreasingCircleProcess"/>
    <dgm:cxn modelId="{D5068CD6-02A5-440D-B374-0EA615EE7DB7}" type="presParOf" srcId="{8319283A-9AF8-4F4C-A497-08F19B9826CD}" destId="{178EC253-5017-452B-85B0-951F9680BC39}" srcOrd="2" destOrd="0" presId="urn:microsoft.com/office/officeart/2008/layout/IncreasingCircleProcess"/>
    <dgm:cxn modelId="{9BB9F492-1971-4F80-AE1D-3A87E67D5201}" type="presParOf" srcId="{178EC253-5017-452B-85B0-951F9680BC39}" destId="{402660E7-C513-4AB0-8EB5-4B6A3462E8E5}" srcOrd="0" destOrd="0" presId="urn:microsoft.com/office/officeart/2008/layout/IncreasingCircleProcess"/>
    <dgm:cxn modelId="{61B23EC6-5435-49FB-8295-AB8C33C4DD17}" type="presParOf" srcId="{178EC253-5017-452B-85B0-951F9680BC39}" destId="{4E6A1E1E-F759-4529-8B9B-EFE1C1A5F27A}" srcOrd="1" destOrd="0" presId="urn:microsoft.com/office/officeart/2008/layout/IncreasingCircleProcess"/>
    <dgm:cxn modelId="{0E81179A-561D-4529-9D4C-318301D4A3B9}" type="presParOf" srcId="{178EC253-5017-452B-85B0-951F9680BC39}" destId="{04FAAF86-2068-44DA-B245-825696F88E78}" srcOrd="2" destOrd="0" presId="urn:microsoft.com/office/officeart/2008/layout/IncreasingCircleProcess"/>
    <dgm:cxn modelId="{47CF03A6-7549-430F-BEB6-C3FDEF1E2BDC}" type="presParOf" srcId="{178EC253-5017-452B-85B0-951F9680BC39}" destId="{6A502821-9B1D-470C-B69C-33DCB262FEC4}" srcOrd="3" destOrd="0" presId="urn:microsoft.com/office/officeart/2008/layout/IncreasingCircleProcess"/>
    <dgm:cxn modelId="{53022147-CB8A-4C4C-ABEC-C0BB80FAFD6D}" type="presParOf" srcId="{8319283A-9AF8-4F4C-A497-08F19B9826CD}" destId="{CD5C8580-1494-4EA2-94BC-E358FF2905E8}" srcOrd="3" destOrd="0" presId="urn:microsoft.com/office/officeart/2008/layout/IncreasingCircleProcess"/>
    <dgm:cxn modelId="{F846BD7B-C546-4CD3-B06A-C44D2F51CD6D}" type="presParOf" srcId="{8319283A-9AF8-4F4C-A497-08F19B9826CD}" destId="{55AEAC49-6A10-4260-9F93-13C2140E519D}" srcOrd="4" destOrd="0" presId="urn:microsoft.com/office/officeart/2008/layout/IncreasingCircleProcess"/>
    <dgm:cxn modelId="{8627ACF4-1898-4EFF-9E45-0AF596255469}" type="presParOf" srcId="{55AEAC49-6A10-4260-9F93-13C2140E519D}" destId="{58D884D7-E45F-45BA-8E00-06ADAEAE746E}" srcOrd="0" destOrd="0" presId="urn:microsoft.com/office/officeart/2008/layout/IncreasingCircleProcess"/>
    <dgm:cxn modelId="{90B69B9E-CE16-4537-904D-DC3513614940}" type="presParOf" srcId="{55AEAC49-6A10-4260-9F93-13C2140E519D}" destId="{A8D1929B-8AE9-4009-A65C-2475AB64C1DB}" srcOrd="1" destOrd="0" presId="urn:microsoft.com/office/officeart/2008/layout/IncreasingCircleProcess"/>
    <dgm:cxn modelId="{01CBF89A-4658-4E62-84A0-E0CC8714E402}" type="presParOf" srcId="{55AEAC49-6A10-4260-9F93-13C2140E519D}" destId="{3C7BFD7E-0369-419F-8A8B-89C4756EDFBA}" srcOrd="2" destOrd="0" presId="urn:microsoft.com/office/officeart/2008/layout/IncreasingCircleProcess"/>
    <dgm:cxn modelId="{D5A895FF-6A2D-4531-A824-AD71A7AE75C5}" type="presParOf" srcId="{55AEAC49-6A10-4260-9F93-13C2140E519D}" destId="{3BFA36E5-5D35-45AB-8DE4-791841C20375}"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A4B78-C604-4EF3-9031-75FD72B5851F}" type="doc">
      <dgm:prSet loTypeId="urn:microsoft.com/office/officeart/2005/8/layout/funnel1" loCatId="relationship" qsTypeId="urn:microsoft.com/office/officeart/2005/8/quickstyle/simple3" qsCatId="simple" csTypeId="urn:microsoft.com/office/officeart/2005/8/colors/accent1_2" csCatId="accent1" phldr="1"/>
      <dgm:spPr/>
      <dgm:t>
        <a:bodyPr/>
        <a:lstStyle/>
        <a:p>
          <a:endParaRPr lang="es-MX"/>
        </a:p>
      </dgm:t>
    </dgm:pt>
    <dgm:pt modelId="{1EE11A77-7219-4E83-A3ED-67677E834F5F}">
      <dgm:prSet phldrT="[Texto]" custT="1"/>
      <dgm:spPr/>
      <dgm:t>
        <a:bodyPr/>
        <a:lstStyle/>
        <a:p>
          <a:r>
            <a:rPr lang="es-MX" sz="1400" dirty="0" smtClean="0"/>
            <a:t>Falta de estímulos a la lectura en la localidad.</a:t>
          </a:r>
          <a:endParaRPr lang="es-MX" sz="1400" dirty="0"/>
        </a:p>
      </dgm:t>
    </dgm:pt>
    <dgm:pt modelId="{543B5142-0993-4826-BA67-2A9AD089C30B}" type="parTrans" cxnId="{AB00AD81-FC65-4095-BAA5-070D3D9071A7}">
      <dgm:prSet/>
      <dgm:spPr/>
      <dgm:t>
        <a:bodyPr/>
        <a:lstStyle/>
        <a:p>
          <a:endParaRPr lang="es-MX"/>
        </a:p>
      </dgm:t>
    </dgm:pt>
    <dgm:pt modelId="{2D9461A8-D3B9-438D-9C20-36A79BA69B20}" type="sibTrans" cxnId="{AB00AD81-FC65-4095-BAA5-070D3D9071A7}">
      <dgm:prSet/>
      <dgm:spPr/>
      <dgm:t>
        <a:bodyPr/>
        <a:lstStyle/>
        <a:p>
          <a:endParaRPr lang="es-MX"/>
        </a:p>
      </dgm:t>
    </dgm:pt>
    <dgm:pt modelId="{D6DE4E17-FE83-4DD1-B3A7-B2443A324D72}">
      <dgm:prSet phldrT="[Texto]" custT="1"/>
      <dgm:spPr/>
      <dgm:t>
        <a:bodyPr/>
        <a:lstStyle/>
        <a:p>
          <a:r>
            <a:rPr lang="es-MX" sz="1400" dirty="0" smtClean="0"/>
            <a:t>Condiciones económicas y sociales desfavorables</a:t>
          </a:r>
          <a:endParaRPr lang="es-MX" sz="1400" dirty="0"/>
        </a:p>
      </dgm:t>
    </dgm:pt>
    <dgm:pt modelId="{E38E9474-D842-4224-BCB4-0D010101CF77}" type="parTrans" cxnId="{09136D7F-31A2-45C8-8A7D-406F46DEBF17}">
      <dgm:prSet/>
      <dgm:spPr/>
      <dgm:t>
        <a:bodyPr/>
        <a:lstStyle/>
        <a:p>
          <a:endParaRPr lang="es-MX"/>
        </a:p>
      </dgm:t>
    </dgm:pt>
    <dgm:pt modelId="{773FB5B4-9D26-4BC0-8827-D3E1DB5802D9}" type="sibTrans" cxnId="{09136D7F-31A2-45C8-8A7D-406F46DEBF17}">
      <dgm:prSet/>
      <dgm:spPr/>
      <dgm:t>
        <a:bodyPr/>
        <a:lstStyle/>
        <a:p>
          <a:endParaRPr lang="es-MX"/>
        </a:p>
      </dgm:t>
    </dgm:pt>
    <dgm:pt modelId="{8941CA8E-9596-4BAA-8B81-0B9003EA83BA}">
      <dgm:prSet phldrT="[Texto]" custT="1"/>
      <dgm:spPr/>
      <dgm:t>
        <a:bodyPr/>
        <a:lstStyle/>
        <a:p>
          <a:r>
            <a:rPr lang="es-MX" sz="1600" dirty="0" smtClean="0"/>
            <a:t>Inexistencia de biblioteca escolar</a:t>
          </a:r>
          <a:endParaRPr lang="es-MX" sz="1600" dirty="0"/>
        </a:p>
      </dgm:t>
    </dgm:pt>
    <dgm:pt modelId="{74DA8489-C2F8-4CF9-A20F-18819513F001}" type="parTrans" cxnId="{1D20AAAC-04FF-4F10-9FA9-F48DB7023F56}">
      <dgm:prSet/>
      <dgm:spPr/>
      <dgm:t>
        <a:bodyPr/>
        <a:lstStyle/>
        <a:p>
          <a:endParaRPr lang="es-MX"/>
        </a:p>
      </dgm:t>
    </dgm:pt>
    <dgm:pt modelId="{39515F0B-7A8A-4BFD-81CD-37EFF4139102}" type="sibTrans" cxnId="{1D20AAAC-04FF-4F10-9FA9-F48DB7023F56}">
      <dgm:prSet/>
      <dgm:spPr/>
      <dgm:t>
        <a:bodyPr/>
        <a:lstStyle/>
        <a:p>
          <a:endParaRPr lang="es-MX"/>
        </a:p>
      </dgm:t>
    </dgm:pt>
    <dgm:pt modelId="{17ED82F9-9DC5-4E2A-BA79-551002E6ECF3}">
      <dgm:prSet phldrT="[Texto]" custT="1"/>
      <dgm:spPr/>
      <dgm:t>
        <a:bodyPr/>
        <a:lstStyle/>
        <a:p>
          <a:r>
            <a:rPr lang="es-MX" sz="2000" dirty="0" smtClean="0"/>
            <a:t>Los adolescentes de la E.S.T.A. No. 39 de Coscomatepec muestran dificultades para la comprensión lectora y la consecuente producción escrita</a:t>
          </a:r>
          <a:endParaRPr lang="es-MX" sz="2000" dirty="0"/>
        </a:p>
      </dgm:t>
    </dgm:pt>
    <dgm:pt modelId="{74BE73CA-E82D-48DA-A792-1800D7368391}" type="parTrans" cxnId="{6E51D397-B52A-4171-AE89-60FDB7AE15A9}">
      <dgm:prSet/>
      <dgm:spPr/>
      <dgm:t>
        <a:bodyPr/>
        <a:lstStyle/>
        <a:p>
          <a:endParaRPr lang="es-MX"/>
        </a:p>
      </dgm:t>
    </dgm:pt>
    <dgm:pt modelId="{FBA462D1-84AF-459F-9FF5-C0E86863B50D}" type="sibTrans" cxnId="{6E51D397-B52A-4171-AE89-60FDB7AE15A9}">
      <dgm:prSet/>
      <dgm:spPr/>
      <dgm:t>
        <a:bodyPr/>
        <a:lstStyle/>
        <a:p>
          <a:endParaRPr lang="es-MX"/>
        </a:p>
      </dgm:t>
    </dgm:pt>
    <dgm:pt modelId="{C57CA489-EE2F-4D67-9CBB-74EE09CADC04}" type="pres">
      <dgm:prSet presAssocID="{D4AA4B78-C604-4EF3-9031-75FD72B5851F}" presName="Name0" presStyleCnt="0">
        <dgm:presLayoutVars>
          <dgm:chMax val="4"/>
          <dgm:resizeHandles val="exact"/>
        </dgm:presLayoutVars>
      </dgm:prSet>
      <dgm:spPr/>
      <dgm:t>
        <a:bodyPr/>
        <a:lstStyle/>
        <a:p>
          <a:endParaRPr lang="es-MX"/>
        </a:p>
      </dgm:t>
    </dgm:pt>
    <dgm:pt modelId="{4D33103F-2E83-44F3-88FD-D90B0FA41DDF}" type="pres">
      <dgm:prSet presAssocID="{D4AA4B78-C604-4EF3-9031-75FD72B5851F}" presName="ellipse" presStyleLbl="trBgShp" presStyleIdx="0" presStyleCnt="1" custScaleX="105723" custLinFactNeighborX="3213" custLinFactNeighborY="4334"/>
      <dgm:spPr/>
      <dgm:t>
        <a:bodyPr/>
        <a:lstStyle/>
        <a:p>
          <a:endParaRPr lang="es-MX"/>
        </a:p>
      </dgm:t>
    </dgm:pt>
    <dgm:pt modelId="{C2127FF8-8416-47BA-904C-948075BECCDF}" type="pres">
      <dgm:prSet presAssocID="{D4AA4B78-C604-4EF3-9031-75FD72B5851F}" presName="arrow1" presStyleLbl="fgShp" presStyleIdx="0" presStyleCnt="1" custLinFactNeighborX="17075" custLinFactNeighborY="-40021"/>
      <dgm:spPr/>
      <dgm:t>
        <a:bodyPr/>
        <a:lstStyle/>
        <a:p>
          <a:endParaRPr lang="es-MX"/>
        </a:p>
      </dgm:t>
    </dgm:pt>
    <dgm:pt modelId="{3B3F40FC-66FB-4A48-ACF3-DAA7D088009B}" type="pres">
      <dgm:prSet presAssocID="{D4AA4B78-C604-4EF3-9031-75FD72B5851F}" presName="rectangle" presStyleLbl="revTx" presStyleIdx="0" presStyleCnt="1" custScaleX="176222" custLinFactNeighborX="8597" custLinFactNeighborY="-8301">
        <dgm:presLayoutVars>
          <dgm:bulletEnabled val="1"/>
        </dgm:presLayoutVars>
      </dgm:prSet>
      <dgm:spPr/>
      <dgm:t>
        <a:bodyPr/>
        <a:lstStyle/>
        <a:p>
          <a:endParaRPr lang="es-MX"/>
        </a:p>
      </dgm:t>
    </dgm:pt>
    <dgm:pt modelId="{B5AD39B4-9A0D-4B91-813A-3BBB4E9F9319}" type="pres">
      <dgm:prSet presAssocID="{D6DE4E17-FE83-4DD1-B3A7-B2443A324D72}" presName="item1" presStyleLbl="node1" presStyleIdx="0" presStyleCnt="3" custLinFactNeighborX="959" custLinFactNeighborY="0">
        <dgm:presLayoutVars>
          <dgm:bulletEnabled val="1"/>
        </dgm:presLayoutVars>
      </dgm:prSet>
      <dgm:spPr/>
      <dgm:t>
        <a:bodyPr/>
        <a:lstStyle/>
        <a:p>
          <a:endParaRPr lang="es-MX"/>
        </a:p>
      </dgm:t>
    </dgm:pt>
    <dgm:pt modelId="{8F39186E-0FA6-4003-8F92-3E205710DF46}" type="pres">
      <dgm:prSet presAssocID="{8941CA8E-9596-4BAA-8B81-0B9003EA83BA}" presName="item2" presStyleLbl="node1" presStyleIdx="1" presStyleCnt="3" custScaleX="106752" custLinFactNeighborX="23716" custLinFactNeighborY="-4743">
        <dgm:presLayoutVars>
          <dgm:bulletEnabled val="1"/>
        </dgm:presLayoutVars>
      </dgm:prSet>
      <dgm:spPr/>
      <dgm:t>
        <a:bodyPr/>
        <a:lstStyle/>
        <a:p>
          <a:endParaRPr lang="es-MX"/>
        </a:p>
      </dgm:t>
    </dgm:pt>
    <dgm:pt modelId="{1860A2EA-6FE1-47A7-973B-186868D9AF3B}" type="pres">
      <dgm:prSet presAssocID="{17ED82F9-9DC5-4E2A-BA79-551002E6ECF3}" presName="item3" presStyleLbl="node1" presStyleIdx="2" presStyleCnt="3" custScaleX="116691" custLinFactNeighborX="19738" custLinFactNeighborY="7024">
        <dgm:presLayoutVars>
          <dgm:bulletEnabled val="1"/>
        </dgm:presLayoutVars>
      </dgm:prSet>
      <dgm:spPr/>
      <dgm:t>
        <a:bodyPr/>
        <a:lstStyle/>
        <a:p>
          <a:endParaRPr lang="es-MX"/>
        </a:p>
      </dgm:t>
    </dgm:pt>
    <dgm:pt modelId="{8554D9AA-0733-4F55-A221-EEA246BE54EA}" type="pres">
      <dgm:prSet presAssocID="{D4AA4B78-C604-4EF3-9031-75FD72B5851F}" presName="funnel" presStyleLbl="trAlignAcc1" presStyleIdx="0" presStyleCnt="1" custScaleX="99722" custScaleY="88458" custLinFactNeighborX="2681" custLinFactNeighborY="886"/>
      <dgm:spPr/>
      <dgm:t>
        <a:bodyPr/>
        <a:lstStyle/>
        <a:p>
          <a:endParaRPr lang="es-MX"/>
        </a:p>
      </dgm:t>
    </dgm:pt>
  </dgm:ptLst>
  <dgm:cxnLst>
    <dgm:cxn modelId="{09136D7F-31A2-45C8-8A7D-406F46DEBF17}" srcId="{D4AA4B78-C604-4EF3-9031-75FD72B5851F}" destId="{D6DE4E17-FE83-4DD1-B3A7-B2443A324D72}" srcOrd="1" destOrd="0" parTransId="{E38E9474-D842-4224-BCB4-0D010101CF77}" sibTransId="{773FB5B4-9D26-4BC0-8827-D3E1DB5802D9}"/>
    <dgm:cxn modelId="{1D20AAAC-04FF-4F10-9FA9-F48DB7023F56}" srcId="{D4AA4B78-C604-4EF3-9031-75FD72B5851F}" destId="{8941CA8E-9596-4BAA-8B81-0B9003EA83BA}" srcOrd="2" destOrd="0" parTransId="{74DA8489-C2F8-4CF9-A20F-18819513F001}" sibTransId="{39515F0B-7A8A-4BFD-81CD-37EFF4139102}"/>
    <dgm:cxn modelId="{E47C664F-1946-484E-BFC9-BB679CA02AD4}" type="presOf" srcId="{D6DE4E17-FE83-4DD1-B3A7-B2443A324D72}" destId="{8F39186E-0FA6-4003-8F92-3E205710DF46}" srcOrd="0" destOrd="0" presId="urn:microsoft.com/office/officeart/2005/8/layout/funnel1"/>
    <dgm:cxn modelId="{23F2D130-3DA4-4A0F-B083-BA67AE2F6990}" type="presOf" srcId="{1EE11A77-7219-4E83-A3ED-67677E834F5F}" destId="{1860A2EA-6FE1-47A7-973B-186868D9AF3B}" srcOrd="0" destOrd="0" presId="urn:microsoft.com/office/officeart/2005/8/layout/funnel1"/>
    <dgm:cxn modelId="{6E51D397-B52A-4171-AE89-60FDB7AE15A9}" srcId="{D4AA4B78-C604-4EF3-9031-75FD72B5851F}" destId="{17ED82F9-9DC5-4E2A-BA79-551002E6ECF3}" srcOrd="3" destOrd="0" parTransId="{74BE73CA-E82D-48DA-A792-1800D7368391}" sibTransId="{FBA462D1-84AF-459F-9FF5-C0E86863B50D}"/>
    <dgm:cxn modelId="{F586051A-9334-4155-8F78-4E908CFAE582}" type="presOf" srcId="{D4AA4B78-C604-4EF3-9031-75FD72B5851F}" destId="{C57CA489-EE2F-4D67-9CBB-74EE09CADC04}" srcOrd="0" destOrd="0" presId="urn:microsoft.com/office/officeart/2005/8/layout/funnel1"/>
    <dgm:cxn modelId="{AB00AD81-FC65-4095-BAA5-070D3D9071A7}" srcId="{D4AA4B78-C604-4EF3-9031-75FD72B5851F}" destId="{1EE11A77-7219-4E83-A3ED-67677E834F5F}" srcOrd="0" destOrd="0" parTransId="{543B5142-0993-4826-BA67-2A9AD089C30B}" sibTransId="{2D9461A8-D3B9-438D-9C20-36A79BA69B20}"/>
    <dgm:cxn modelId="{32F743C5-1C51-4373-B90B-B145CB24EEB7}" type="presOf" srcId="{17ED82F9-9DC5-4E2A-BA79-551002E6ECF3}" destId="{3B3F40FC-66FB-4A48-ACF3-DAA7D088009B}" srcOrd="0" destOrd="0" presId="urn:microsoft.com/office/officeart/2005/8/layout/funnel1"/>
    <dgm:cxn modelId="{80451341-E979-4410-B49D-A4C85FC3781C}" type="presOf" srcId="{8941CA8E-9596-4BAA-8B81-0B9003EA83BA}" destId="{B5AD39B4-9A0D-4B91-813A-3BBB4E9F9319}" srcOrd="0" destOrd="0" presId="urn:microsoft.com/office/officeart/2005/8/layout/funnel1"/>
    <dgm:cxn modelId="{E33C9233-0F8C-40DE-98ED-7E553B2DE91C}" type="presParOf" srcId="{C57CA489-EE2F-4D67-9CBB-74EE09CADC04}" destId="{4D33103F-2E83-44F3-88FD-D90B0FA41DDF}" srcOrd="0" destOrd="0" presId="urn:microsoft.com/office/officeart/2005/8/layout/funnel1"/>
    <dgm:cxn modelId="{C5506381-6DC7-4E07-84C0-1AFCD0812881}" type="presParOf" srcId="{C57CA489-EE2F-4D67-9CBB-74EE09CADC04}" destId="{C2127FF8-8416-47BA-904C-948075BECCDF}" srcOrd="1" destOrd="0" presId="urn:microsoft.com/office/officeart/2005/8/layout/funnel1"/>
    <dgm:cxn modelId="{75014308-6532-456C-8B05-FCD02122B9FB}" type="presParOf" srcId="{C57CA489-EE2F-4D67-9CBB-74EE09CADC04}" destId="{3B3F40FC-66FB-4A48-ACF3-DAA7D088009B}" srcOrd="2" destOrd="0" presId="urn:microsoft.com/office/officeart/2005/8/layout/funnel1"/>
    <dgm:cxn modelId="{5E0B511D-33F4-407D-823C-34F7E2320688}" type="presParOf" srcId="{C57CA489-EE2F-4D67-9CBB-74EE09CADC04}" destId="{B5AD39B4-9A0D-4B91-813A-3BBB4E9F9319}" srcOrd="3" destOrd="0" presId="urn:microsoft.com/office/officeart/2005/8/layout/funnel1"/>
    <dgm:cxn modelId="{C2F47A06-9A57-4867-B107-699796FB82D3}" type="presParOf" srcId="{C57CA489-EE2F-4D67-9CBB-74EE09CADC04}" destId="{8F39186E-0FA6-4003-8F92-3E205710DF46}" srcOrd="4" destOrd="0" presId="urn:microsoft.com/office/officeart/2005/8/layout/funnel1"/>
    <dgm:cxn modelId="{05BB0352-7DDC-40D6-9EF6-C2262BE301FB}" type="presParOf" srcId="{C57CA489-EE2F-4D67-9CBB-74EE09CADC04}" destId="{1860A2EA-6FE1-47A7-973B-186868D9AF3B}" srcOrd="5" destOrd="0" presId="urn:microsoft.com/office/officeart/2005/8/layout/funnel1"/>
    <dgm:cxn modelId="{CF2A0714-0593-4786-8CE9-51BA51E4BC37}" type="presParOf" srcId="{C57CA489-EE2F-4D67-9CBB-74EE09CADC04}" destId="{8554D9AA-0733-4F55-A221-EEA246BE54EA}"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36694-D0CE-45F4-B230-FA8B3DDBF28E}" type="doc">
      <dgm:prSet loTypeId="urn:microsoft.com/office/officeart/2005/8/layout/hList7" loCatId="list" qsTypeId="urn:microsoft.com/office/officeart/2005/8/quickstyle/3d4" qsCatId="3D" csTypeId="urn:microsoft.com/office/officeart/2005/8/colors/accent1_5" csCatId="accent1" phldr="1"/>
      <dgm:spPr/>
    </dgm:pt>
    <dgm:pt modelId="{5E5B56A8-44DD-446B-A243-C2BEAF8E74B5}">
      <dgm:prSet phldrT="[Texto]"/>
      <dgm:spPr/>
      <dgm:t>
        <a:bodyPr/>
        <a:lstStyle/>
        <a:p>
          <a:r>
            <a:rPr lang="es-MX" dirty="0" smtClean="0"/>
            <a:t>La lectura es un proceso de pensamiento fundamental para conformar una sociedad reflexiva, crítica y propositiva.</a:t>
          </a:r>
          <a:endParaRPr lang="es-MX" dirty="0"/>
        </a:p>
      </dgm:t>
    </dgm:pt>
    <dgm:pt modelId="{17FC11AF-48BA-4B18-B4F4-3BEBA272B5E6}" type="parTrans" cxnId="{4A898378-E7D8-48A1-AEAB-B0B1045524D2}">
      <dgm:prSet/>
      <dgm:spPr/>
      <dgm:t>
        <a:bodyPr/>
        <a:lstStyle/>
        <a:p>
          <a:endParaRPr lang="es-MX"/>
        </a:p>
      </dgm:t>
    </dgm:pt>
    <dgm:pt modelId="{E867EED3-E7AA-43AA-9BE8-C43DF1CE38DF}" type="sibTrans" cxnId="{4A898378-E7D8-48A1-AEAB-B0B1045524D2}">
      <dgm:prSet/>
      <dgm:spPr/>
      <dgm:t>
        <a:bodyPr/>
        <a:lstStyle/>
        <a:p>
          <a:endParaRPr lang="es-MX"/>
        </a:p>
      </dgm:t>
    </dgm:pt>
    <dgm:pt modelId="{FA9F37BF-7F18-4DAC-B9B2-AEB6D7D67017}">
      <dgm:prSet phldrT="[Texto]"/>
      <dgm:spPr/>
      <dgm:t>
        <a:bodyPr/>
        <a:lstStyle/>
        <a:p>
          <a:r>
            <a:rPr lang="es-MX" dirty="0" smtClean="0"/>
            <a:t>También ayuda a construir la identidad individual (gustos, intereses, proyectos de vida) en la etapa adolescente.</a:t>
          </a:r>
          <a:endParaRPr lang="es-MX" dirty="0"/>
        </a:p>
      </dgm:t>
    </dgm:pt>
    <dgm:pt modelId="{C5D8199A-89A3-4DFD-8E63-3559BF452DA8}" type="parTrans" cxnId="{C23504BD-4700-4EE6-BD6A-321DC1024A0B}">
      <dgm:prSet/>
      <dgm:spPr/>
      <dgm:t>
        <a:bodyPr/>
        <a:lstStyle/>
        <a:p>
          <a:endParaRPr lang="es-MX"/>
        </a:p>
      </dgm:t>
    </dgm:pt>
    <dgm:pt modelId="{52F2F66D-5928-45A8-9054-6925C654668D}" type="sibTrans" cxnId="{C23504BD-4700-4EE6-BD6A-321DC1024A0B}">
      <dgm:prSet/>
      <dgm:spPr/>
      <dgm:t>
        <a:bodyPr/>
        <a:lstStyle/>
        <a:p>
          <a:endParaRPr lang="es-MX"/>
        </a:p>
      </dgm:t>
    </dgm:pt>
    <dgm:pt modelId="{5FC94BE3-3B2F-4B62-8D73-745E1BB080B7}">
      <dgm:prSet phldrT="[Texto]"/>
      <dgm:spPr/>
      <dgm:t>
        <a:bodyPr/>
        <a:lstStyle/>
        <a:p>
          <a:r>
            <a:rPr lang="es-MX" dirty="0" smtClean="0"/>
            <a:t>Es necesario reconocer la importancia de la lectura y darle un espacio entre los habitantes de esta localidad.</a:t>
          </a:r>
          <a:endParaRPr lang="es-MX" dirty="0"/>
        </a:p>
      </dgm:t>
    </dgm:pt>
    <dgm:pt modelId="{AFA4848F-95CE-4EA2-8F73-CBD3A0AC5546}" type="parTrans" cxnId="{5B11BEAE-F5CC-4969-AF41-74E4CD4984FA}">
      <dgm:prSet/>
      <dgm:spPr/>
      <dgm:t>
        <a:bodyPr/>
        <a:lstStyle/>
        <a:p>
          <a:endParaRPr lang="es-MX"/>
        </a:p>
      </dgm:t>
    </dgm:pt>
    <dgm:pt modelId="{62BD654F-A7F1-4A64-8AD2-2E61EC5C0D7D}" type="sibTrans" cxnId="{5B11BEAE-F5CC-4969-AF41-74E4CD4984FA}">
      <dgm:prSet/>
      <dgm:spPr/>
      <dgm:t>
        <a:bodyPr/>
        <a:lstStyle/>
        <a:p>
          <a:endParaRPr lang="es-MX"/>
        </a:p>
      </dgm:t>
    </dgm:pt>
    <dgm:pt modelId="{AE765B3B-F60D-46E3-A02B-6265A4BE0CA4}" type="pres">
      <dgm:prSet presAssocID="{E6336694-D0CE-45F4-B230-FA8B3DDBF28E}" presName="Name0" presStyleCnt="0">
        <dgm:presLayoutVars>
          <dgm:dir/>
          <dgm:resizeHandles val="exact"/>
        </dgm:presLayoutVars>
      </dgm:prSet>
      <dgm:spPr/>
    </dgm:pt>
    <dgm:pt modelId="{629B2CEC-92DD-43D9-A8D7-B8BEC167CA98}" type="pres">
      <dgm:prSet presAssocID="{E6336694-D0CE-45F4-B230-FA8B3DDBF28E}" presName="fgShape" presStyleLbl="fgShp" presStyleIdx="0" presStyleCnt="1"/>
      <dgm:spPr/>
    </dgm:pt>
    <dgm:pt modelId="{8F4E4096-6FB2-4EB6-AE02-F25A6CA6F37C}" type="pres">
      <dgm:prSet presAssocID="{E6336694-D0CE-45F4-B230-FA8B3DDBF28E}" presName="linComp" presStyleCnt="0"/>
      <dgm:spPr/>
    </dgm:pt>
    <dgm:pt modelId="{577E5F26-96CE-4B84-9DB3-F7F94B652EF3}" type="pres">
      <dgm:prSet presAssocID="{5E5B56A8-44DD-446B-A243-C2BEAF8E74B5}" presName="compNode" presStyleCnt="0"/>
      <dgm:spPr/>
    </dgm:pt>
    <dgm:pt modelId="{B066E0E9-A01A-458B-A21D-509131A26693}" type="pres">
      <dgm:prSet presAssocID="{5E5B56A8-44DD-446B-A243-C2BEAF8E74B5}" presName="bkgdShape" presStyleLbl="node1" presStyleIdx="0" presStyleCnt="3"/>
      <dgm:spPr/>
      <dgm:t>
        <a:bodyPr/>
        <a:lstStyle/>
        <a:p>
          <a:endParaRPr lang="es-MX"/>
        </a:p>
      </dgm:t>
    </dgm:pt>
    <dgm:pt modelId="{99E0EE89-6A91-4EE3-A637-B186E35F3B83}" type="pres">
      <dgm:prSet presAssocID="{5E5B56A8-44DD-446B-A243-C2BEAF8E74B5}" presName="nodeTx" presStyleLbl="node1" presStyleIdx="0" presStyleCnt="3">
        <dgm:presLayoutVars>
          <dgm:bulletEnabled val="1"/>
        </dgm:presLayoutVars>
      </dgm:prSet>
      <dgm:spPr/>
      <dgm:t>
        <a:bodyPr/>
        <a:lstStyle/>
        <a:p>
          <a:endParaRPr lang="es-MX"/>
        </a:p>
      </dgm:t>
    </dgm:pt>
    <dgm:pt modelId="{DD5F9EC2-7A92-47ED-AE93-78308A4DA4D9}" type="pres">
      <dgm:prSet presAssocID="{5E5B56A8-44DD-446B-A243-C2BEAF8E74B5}" presName="invisiNode" presStyleLbl="node1" presStyleIdx="0" presStyleCnt="3"/>
      <dgm:spPr/>
    </dgm:pt>
    <dgm:pt modelId="{713A4A51-BA0F-4213-914E-386BC206A819}" type="pres">
      <dgm:prSet presAssocID="{5E5B56A8-44DD-446B-A243-C2BEAF8E74B5}" presName="imagNode" presStyleLbl="fgImgPlace1" presStyleIdx="0" presStyleCnt="3" custLinFactNeighborX="-4004" custLinFactNeighborY="-216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7A3241FB-6EE6-4712-97F7-2898422E9B4C}" type="pres">
      <dgm:prSet presAssocID="{E867EED3-E7AA-43AA-9BE8-C43DF1CE38DF}" presName="sibTrans" presStyleLbl="sibTrans2D1" presStyleIdx="0" presStyleCnt="0"/>
      <dgm:spPr/>
      <dgm:t>
        <a:bodyPr/>
        <a:lstStyle/>
        <a:p>
          <a:endParaRPr lang="es-MX"/>
        </a:p>
      </dgm:t>
    </dgm:pt>
    <dgm:pt modelId="{19D52E38-7BDB-41AE-B251-03FFA6AB7664}" type="pres">
      <dgm:prSet presAssocID="{FA9F37BF-7F18-4DAC-B9B2-AEB6D7D67017}" presName="compNode" presStyleCnt="0"/>
      <dgm:spPr/>
    </dgm:pt>
    <dgm:pt modelId="{A230289D-FDB6-497B-96F6-8DBDD4E9649E}" type="pres">
      <dgm:prSet presAssocID="{FA9F37BF-7F18-4DAC-B9B2-AEB6D7D67017}" presName="bkgdShape" presStyleLbl="node1" presStyleIdx="1" presStyleCnt="3"/>
      <dgm:spPr/>
      <dgm:t>
        <a:bodyPr/>
        <a:lstStyle/>
        <a:p>
          <a:endParaRPr lang="es-MX"/>
        </a:p>
      </dgm:t>
    </dgm:pt>
    <dgm:pt modelId="{36773969-308E-480C-9414-184509867E72}" type="pres">
      <dgm:prSet presAssocID="{FA9F37BF-7F18-4DAC-B9B2-AEB6D7D67017}" presName="nodeTx" presStyleLbl="node1" presStyleIdx="1" presStyleCnt="3">
        <dgm:presLayoutVars>
          <dgm:bulletEnabled val="1"/>
        </dgm:presLayoutVars>
      </dgm:prSet>
      <dgm:spPr/>
      <dgm:t>
        <a:bodyPr/>
        <a:lstStyle/>
        <a:p>
          <a:endParaRPr lang="es-MX"/>
        </a:p>
      </dgm:t>
    </dgm:pt>
    <dgm:pt modelId="{B13C04FC-006F-4640-8FAA-997F53F83892}" type="pres">
      <dgm:prSet presAssocID="{FA9F37BF-7F18-4DAC-B9B2-AEB6D7D67017}" presName="invisiNode" presStyleLbl="node1" presStyleIdx="1" presStyleCnt="3"/>
      <dgm:spPr/>
    </dgm:pt>
    <dgm:pt modelId="{F6B164A3-ABAD-45A9-8CD9-FC35A3A9B7BC}" type="pres">
      <dgm:prSet presAssocID="{FA9F37BF-7F18-4DAC-B9B2-AEB6D7D67017}" presName="imagNode" presStyleLbl="fgImgPlace1" presStyleIdx="1" presStyleCnt="3" custLinFactNeighborX="80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71832FE3-183B-447A-80FE-C709BA941DE0}" type="pres">
      <dgm:prSet presAssocID="{52F2F66D-5928-45A8-9054-6925C654668D}" presName="sibTrans" presStyleLbl="sibTrans2D1" presStyleIdx="0" presStyleCnt="0"/>
      <dgm:spPr/>
      <dgm:t>
        <a:bodyPr/>
        <a:lstStyle/>
        <a:p>
          <a:endParaRPr lang="es-MX"/>
        </a:p>
      </dgm:t>
    </dgm:pt>
    <dgm:pt modelId="{9F4D0BE3-EC97-4957-BA22-5568077971DD}" type="pres">
      <dgm:prSet presAssocID="{5FC94BE3-3B2F-4B62-8D73-745E1BB080B7}" presName="compNode" presStyleCnt="0"/>
      <dgm:spPr/>
    </dgm:pt>
    <dgm:pt modelId="{3365D66C-B14E-4222-BB09-3F8DD7CECD2B}" type="pres">
      <dgm:prSet presAssocID="{5FC94BE3-3B2F-4B62-8D73-745E1BB080B7}" presName="bkgdShape" presStyleLbl="node1" presStyleIdx="2" presStyleCnt="3" custLinFactNeighborX="15234" custLinFactNeighborY="-3289"/>
      <dgm:spPr/>
      <dgm:t>
        <a:bodyPr/>
        <a:lstStyle/>
        <a:p>
          <a:endParaRPr lang="es-MX"/>
        </a:p>
      </dgm:t>
    </dgm:pt>
    <dgm:pt modelId="{0E8AE7AD-06E4-4F66-AC4D-A6E99E7FD075}" type="pres">
      <dgm:prSet presAssocID="{5FC94BE3-3B2F-4B62-8D73-745E1BB080B7}" presName="nodeTx" presStyleLbl="node1" presStyleIdx="2" presStyleCnt="3">
        <dgm:presLayoutVars>
          <dgm:bulletEnabled val="1"/>
        </dgm:presLayoutVars>
      </dgm:prSet>
      <dgm:spPr/>
      <dgm:t>
        <a:bodyPr/>
        <a:lstStyle/>
        <a:p>
          <a:endParaRPr lang="es-MX"/>
        </a:p>
      </dgm:t>
    </dgm:pt>
    <dgm:pt modelId="{5AC2B541-39FC-469A-952F-CF063BC4CE26}" type="pres">
      <dgm:prSet presAssocID="{5FC94BE3-3B2F-4B62-8D73-745E1BB080B7}" presName="invisiNode" presStyleLbl="node1" presStyleIdx="2" presStyleCnt="3"/>
      <dgm:spPr/>
    </dgm:pt>
    <dgm:pt modelId="{8046FFE7-BED2-4842-A7B1-18A8F6E27056}" type="pres">
      <dgm:prSet presAssocID="{5FC94BE3-3B2F-4B62-8D73-745E1BB080B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Lst>
  <dgm:cxnLst>
    <dgm:cxn modelId="{C23504BD-4700-4EE6-BD6A-321DC1024A0B}" srcId="{E6336694-D0CE-45F4-B230-FA8B3DDBF28E}" destId="{FA9F37BF-7F18-4DAC-B9B2-AEB6D7D67017}" srcOrd="1" destOrd="0" parTransId="{C5D8199A-89A3-4DFD-8E63-3559BF452DA8}" sibTransId="{52F2F66D-5928-45A8-9054-6925C654668D}"/>
    <dgm:cxn modelId="{A97490F0-7D92-4CBA-B7E6-878ED374B158}" type="presOf" srcId="{52F2F66D-5928-45A8-9054-6925C654668D}" destId="{71832FE3-183B-447A-80FE-C709BA941DE0}" srcOrd="0" destOrd="0" presId="urn:microsoft.com/office/officeart/2005/8/layout/hList7"/>
    <dgm:cxn modelId="{D07AFB37-EF49-4E60-B9AF-D2B08700642F}" type="presOf" srcId="{5FC94BE3-3B2F-4B62-8D73-745E1BB080B7}" destId="{0E8AE7AD-06E4-4F66-AC4D-A6E99E7FD075}" srcOrd="1" destOrd="0" presId="urn:microsoft.com/office/officeart/2005/8/layout/hList7"/>
    <dgm:cxn modelId="{F9BF5B31-F232-4E4F-9AC3-4E70AF6D1F08}" type="presOf" srcId="{FA9F37BF-7F18-4DAC-B9B2-AEB6D7D67017}" destId="{A230289D-FDB6-497B-96F6-8DBDD4E9649E}" srcOrd="0" destOrd="0" presId="urn:microsoft.com/office/officeart/2005/8/layout/hList7"/>
    <dgm:cxn modelId="{CD6B53EA-7188-47BE-9BA2-3DD37479E729}" type="presOf" srcId="{5E5B56A8-44DD-446B-A243-C2BEAF8E74B5}" destId="{99E0EE89-6A91-4EE3-A637-B186E35F3B83}" srcOrd="1" destOrd="0" presId="urn:microsoft.com/office/officeart/2005/8/layout/hList7"/>
    <dgm:cxn modelId="{459D2872-5BCE-47A5-9A4A-79F47F31C1EC}" type="presOf" srcId="{5E5B56A8-44DD-446B-A243-C2BEAF8E74B5}" destId="{B066E0E9-A01A-458B-A21D-509131A26693}" srcOrd="0" destOrd="0" presId="urn:microsoft.com/office/officeart/2005/8/layout/hList7"/>
    <dgm:cxn modelId="{4AB03F80-7AE7-4ED4-BD78-8325557EBB96}" type="presOf" srcId="{FA9F37BF-7F18-4DAC-B9B2-AEB6D7D67017}" destId="{36773969-308E-480C-9414-184509867E72}" srcOrd="1" destOrd="0" presId="urn:microsoft.com/office/officeart/2005/8/layout/hList7"/>
    <dgm:cxn modelId="{9E0BE39B-40D5-4D6F-9039-52B4087248A8}" type="presOf" srcId="{E6336694-D0CE-45F4-B230-FA8B3DDBF28E}" destId="{AE765B3B-F60D-46E3-A02B-6265A4BE0CA4}" srcOrd="0" destOrd="0" presId="urn:microsoft.com/office/officeart/2005/8/layout/hList7"/>
    <dgm:cxn modelId="{4A898378-E7D8-48A1-AEAB-B0B1045524D2}" srcId="{E6336694-D0CE-45F4-B230-FA8B3DDBF28E}" destId="{5E5B56A8-44DD-446B-A243-C2BEAF8E74B5}" srcOrd="0" destOrd="0" parTransId="{17FC11AF-48BA-4B18-B4F4-3BEBA272B5E6}" sibTransId="{E867EED3-E7AA-43AA-9BE8-C43DF1CE38DF}"/>
    <dgm:cxn modelId="{E09EEF23-ED46-43B9-9057-34BD645E477E}" type="presOf" srcId="{E867EED3-E7AA-43AA-9BE8-C43DF1CE38DF}" destId="{7A3241FB-6EE6-4712-97F7-2898422E9B4C}" srcOrd="0" destOrd="0" presId="urn:microsoft.com/office/officeart/2005/8/layout/hList7"/>
    <dgm:cxn modelId="{4E677E17-D132-4695-B90E-A83C3568005A}" type="presOf" srcId="{5FC94BE3-3B2F-4B62-8D73-745E1BB080B7}" destId="{3365D66C-B14E-4222-BB09-3F8DD7CECD2B}" srcOrd="0" destOrd="0" presId="urn:microsoft.com/office/officeart/2005/8/layout/hList7"/>
    <dgm:cxn modelId="{5B11BEAE-F5CC-4969-AF41-74E4CD4984FA}" srcId="{E6336694-D0CE-45F4-B230-FA8B3DDBF28E}" destId="{5FC94BE3-3B2F-4B62-8D73-745E1BB080B7}" srcOrd="2" destOrd="0" parTransId="{AFA4848F-95CE-4EA2-8F73-CBD3A0AC5546}" sibTransId="{62BD654F-A7F1-4A64-8AD2-2E61EC5C0D7D}"/>
    <dgm:cxn modelId="{2B5FAF12-D5CF-414A-A45E-FF185D5A546B}" type="presParOf" srcId="{AE765B3B-F60D-46E3-A02B-6265A4BE0CA4}" destId="{629B2CEC-92DD-43D9-A8D7-B8BEC167CA98}" srcOrd="0" destOrd="0" presId="urn:microsoft.com/office/officeart/2005/8/layout/hList7"/>
    <dgm:cxn modelId="{57F5150C-46A0-4CE9-9156-F08B255C3089}" type="presParOf" srcId="{AE765B3B-F60D-46E3-A02B-6265A4BE0CA4}" destId="{8F4E4096-6FB2-4EB6-AE02-F25A6CA6F37C}" srcOrd="1" destOrd="0" presId="urn:microsoft.com/office/officeart/2005/8/layout/hList7"/>
    <dgm:cxn modelId="{CB790A5E-78B8-4A32-B3A6-571728692866}" type="presParOf" srcId="{8F4E4096-6FB2-4EB6-AE02-F25A6CA6F37C}" destId="{577E5F26-96CE-4B84-9DB3-F7F94B652EF3}" srcOrd="0" destOrd="0" presId="urn:microsoft.com/office/officeart/2005/8/layout/hList7"/>
    <dgm:cxn modelId="{48895934-8580-499B-B07E-B3E4FAC817F3}" type="presParOf" srcId="{577E5F26-96CE-4B84-9DB3-F7F94B652EF3}" destId="{B066E0E9-A01A-458B-A21D-509131A26693}" srcOrd="0" destOrd="0" presId="urn:microsoft.com/office/officeart/2005/8/layout/hList7"/>
    <dgm:cxn modelId="{7FF62B5C-ED21-4169-B223-985A48D99F1F}" type="presParOf" srcId="{577E5F26-96CE-4B84-9DB3-F7F94B652EF3}" destId="{99E0EE89-6A91-4EE3-A637-B186E35F3B83}" srcOrd="1" destOrd="0" presId="urn:microsoft.com/office/officeart/2005/8/layout/hList7"/>
    <dgm:cxn modelId="{72AD9173-E9D7-4F2F-900F-7AF5DE920CFE}" type="presParOf" srcId="{577E5F26-96CE-4B84-9DB3-F7F94B652EF3}" destId="{DD5F9EC2-7A92-47ED-AE93-78308A4DA4D9}" srcOrd="2" destOrd="0" presId="urn:microsoft.com/office/officeart/2005/8/layout/hList7"/>
    <dgm:cxn modelId="{5CBD1A8A-9091-474B-AD2E-9D03133BE70E}" type="presParOf" srcId="{577E5F26-96CE-4B84-9DB3-F7F94B652EF3}" destId="{713A4A51-BA0F-4213-914E-386BC206A819}" srcOrd="3" destOrd="0" presId="urn:microsoft.com/office/officeart/2005/8/layout/hList7"/>
    <dgm:cxn modelId="{1ED15898-C60A-4FCC-8E91-8D06FD987AE3}" type="presParOf" srcId="{8F4E4096-6FB2-4EB6-AE02-F25A6CA6F37C}" destId="{7A3241FB-6EE6-4712-97F7-2898422E9B4C}" srcOrd="1" destOrd="0" presId="urn:microsoft.com/office/officeart/2005/8/layout/hList7"/>
    <dgm:cxn modelId="{D08D75D9-E022-4FB1-8D3E-D8DD8F580A65}" type="presParOf" srcId="{8F4E4096-6FB2-4EB6-AE02-F25A6CA6F37C}" destId="{19D52E38-7BDB-41AE-B251-03FFA6AB7664}" srcOrd="2" destOrd="0" presId="urn:microsoft.com/office/officeart/2005/8/layout/hList7"/>
    <dgm:cxn modelId="{72BCE6A2-DD08-4F14-BF0C-676195B84A9B}" type="presParOf" srcId="{19D52E38-7BDB-41AE-B251-03FFA6AB7664}" destId="{A230289D-FDB6-497B-96F6-8DBDD4E9649E}" srcOrd="0" destOrd="0" presId="urn:microsoft.com/office/officeart/2005/8/layout/hList7"/>
    <dgm:cxn modelId="{26E72EA9-438D-4914-B1D3-D8753AF16ACD}" type="presParOf" srcId="{19D52E38-7BDB-41AE-B251-03FFA6AB7664}" destId="{36773969-308E-480C-9414-184509867E72}" srcOrd="1" destOrd="0" presId="urn:microsoft.com/office/officeart/2005/8/layout/hList7"/>
    <dgm:cxn modelId="{565071E7-6C84-4FF8-871A-A8703C4D4A2C}" type="presParOf" srcId="{19D52E38-7BDB-41AE-B251-03FFA6AB7664}" destId="{B13C04FC-006F-4640-8FAA-997F53F83892}" srcOrd="2" destOrd="0" presId="urn:microsoft.com/office/officeart/2005/8/layout/hList7"/>
    <dgm:cxn modelId="{A4A3F235-C0C1-4855-9A35-DF0DFE8C2BC6}" type="presParOf" srcId="{19D52E38-7BDB-41AE-B251-03FFA6AB7664}" destId="{F6B164A3-ABAD-45A9-8CD9-FC35A3A9B7BC}" srcOrd="3" destOrd="0" presId="urn:microsoft.com/office/officeart/2005/8/layout/hList7"/>
    <dgm:cxn modelId="{FDD603A6-9F3B-4319-A31A-476828C0E5D5}" type="presParOf" srcId="{8F4E4096-6FB2-4EB6-AE02-F25A6CA6F37C}" destId="{71832FE3-183B-447A-80FE-C709BA941DE0}" srcOrd="3" destOrd="0" presId="urn:microsoft.com/office/officeart/2005/8/layout/hList7"/>
    <dgm:cxn modelId="{CBA6A458-B86D-4669-96F7-FD649DA20ADE}" type="presParOf" srcId="{8F4E4096-6FB2-4EB6-AE02-F25A6CA6F37C}" destId="{9F4D0BE3-EC97-4957-BA22-5568077971DD}" srcOrd="4" destOrd="0" presId="urn:microsoft.com/office/officeart/2005/8/layout/hList7"/>
    <dgm:cxn modelId="{0C26E139-CBE8-4116-8559-12C75E78192C}" type="presParOf" srcId="{9F4D0BE3-EC97-4957-BA22-5568077971DD}" destId="{3365D66C-B14E-4222-BB09-3F8DD7CECD2B}" srcOrd="0" destOrd="0" presId="urn:microsoft.com/office/officeart/2005/8/layout/hList7"/>
    <dgm:cxn modelId="{10F2A7A5-D9E3-41BC-A663-671C717C7C08}" type="presParOf" srcId="{9F4D0BE3-EC97-4957-BA22-5568077971DD}" destId="{0E8AE7AD-06E4-4F66-AC4D-A6E99E7FD075}" srcOrd="1" destOrd="0" presId="urn:microsoft.com/office/officeart/2005/8/layout/hList7"/>
    <dgm:cxn modelId="{B5DB45E9-7C47-422A-9C3A-76AD65E866A9}" type="presParOf" srcId="{9F4D0BE3-EC97-4957-BA22-5568077971DD}" destId="{5AC2B541-39FC-469A-952F-CF063BC4CE26}" srcOrd="2" destOrd="0" presId="urn:microsoft.com/office/officeart/2005/8/layout/hList7"/>
    <dgm:cxn modelId="{46182FDD-14E9-486A-9A53-EEF88C96CC83}" type="presParOf" srcId="{9F4D0BE3-EC97-4957-BA22-5568077971DD}" destId="{8046FFE7-BED2-4842-A7B1-18A8F6E2705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7C7F89-15C3-4D26-B165-6DA34723638D}"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s-MX"/>
        </a:p>
      </dgm:t>
    </dgm:pt>
    <dgm:pt modelId="{FD8BBC15-0EAA-4902-83D4-BFA94D73BD24}">
      <dgm:prSet phldrT="[Texto]"/>
      <dgm:spPr/>
      <dgm:t>
        <a:bodyPr/>
        <a:lstStyle/>
        <a:p>
          <a:r>
            <a:rPr lang="es-MX" dirty="0" smtClean="0"/>
            <a:t>Contribuir al fortalecimiento del hábito lector entre adolescentes de tercer grado de la Escuela Secundaria Técnica No 39 de Coscomatepec, a partir de la creación de un círculo de lectura que los conduzca a la producción de contenidos multimedia, entre otras actividades que les permitan, mediante un plan pertinente y constante, valorar y difundir la lectura como fuente de conocimiento y evolución personal.</a:t>
          </a:r>
          <a:endParaRPr lang="es-MX" dirty="0"/>
        </a:p>
      </dgm:t>
    </dgm:pt>
    <dgm:pt modelId="{B21D78F9-2973-4DB3-9566-A0B984233373}" type="parTrans" cxnId="{7AE8D3DA-42F5-4769-BED0-77E86E70871A}">
      <dgm:prSet/>
      <dgm:spPr/>
      <dgm:t>
        <a:bodyPr/>
        <a:lstStyle/>
        <a:p>
          <a:endParaRPr lang="es-MX"/>
        </a:p>
      </dgm:t>
    </dgm:pt>
    <dgm:pt modelId="{6B14B502-123F-47A5-9907-164BEBE1AA65}" type="sibTrans" cxnId="{7AE8D3DA-42F5-4769-BED0-77E86E70871A}">
      <dgm:prSet/>
      <dgm:spPr/>
      <dgm:t>
        <a:bodyPr/>
        <a:lstStyle/>
        <a:p>
          <a:endParaRPr lang="es-MX"/>
        </a:p>
      </dgm:t>
    </dgm:pt>
    <dgm:pt modelId="{175DA527-B4A2-4B09-B436-5A09F74AF4B8}" type="pres">
      <dgm:prSet presAssocID="{5C7C7F89-15C3-4D26-B165-6DA34723638D}" presName="Name0" presStyleCnt="0">
        <dgm:presLayoutVars>
          <dgm:chMax val="7"/>
          <dgm:chPref val="7"/>
          <dgm:dir/>
        </dgm:presLayoutVars>
      </dgm:prSet>
      <dgm:spPr/>
      <dgm:t>
        <a:bodyPr/>
        <a:lstStyle/>
        <a:p>
          <a:endParaRPr lang="es-MX"/>
        </a:p>
      </dgm:t>
    </dgm:pt>
    <dgm:pt modelId="{93474BD3-D63D-4CA0-A2E1-D493B42B27EE}" type="pres">
      <dgm:prSet presAssocID="{5C7C7F89-15C3-4D26-B165-6DA34723638D}" presName="Name1" presStyleCnt="0"/>
      <dgm:spPr/>
      <dgm:t>
        <a:bodyPr/>
        <a:lstStyle/>
        <a:p>
          <a:endParaRPr lang="es-MX"/>
        </a:p>
      </dgm:t>
    </dgm:pt>
    <dgm:pt modelId="{12F924A1-09E2-4F29-9B04-2991B8074109}" type="pres">
      <dgm:prSet presAssocID="{5C7C7F89-15C3-4D26-B165-6DA34723638D}" presName="cycle" presStyleCnt="0"/>
      <dgm:spPr/>
      <dgm:t>
        <a:bodyPr/>
        <a:lstStyle/>
        <a:p>
          <a:endParaRPr lang="es-MX"/>
        </a:p>
      </dgm:t>
    </dgm:pt>
    <dgm:pt modelId="{354AB4C6-2474-40A4-B972-34C7950BE09C}" type="pres">
      <dgm:prSet presAssocID="{5C7C7F89-15C3-4D26-B165-6DA34723638D}" presName="srcNode" presStyleLbl="node1" presStyleIdx="0" presStyleCnt="1"/>
      <dgm:spPr/>
      <dgm:t>
        <a:bodyPr/>
        <a:lstStyle/>
        <a:p>
          <a:endParaRPr lang="es-MX"/>
        </a:p>
      </dgm:t>
    </dgm:pt>
    <dgm:pt modelId="{47F63E34-4761-4939-A0C2-5E74034DA9E2}" type="pres">
      <dgm:prSet presAssocID="{5C7C7F89-15C3-4D26-B165-6DA34723638D}" presName="conn" presStyleLbl="parChTrans1D2" presStyleIdx="0" presStyleCnt="1"/>
      <dgm:spPr/>
      <dgm:t>
        <a:bodyPr/>
        <a:lstStyle/>
        <a:p>
          <a:endParaRPr lang="es-MX"/>
        </a:p>
      </dgm:t>
    </dgm:pt>
    <dgm:pt modelId="{B91A76EF-FCCD-4205-9012-AAAF5365C14B}" type="pres">
      <dgm:prSet presAssocID="{5C7C7F89-15C3-4D26-B165-6DA34723638D}" presName="extraNode" presStyleLbl="node1" presStyleIdx="0" presStyleCnt="1"/>
      <dgm:spPr/>
      <dgm:t>
        <a:bodyPr/>
        <a:lstStyle/>
        <a:p>
          <a:endParaRPr lang="es-MX"/>
        </a:p>
      </dgm:t>
    </dgm:pt>
    <dgm:pt modelId="{BB8F7377-104B-4456-8043-1A72D6D897B4}" type="pres">
      <dgm:prSet presAssocID="{5C7C7F89-15C3-4D26-B165-6DA34723638D}" presName="dstNode" presStyleLbl="node1" presStyleIdx="0" presStyleCnt="1"/>
      <dgm:spPr/>
      <dgm:t>
        <a:bodyPr/>
        <a:lstStyle/>
        <a:p>
          <a:endParaRPr lang="es-MX"/>
        </a:p>
      </dgm:t>
    </dgm:pt>
    <dgm:pt modelId="{71E20310-9D6E-40AA-93A7-02D1BCFE4307}" type="pres">
      <dgm:prSet presAssocID="{FD8BBC15-0EAA-4902-83D4-BFA94D73BD24}" presName="text_1" presStyleLbl="node1" presStyleIdx="0" presStyleCnt="1" custScaleY="124327">
        <dgm:presLayoutVars>
          <dgm:bulletEnabled val="1"/>
        </dgm:presLayoutVars>
      </dgm:prSet>
      <dgm:spPr/>
      <dgm:t>
        <a:bodyPr/>
        <a:lstStyle/>
        <a:p>
          <a:endParaRPr lang="es-MX"/>
        </a:p>
      </dgm:t>
    </dgm:pt>
    <dgm:pt modelId="{70CB6E2B-B502-4C65-ACB2-48A494808770}" type="pres">
      <dgm:prSet presAssocID="{FD8BBC15-0EAA-4902-83D4-BFA94D73BD24}" presName="accent_1" presStyleCnt="0"/>
      <dgm:spPr/>
      <dgm:t>
        <a:bodyPr/>
        <a:lstStyle/>
        <a:p>
          <a:endParaRPr lang="es-MX"/>
        </a:p>
      </dgm:t>
    </dgm:pt>
    <dgm:pt modelId="{14AF1CB2-9E46-4BC3-B68E-8629E48570FA}" type="pres">
      <dgm:prSet presAssocID="{FD8BBC15-0EAA-4902-83D4-BFA94D73BD24}" presName="accentRepeatNode" presStyleLbl="solidFgAcc1" presStyleIdx="0" presStyleCnt="1"/>
      <dgm:spPr/>
      <dgm:t>
        <a:bodyPr/>
        <a:lstStyle/>
        <a:p>
          <a:endParaRPr lang="es-MX"/>
        </a:p>
      </dgm:t>
    </dgm:pt>
  </dgm:ptLst>
  <dgm:cxnLst>
    <dgm:cxn modelId="{3A64066F-F159-4F62-A056-A094A91E1C7C}" type="presOf" srcId="{6B14B502-123F-47A5-9907-164BEBE1AA65}" destId="{47F63E34-4761-4939-A0C2-5E74034DA9E2}" srcOrd="0" destOrd="0" presId="urn:microsoft.com/office/officeart/2008/layout/VerticalCurvedList"/>
    <dgm:cxn modelId="{EE5DB89E-BC77-4BAC-8140-66963824241C}" type="presOf" srcId="{5C7C7F89-15C3-4D26-B165-6DA34723638D}" destId="{175DA527-B4A2-4B09-B436-5A09F74AF4B8}" srcOrd="0" destOrd="0" presId="urn:microsoft.com/office/officeart/2008/layout/VerticalCurvedList"/>
    <dgm:cxn modelId="{7AE8D3DA-42F5-4769-BED0-77E86E70871A}" srcId="{5C7C7F89-15C3-4D26-B165-6DA34723638D}" destId="{FD8BBC15-0EAA-4902-83D4-BFA94D73BD24}" srcOrd="0" destOrd="0" parTransId="{B21D78F9-2973-4DB3-9566-A0B984233373}" sibTransId="{6B14B502-123F-47A5-9907-164BEBE1AA65}"/>
    <dgm:cxn modelId="{2ECD9107-1E11-4EBB-A4C7-8603479EFE4F}" type="presOf" srcId="{FD8BBC15-0EAA-4902-83D4-BFA94D73BD24}" destId="{71E20310-9D6E-40AA-93A7-02D1BCFE4307}" srcOrd="0" destOrd="0" presId="urn:microsoft.com/office/officeart/2008/layout/VerticalCurvedList"/>
    <dgm:cxn modelId="{4A53712C-0734-407A-BC73-288BFD599C2D}" type="presParOf" srcId="{175DA527-B4A2-4B09-B436-5A09F74AF4B8}" destId="{93474BD3-D63D-4CA0-A2E1-D493B42B27EE}" srcOrd="0" destOrd="0" presId="urn:microsoft.com/office/officeart/2008/layout/VerticalCurvedList"/>
    <dgm:cxn modelId="{58C763AE-DF3B-421D-BE01-A260212D7451}" type="presParOf" srcId="{93474BD3-D63D-4CA0-A2E1-D493B42B27EE}" destId="{12F924A1-09E2-4F29-9B04-2991B8074109}" srcOrd="0" destOrd="0" presId="urn:microsoft.com/office/officeart/2008/layout/VerticalCurvedList"/>
    <dgm:cxn modelId="{B159A9F9-5DE5-42FA-B1E8-A577CC075515}" type="presParOf" srcId="{12F924A1-09E2-4F29-9B04-2991B8074109}" destId="{354AB4C6-2474-40A4-B972-34C7950BE09C}" srcOrd="0" destOrd="0" presId="urn:microsoft.com/office/officeart/2008/layout/VerticalCurvedList"/>
    <dgm:cxn modelId="{31B22EC3-42FD-4397-8AC2-CD7BFBFFD4A7}" type="presParOf" srcId="{12F924A1-09E2-4F29-9B04-2991B8074109}" destId="{47F63E34-4761-4939-A0C2-5E74034DA9E2}" srcOrd="1" destOrd="0" presId="urn:microsoft.com/office/officeart/2008/layout/VerticalCurvedList"/>
    <dgm:cxn modelId="{3E84DEB5-F71F-4FD7-9524-2BD1BB988E3C}" type="presParOf" srcId="{12F924A1-09E2-4F29-9B04-2991B8074109}" destId="{B91A76EF-FCCD-4205-9012-AAAF5365C14B}" srcOrd="2" destOrd="0" presId="urn:microsoft.com/office/officeart/2008/layout/VerticalCurvedList"/>
    <dgm:cxn modelId="{838563B4-4983-4FCF-A0AA-5927DAA0B687}" type="presParOf" srcId="{12F924A1-09E2-4F29-9B04-2991B8074109}" destId="{BB8F7377-104B-4456-8043-1A72D6D897B4}" srcOrd="3" destOrd="0" presId="urn:microsoft.com/office/officeart/2008/layout/VerticalCurvedList"/>
    <dgm:cxn modelId="{DE982451-4FDC-42D5-8BD2-4906AABA8C3A}" type="presParOf" srcId="{93474BD3-D63D-4CA0-A2E1-D493B42B27EE}" destId="{71E20310-9D6E-40AA-93A7-02D1BCFE4307}" srcOrd="1" destOrd="0" presId="urn:microsoft.com/office/officeart/2008/layout/VerticalCurvedList"/>
    <dgm:cxn modelId="{ABE4A6DF-2050-49F3-B70F-1CA9D9564CE9}" type="presParOf" srcId="{93474BD3-D63D-4CA0-A2E1-D493B42B27EE}" destId="{70CB6E2B-B502-4C65-ACB2-48A494808770}" srcOrd="2" destOrd="0" presId="urn:microsoft.com/office/officeart/2008/layout/VerticalCurvedList"/>
    <dgm:cxn modelId="{1F32E188-3A5D-42DF-88F5-8B1C88EBB1AE}" type="presParOf" srcId="{70CB6E2B-B502-4C65-ACB2-48A494808770}" destId="{14AF1CB2-9E46-4BC3-B68E-8629E48570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E399F-3A16-4250-87BF-75079B3CF722}" type="doc">
      <dgm:prSet loTypeId="urn:microsoft.com/office/officeart/2005/8/layout/chart3" loCatId="relationship" qsTypeId="urn:microsoft.com/office/officeart/2005/8/quickstyle/simple1" qsCatId="simple" csTypeId="urn:microsoft.com/office/officeart/2005/8/colors/accent1_2" csCatId="accent1" phldr="1"/>
      <dgm:spPr/>
    </dgm:pt>
    <dgm:pt modelId="{ADE41B7F-35A3-4A24-B776-C5CE257F2FB9}" type="pres">
      <dgm:prSet presAssocID="{06BE399F-3A16-4250-87BF-75079B3CF722}" presName="compositeShape" presStyleCnt="0">
        <dgm:presLayoutVars>
          <dgm:chMax val="7"/>
          <dgm:dir/>
          <dgm:resizeHandles val="exact"/>
        </dgm:presLayoutVars>
      </dgm:prSet>
      <dgm:spPr/>
    </dgm:pt>
  </dgm:ptLst>
  <dgm:cxnLst>
    <dgm:cxn modelId="{00F37B14-5BE6-45E7-AFE8-A0172DDBC43F}" type="presOf" srcId="{06BE399F-3A16-4250-87BF-75079B3CF722}" destId="{ADE41B7F-35A3-4A24-B776-C5CE257F2FB9}" srcOrd="0"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E9885F-4DAF-45B2-AD0A-5D2B90423C68}"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8BD6A4A0-7814-416C-B184-2A55527722A9}">
      <dgm:prSet/>
      <dgm:spPr/>
      <dgm:t>
        <a:bodyPr/>
        <a:lstStyle/>
        <a:p>
          <a:r>
            <a:rPr lang="es-MX" dirty="0" smtClean="0"/>
            <a:t>Analizar los hábitos lectores de los adolescentes coscomatepecanos, para determinar los factores que les afectan durante el desarrollo de su capacidad lectora, tanto en el ambiente escolar como en el familiar y comunitario.</a:t>
          </a:r>
          <a:endParaRPr lang="es-MX" dirty="0"/>
        </a:p>
      </dgm:t>
    </dgm:pt>
    <dgm:pt modelId="{A153EC80-2628-4338-AE3C-E8481C62B627}" type="parTrans" cxnId="{7124542B-54D6-4951-B3BB-0D9CA09530F8}">
      <dgm:prSet/>
      <dgm:spPr/>
      <dgm:t>
        <a:bodyPr/>
        <a:lstStyle/>
        <a:p>
          <a:endParaRPr lang="es-MX"/>
        </a:p>
      </dgm:t>
    </dgm:pt>
    <dgm:pt modelId="{787FD2BB-2BB4-46D1-9153-E109C16ECC0C}" type="sibTrans" cxnId="{7124542B-54D6-4951-B3BB-0D9CA09530F8}">
      <dgm:prSet/>
      <dgm:spPr/>
      <dgm:t>
        <a:bodyPr/>
        <a:lstStyle/>
        <a:p>
          <a:endParaRPr lang="es-MX"/>
        </a:p>
      </dgm:t>
    </dgm:pt>
    <dgm:pt modelId="{E2399A57-7A43-4381-922D-8F876A908500}">
      <dgm:prSet/>
      <dgm:spPr/>
      <dgm:t>
        <a:bodyPr/>
        <a:lstStyle/>
        <a:p>
          <a:r>
            <a:rPr lang="es-MX" dirty="0" smtClean="0"/>
            <a:t>Motivar a los jóvenes para que construyan un hábito de lectura, a pesar de los obstáculos económicos, laborales o emocionales que provocaron su distanciamiento de los libros a edad temprana.</a:t>
          </a:r>
          <a:endParaRPr lang="es-MX" dirty="0"/>
        </a:p>
      </dgm:t>
    </dgm:pt>
    <dgm:pt modelId="{4F7887A1-2D58-4C8D-AEB8-FF10CF83B3AF}" type="parTrans" cxnId="{5977D1C1-83A1-48AA-AB95-57F074B0F99B}">
      <dgm:prSet/>
      <dgm:spPr/>
      <dgm:t>
        <a:bodyPr/>
        <a:lstStyle/>
        <a:p>
          <a:endParaRPr lang="es-MX"/>
        </a:p>
      </dgm:t>
    </dgm:pt>
    <dgm:pt modelId="{12139361-ED02-46EF-B34C-FC32C3B06069}" type="sibTrans" cxnId="{5977D1C1-83A1-48AA-AB95-57F074B0F99B}">
      <dgm:prSet/>
      <dgm:spPr/>
      <dgm:t>
        <a:bodyPr/>
        <a:lstStyle/>
        <a:p>
          <a:endParaRPr lang="es-MX"/>
        </a:p>
      </dgm:t>
    </dgm:pt>
    <dgm:pt modelId="{00717FE9-6F85-475C-A466-D75D9968C80A}">
      <dgm:prSet/>
      <dgm:spPr/>
      <dgm:t>
        <a:bodyPr/>
        <a:lstStyle/>
        <a:p>
          <a:r>
            <a:rPr lang="es-MX" smtClean="0"/>
            <a:t>Impulsar entre estos adolescentes la construcción de ideas a partir de los textos abordados, para que desarrollen la capacidad de expresarlas de manera escrita o audiovisual.</a:t>
          </a:r>
          <a:endParaRPr lang="es-MX" dirty="0"/>
        </a:p>
      </dgm:t>
    </dgm:pt>
    <dgm:pt modelId="{E091DE39-2E72-41AC-BC66-111E6BAF4AB5}" type="parTrans" cxnId="{77AB9230-35AB-45CA-AEE8-ED32683E017F}">
      <dgm:prSet/>
      <dgm:spPr/>
      <dgm:t>
        <a:bodyPr/>
        <a:lstStyle/>
        <a:p>
          <a:endParaRPr lang="es-MX"/>
        </a:p>
      </dgm:t>
    </dgm:pt>
    <dgm:pt modelId="{58C69598-D19C-4CE3-B5D1-A38CE4A081E7}" type="sibTrans" cxnId="{77AB9230-35AB-45CA-AEE8-ED32683E017F}">
      <dgm:prSet/>
      <dgm:spPr/>
      <dgm:t>
        <a:bodyPr/>
        <a:lstStyle/>
        <a:p>
          <a:endParaRPr lang="es-MX"/>
        </a:p>
      </dgm:t>
    </dgm:pt>
    <dgm:pt modelId="{521FD7C0-0278-4F1C-BD91-6F5219F59FE1}">
      <dgm:prSet/>
      <dgm:spPr/>
      <dgm:t>
        <a:bodyPr/>
        <a:lstStyle/>
        <a:p>
          <a:r>
            <a:rPr lang="es-MX" smtClean="0"/>
            <a:t>Demostrar que los adolescentes pueden convertirse en difusores de lectura mediante la sensibilización y el intercambio de ideas con otros lectores.</a:t>
          </a:r>
          <a:endParaRPr lang="es-MX" dirty="0"/>
        </a:p>
      </dgm:t>
    </dgm:pt>
    <dgm:pt modelId="{958F706A-5A70-414B-B924-BCFFD8928B33}" type="parTrans" cxnId="{3964B67F-BD0B-4D85-BE69-C45EE9E757D1}">
      <dgm:prSet/>
      <dgm:spPr/>
      <dgm:t>
        <a:bodyPr/>
        <a:lstStyle/>
        <a:p>
          <a:endParaRPr lang="es-MX"/>
        </a:p>
      </dgm:t>
    </dgm:pt>
    <dgm:pt modelId="{C146B90D-91E7-44C3-A633-A9FAEBD86857}" type="sibTrans" cxnId="{3964B67F-BD0B-4D85-BE69-C45EE9E757D1}">
      <dgm:prSet/>
      <dgm:spPr/>
      <dgm:t>
        <a:bodyPr/>
        <a:lstStyle/>
        <a:p>
          <a:endParaRPr lang="es-MX"/>
        </a:p>
      </dgm:t>
    </dgm:pt>
    <dgm:pt modelId="{F2F814C9-24B2-4FF6-88D0-AC753834E8D0}">
      <dgm:prSet/>
      <dgm:spPr/>
      <dgm:t>
        <a:bodyPr/>
        <a:lstStyle/>
        <a:p>
          <a:r>
            <a:rPr lang="es-MX" smtClean="0"/>
            <a:t>Utilizar la promoción de la lectura entre estos jóvenes como un punto de interacción entre ellos, sus padres, profesores y miembros de la comunidad directamente involucrados en su educación básica.</a:t>
          </a:r>
          <a:endParaRPr lang="es-MX" dirty="0"/>
        </a:p>
      </dgm:t>
    </dgm:pt>
    <dgm:pt modelId="{30FCB451-E48B-48B7-869B-0ADB42C58E60}" type="parTrans" cxnId="{25A1072A-8704-4B5A-973C-93B29D9678DE}">
      <dgm:prSet/>
      <dgm:spPr/>
      <dgm:t>
        <a:bodyPr/>
        <a:lstStyle/>
        <a:p>
          <a:endParaRPr lang="es-MX"/>
        </a:p>
      </dgm:t>
    </dgm:pt>
    <dgm:pt modelId="{CFE14F25-2F64-4E88-B866-F609A4C03742}" type="sibTrans" cxnId="{25A1072A-8704-4B5A-973C-93B29D9678DE}">
      <dgm:prSet/>
      <dgm:spPr/>
      <dgm:t>
        <a:bodyPr/>
        <a:lstStyle/>
        <a:p>
          <a:endParaRPr lang="es-MX"/>
        </a:p>
      </dgm:t>
    </dgm:pt>
    <dgm:pt modelId="{60D317E1-1D22-4A2D-9FF8-A05EC5DBC7B2}" type="pres">
      <dgm:prSet presAssocID="{58E9885F-4DAF-45B2-AD0A-5D2B90423C68}" presName="Name0" presStyleCnt="0">
        <dgm:presLayoutVars>
          <dgm:chMax val="7"/>
          <dgm:chPref val="7"/>
          <dgm:dir/>
        </dgm:presLayoutVars>
      </dgm:prSet>
      <dgm:spPr/>
      <dgm:t>
        <a:bodyPr/>
        <a:lstStyle/>
        <a:p>
          <a:endParaRPr lang="es-MX"/>
        </a:p>
      </dgm:t>
    </dgm:pt>
    <dgm:pt modelId="{C87619A0-D28D-464E-A749-72D0420C0698}" type="pres">
      <dgm:prSet presAssocID="{58E9885F-4DAF-45B2-AD0A-5D2B90423C68}" presName="Name1" presStyleCnt="0"/>
      <dgm:spPr/>
      <dgm:t>
        <a:bodyPr/>
        <a:lstStyle/>
        <a:p>
          <a:endParaRPr lang="es-MX"/>
        </a:p>
      </dgm:t>
    </dgm:pt>
    <dgm:pt modelId="{651256F1-970C-474E-9F6B-98BAA484CB1E}" type="pres">
      <dgm:prSet presAssocID="{58E9885F-4DAF-45B2-AD0A-5D2B90423C68}" presName="cycle" presStyleCnt="0"/>
      <dgm:spPr/>
      <dgm:t>
        <a:bodyPr/>
        <a:lstStyle/>
        <a:p>
          <a:endParaRPr lang="es-MX"/>
        </a:p>
      </dgm:t>
    </dgm:pt>
    <dgm:pt modelId="{38BB1147-CEC8-47FA-AA57-A7F6743BB03E}" type="pres">
      <dgm:prSet presAssocID="{58E9885F-4DAF-45B2-AD0A-5D2B90423C68}" presName="srcNode" presStyleLbl="node1" presStyleIdx="0" presStyleCnt="5"/>
      <dgm:spPr/>
      <dgm:t>
        <a:bodyPr/>
        <a:lstStyle/>
        <a:p>
          <a:endParaRPr lang="es-MX"/>
        </a:p>
      </dgm:t>
    </dgm:pt>
    <dgm:pt modelId="{2312921A-5FB8-4A12-8535-E8264C442A75}" type="pres">
      <dgm:prSet presAssocID="{58E9885F-4DAF-45B2-AD0A-5D2B90423C68}" presName="conn" presStyleLbl="parChTrans1D2" presStyleIdx="0" presStyleCnt="1"/>
      <dgm:spPr/>
      <dgm:t>
        <a:bodyPr/>
        <a:lstStyle/>
        <a:p>
          <a:endParaRPr lang="es-MX"/>
        </a:p>
      </dgm:t>
    </dgm:pt>
    <dgm:pt modelId="{B94B8159-31DC-4AAF-B889-BBFC14FF9099}" type="pres">
      <dgm:prSet presAssocID="{58E9885F-4DAF-45B2-AD0A-5D2B90423C68}" presName="extraNode" presStyleLbl="node1" presStyleIdx="0" presStyleCnt="5"/>
      <dgm:spPr/>
      <dgm:t>
        <a:bodyPr/>
        <a:lstStyle/>
        <a:p>
          <a:endParaRPr lang="es-MX"/>
        </a:p>
      </dgm:t>
    </dgm:pt>
    <dgm:pt modelId="{FCBF3F4A-7756-4056-8BDF-8353803F7212}" type="pres">
      <dgm:prSet presAssocID="{58E9885F-4DAF-45B2-AD0A-5D2B90423C68}" presName="dstNode" presStyleLbl="node1" presStyleIdx="0" presStyleCnt="5"/>
      <dgm:spPr/>
      <dgm:t>
        <a:bodyPr/>
        <a:lstStyle/>
        <a:p>
          <a:endParaRPr lang="es-MX"/>
        </a:p>
      </dgm:t>
    </dgm:pt>
    <dgm:pt modelId="{3FC8C202-B702-480E-A684-D68AEBFA25FE}" type="pres">
      <dgm:prSet presAssocID="{8BD6A4A0-7814-416C-B184-2A55527722A9}" presName="text_1" presStyleLbl="node1" presStyleIdx="0" presStyleCnt="5">
        <dgm:presLayoutVars>
          <dgm:bulletEnabled val="1"/>
        </dgm:presLayoutVars>
      </dgm:prSet>
      <dgm:spPr/>
      <dgm:t>
        <a:bodyPr/>
        <a:lstStyle/>
        <a:p>
          <a:endParaRPr lang="es-MX"/>
        </a:p>
      </dgm:t>
    </dgm:pt>
    <dgm:pt modelId="{7AA92EE4-FFB6-4118-B3B6-A26ABD218A33}" type="pres">
      <dgm:prSet presAssocID="{8BD6A4A0-7814-416C-B184-2A55527722A9}" presName="accent_1" presStyleCnt="0"/>
      <dgm:spPr/>
      <dgm:t>
        <a:bodyPr/>
        <a:lstStyle/>
        <a:p>
          <a:endParaRPr lang="es-MX"/>
        </a:p>
      </dgm:t>
    </dgm:pt>
    <dgm:pt modelId="{07E6955E-8784-4DF9-92DF-CB5F0543C12C}" type="pres">
      <dgm:prSet presAssocID="{8BD6A4A0-7814-416C-B184-2A55527722A9}" presName="accentRepeatNode" presStyleLbl="solidFgAcc1" presStyleIdx="0" presStyleCnt="5"/>
      <dgm:spPr/>
      <dgm:t>
        <a:bodyPr/>
        <a:lstStyle/>
        <a:p>
          <a:endParaRPr lang="es-MX"/>
        </a:p>
      </dgm:t>
    </dgm:pt>
    <dgm:pt modelId="{05E0B92C-6ACC-45DB-9B53-0D7BE367C206}" type="pres">
      <dgm:prSet presAssocID="{E2399A57-7A43-4381-922D-8F876A908500}" presName="text_2" presStyleLbl="node1" presStyleIdx="1" presStyleCnt="5">
        <dgm:presLayoutVars>
          <dgm:bulletEnabled val="1"/>
        </dgm:presLayoutVars>
      </dgm:prSet>
      <dgm:spPr/>
      <dgm:t>
        <a:bodyPr/>
        <a:lstStyle/>
        <a:p>
          <a:endParaRPr lang="es-MX"/>
        </a:p>
      </dgm:t>
    </dgm:pt>
    <dgm:pt modelId="{5AC011CF-4792-423E-9F59-E41294424996}" type="pres">
      <dgm:prSet presAssocID="{E2399A57-7A43-4381-922D-8F876A908500}" presName="accent_2" presStyleCnt="0"/>
      <dgm:spPr/>
      <dgm:t>
        <a:bodyPr/>
        <a:lstStyle/>
        <a:p>
          <a:endParaRPr lang="es-MX"/>
        </a:p>
      </dgm:t>
    </dgm:pt>
    <dgm:pt modelId="{F430E6AB-569D-4FED-BF5F-6D12C3DEAFF9}" type="pres">
      <dgm:prSet presAssocID="{E2399A57-7A43-4381-922D-8F876A908500}" presName="accentRepeatNode" presStyleLbl="solidFgAcc1" presStyleIdx="1" presStyleCnt="5"/>
      <dgm:spPr/>
      <dgm:t>
        <a:bodyPr/>
        <a:lstStyle/>
        <a:p>
          <a:endParaRPr lang="es-MX"/>
        </a:p>
      </dgm:t>
    </dgm:pt>
    <dgm:pt modelId="{CC2E1449-9F95-4136-A3F8-C207CC559600}" type="pres">
      <dgm:prSet presAssocID="{00717FE9-6F85-475C-A466-D75D9968C80A}" presName="text_3" presStyleLbl="node1" presStyleIdx="2" presStyleCnt="5">
        <dgm:presLayoutVars>
          <dgm:bulletEnabled val="1"/>
        </dgm:presLayoutVars>
      </dgm:prSet>
      <dgm:spPr/>
      <dgm:t>
        <a:bodyPr/>
        <a:lstStyle/>
        <a:p>
          <a:endParaRPr lang="es-MX"/>
        </a:p>
      </dgm:t>
    </dgm:pt>
    <dgm:pt modelId="{3008B835-1F2D-41BA-98DA-327C9DCC5627}" type="pres">
      <dgm:prSet presAssocID="{00717FE9-6F85-475C-A466-D75D9968C80A}" presName="accent_3" presStyleCnt="0"/>
      <dgm:spPr/>
      <dgm:t>
        <a:bodyPr/>
        <a:lstStyle/>
        <a:p>
          <a:endParaRPr lang="es-MX"/>
        </a:p>
      </dgm:t>
    </dgm:pt>
    <dgm:pt modelId="{0775AA06-16BC-453D-9DC7-454DAB549173}" type="pres">
      <dgm:prSet presAssocID="{00717FE9-6F85-475C-A466-D75D9968C80A}" presName="accentRepeatNode" presStyleLbl="solidFgAcc1" presStyleIdx="2" presStyleCnt="5"/>
      <dgm:spPr/>
      <dgm:t>
        <a:bodyPr/>
        <a:lstStyle/>
        <a:p>
          <a:endParaRPr lang="es-MX"/>
        </a:p>
      </dgm:t>
    </dgm:pt>
    <dgm:pt modelId="{16CC6F2D-6137-432E-ACF1-79B3DCD61AB7}" type="pres">
      <dgm:prSet presAssocID="{521FD7C0-0278-4F1C-BD91-6F5219F59FE1}" presName="text_4" presStyleLbl="node1" presStyleIdx="3" presStyleCnt="5">
        <dgm:presLayoutVars>
          <dgm:bulletEnabled val="1"/>
        </dgm:presLayoutVars>
      </dgm:prSet>
      <dgm:spPr/>
      <dgm:t>
        <a:bodyPr/>
        <a:lstStyle/>
        <a:p>
          <a:endParaRPr lang="es-MX"/>
        </a:p>
      </dgm:t>
    </dgm:pt>
    <dgm:pt modelId="{7DA47519-0D8B-4DA7-9317-949228C6520B}" type="pres">
      <dgm:prSet presAssocID="{521FD7C0-0278-4F1C-BD91-6F5219F59FE1}" presName="accent_4" presStyleCnt="0"/>
      <dgm:spPr/>
      <dgm:t>
        <a:bodyPr/>
        <a:lstStyle/>
        <a:p>
          <a:endParaRPr lang="es-MX"/>
        </a:p>
      </dgm:t>
    </dgm:pt>
    <dgm:pt modelId="{7AD5C59F-646E-4557-A4CD-30975276D017}" type="pres">
      <dgm:prSet presAssocID="{521FD7C0-0278-4F1C-BD91-6F5219F59FE1}" presName="accentRepeatNode" presStyleLbl="solidFgAcc1" presStyleIdx="3" presStyleCnt="5"/>
      <dgm:spPr/>
      <dgm:t>
        <a:bodyPr/>
        <a:lstStyle/>
        <a:p>
          <a:endParaRPr lang="es-MX"/>
        </a:p>
      </dgm:t>
    </dgm:pt>
    <dgm:pt modelId="{2791C37A-5C48-4AEE-84A8-4409594031D7}" type="pres">
      <dgm:prSet presAssocID="{F2F814C9-24B2-4FF6-88D0-AC753834E8D0}" presName="text_5" presStyleLbl="node1" presStyleIdx="4" presStyleCnt="5">
        <dgm:presLayoutVars>
          <dgm:bulletEnabled val="1"/>
        </dgm:presLayoutVars>
      </dgm:prSet>
      <dgm:spPr/>
      <dgm:t>
        <a:bodyPr/>
        <a:lstStyle/>
        <a:p>
          <a:endParaRPr lang="es-MX"/>
        </a:p>
      </dgm:t>
    </dgm:pt>
    <dgm:pt modelId="{1297A96B-5B93-45DB-BDC3-E749FB98C871}" type="pres">
      <dgm:prSet presAssocID="{F2F814C9-24B2-4FF6-88D0-AC753834E8D0}" presName="accent_5" presStyleCnt="0"/>
      <dgm:spPr/>
      <dgm:t>
        <a:bodyPr/>
        <a:lstStyle/>
        <a:p>
          <a:endParaRPr lang="es-MX"/>
        </a:p>
      </dgm:t>
    </dgm:pt>
    <dgm:pt modelId="{F0654529-EB8F-485E-A233-6A3207392D80}" type="pres">
      <dgm:prSet presAssocID="{F2F814C9-24B2-4FF6-88D0-AC753834E8D0}" presName="accentRepeatNode" presStyleLbl="solidFgAcc1" presStyleIdx="4" presStyleCnt="5"/>
      <dgm:spPr/>
      <dgm:t>
        <a:bodyPr/>
        <a:lstStyle/>
        <a:p>
          <a:endParaRPr lang="es-MX"/>
        </a:p>
      </dgm:t>
    </dgm:pt>
  </dgm:ptLst>
  <dgm:cxnLst>
    <dgm:cxn modelId="{B1F67EAA-173A-47A2-9813-00CDC8931096}" type="presOf" srcId="{521FD7C0-0278-4F1C-BD91-6F5219F59FE1}" destId="{16CC6F2D-6137-432E-ACF1-79B3DCD61AB7}" srcOrd="0" destOrd="0" presId="urn:microsoft.com/office/officeart/2008/layout/VerticalCurvedList"/>
    <dgm:cxn modelId="{D40869CA-E841-45BF-83D1-98830154419C}" type="presOf" srcId="{F2F814C9-24B2-4FF6-88D0-AC753834E8D0}" destId="{2791C37A-5C48-4AEE-84A8-4409594031D7}" srcOrd="0" destOrd="0" presId="urn:microsoft.com/office/officeart/2008/layout/VerticalCurvedList"/>
    <dgm:cxn modelId="{7124542B-54D6-4951-B3BB-0D9CA09530F8}" srcId="{58E9885F-4DAF-45B2-AD0A-5D2B90423C68}" destId="{8BD6A4A0-7814-416C-B184-2A55527722A9}" srcOrd="0" destOrd="0" parTransId="{A153EC80-2628-4338-AE3C-E8481C62B627}" sibTransId="{787FD2BB-2BB4-46D1-9153-E109C16ECC0C}"/>
    <dgm:cxn modelId="{3964B67F-BD0B-4D85-BE69-C45EE9E757D1}" srcId="{58E9885F-4DAF-45B2-AD0A-5D2B90423C68}" destId="{521FD7C0-0278-4F1C-BD91-6F5219F59FE1}" srcOrd="3" destOrd="0" parTransId="{958F706A-5A70-414B-B924-BCFFD8928B33}" sibTransId="{C146B90D-91E7-44C3-A633-A9FAEBD86857}"/>
    <dgm:cxn modelId="{48FC7792-0C9E-4D62-A4ED-8245F12C32F0}" type="presOf" srcId="{8BD6A4A0-7814-416C-B184-2A55527722A9}" destId="{3FC8C202-B702-480E-A684-D68AEBFA25FE}" srcOrd="0" destOrd="0" presId="urn:microsoft.com/office/officeart/2008/layout/VerticalCurvedList"/>
    <dgm:cxn modelId="{A13D747C-9194-4FCE-B6E7-2B89880DB413}" type="presOf" srcId="{58E9885F-4DAF-45B2-AD0A-5D2B90423C68}" destId="{60D317E1-1D22-4A2D-9FF8-A05EC5DBC7B2}" srcOrd="0" destOrd="0" presId="urn:microsoft.com/office/officeart/2008/layout/VerticalCurvedList"/>
    <dgm:cxn modelId="{77AB9230-35AB-45CA-AEE8-ED32683E017F}" srcId="{58E9885F-4DAF-45B2-AD0A-5D2B90423C68}" destId="{00717FE9-6F85-475C-A466-D75D9968C80A}" srcOrd="2" destOrd="0" parTransId="{E091DE39-2E72-41AC-BC66-111E6BAF4AB5}" sibTransId="{58C69598-D19C-4CE3-B5D1-A38CE4A081E7}"/>
    <dgm:cxn modelId="{5301E523-EB2B-4418-9577-23BA9A42EE2B}" type="presOf" srcId="{787FD2BB-2BB4-46D1-9153-E109C16ECC0C}" destId="{2312921A-5FB8-4A12-8535-E8264C442A75}" srcOrd="0" destOrd="0" presId="urn:microsoft.com/office/officeart/2008/layout/VerticalCurvedList"/>
    <dgm:cxn modelId="{25A1072A-8704-4B5A-973C-93B29D9678DE}" srcId="{58E9885F-4DAF-45B2-AD0A-5D2B90423C68}" destId="{F2F814C9-24B2-4FF6-88D0-AC753834E8D0}" srcOrd="4" destOrd="0" parTransId="{30FCB451-E48B-48B7-869B-0ADB42C58E60}" sibTransId="{CFE14F25-2F64-4E88-B866-F609A4C03742}"/>
    <dgm:cxn modelId="{5977D1C1-83A1-48AA-AB95-57F074B0F99B}" srcId="{58E9885F-4DAF-45B2-AD0A-5D2B90423C68}" destId="{E2399A57-7A43-4381-922D-8F876A908500}" srcOrd="1" destOrd="0" parTransId="{4F7887A1-2D58-4C8D-AEB8-FF10CF83B3AF}" sibTransId="{12139361-ED02-46EF-B34C-FC32C3B06069}"/>
    <dgm:cxn modelId="{4E9BA8EB-A6A1-4B07-A528-0ED2C749B2E6}" type="presOf" srcId="{00717FE9-6F85-475C-A466-D75D9968C80A}" destId="{CC2E1449-9F95-4136-A3F8-C207CC559600}" srcOrd="0" destOrd="0" presId="urn:microsoft.com/office/officeart/2008/layout/VerticalCurvedList"/>
    <dgm:cxn modelId="{F8A259F8-89E9-4071-83E0-B994A0764C93}" type="presOf" srcId="{E2399A57-7A43-4381-922D-8F876A908500}" destId="{05E0B92C-6ACC-45DB-9B53-0D7BE367C206}" srcOrd="0" destOrd="0" presId="urn:microsoft.com/office/officeart/2008/layout/VerticalCurvedList"/>
    <dgm:cxn modelId="{8F63F3C8-5CB8-4ABE-9921-62EB31050CC2}" type="presParOf" srcId="{60D317E1-1D22-4A2D-9FF8-A05EC5DBC7B2}" destId="{C87619A0-D28D-464E-A749-72D0420C0698}" srcOrd="0" destOrd="0" presId="urn:microsoft.com/office/officeart/2008/layout/VerticalCurvedList"/>
    <dgm:cxn modelId="{9EA0D9EC-48B4-45DB-8C49-8F7D6862A4CE}" type="presParOf" srcId="{C87619A0-D28D-464E-A749-72D0420C0698}" destId="{651256F1-970C-474E-9F6B-98BAA484CB1E}" srcOrd="0" destOrd="0" presId="urn:microsoft.com/office/officeart/2008/layout/VerticalCurvedList"/>
    <dgm:cxn modelId="{CC441B6F-2495-4B53-84BC-1E498C430639}" type="presParOf" srcId="{651256F1-970C-474E-9F6B-98BAA484CB1E}" destId="{38BB1147-CEC8-47FA-AA57-A7F6743BB03E}" srcOrd="0" destOrd="0" presId="urn:microsoft.com/office/officeart/2008/layout/VerticalCurvedList"/>
    <dgm:cxn modelId="{ED21C660-9E44-45B2-898F-DA0666463F24}" type="presParOf" srcId="{651256F1-970C-474E-9F6B-98BAA484CB1E}" destId="{2312921A-5FB8-4A12-8535-E8264C442A75}" srcOrd="1" destOrd="0" presId="urn:microsoft.com/office/officeart/2008/layout/VerticalCurvedList"/>
    <dgm:cxn modelId="{4B8FCC26-2FE4-4902-9089-9312D970DEF5}" type="presParOf" srcId="{651256F1-970C-474E-9F6B-98BAA484CB1E}" destId="{B94B8159-31DC-4AAF-B889-BBFC14FF9099}" srcOrd="2" destOrd="0" presId="urn:microsoft.com/office/officeart/2008/layout/VerticalCurvedList"/>
    <dgm:cxn modelId="{AB9A86FF-C0EC-4069-88DF-0F5DB38A7698}" type="presParOf" srcId="{651256F1-970C-474E-9F6B-98BAA484CB1E}" destId="{FCBF3F4A-7756-4056-8BDF-8353803F7212}" srcOrd="3" destOrd="0" presId="urn:microsoft.com/office/officeart/2008/layout/VerticalCurvedList"/>
    <dgm:cxn modelId="{79A1A890-4530-4E18-A985-4B9AB31AF513}" type="presParOf" srcId="{C87619A0-D28D-464E-A749-72D0420C0698}" destId="{3FC8C202-B702-480E-A684-D68AEBFA25FE}" srcOrd="1" destOrd="0" presId="urn:microsoft.com/office/officeart/2008/layout/VerticalCurvedList"/>
    <dgm:cxn modelId="{ADAAE5F2-2D6A-4109-81A9-C93E353CFCCA}" type="presParOf" srcId="{C87619A0-D28D-464E-A749-72D0420C0698}" destId="{7AA92EE4-FFB6-4118-B3B6-A26ABD218A33}" srcOrd="2" destOrd="0" presId="urn:microsoft.com/office/officeart/2008/layout/VerticalCurvedList"/>
    <dgm:cxn modelId="{94613CE8-BEC5-4543-8E9F-E5C1C61D5468}" type="presParOf" srcId="{7AA92EE4-FFB6-4118-B3B6-A26ABD218A33}" destId="{07E6955E-8784-4DF9-92DF-CB5F0543C12C}" srcOrd="0" destOrd="0" presId="urn:microsoft.com/office/officeart/2008/layout/VerticalCurvedList"/>
    <dgm:cxn modelId="{61CF4EF7-122F-479C-AB53-79851AF03D7D}" type="presParOf" srcId="{C87619A0-D28D-464E-A749-72D0420C0698}" destId="{05E0B92C-6ACC-45DB-9B53-0D7BE367C206}" srcOrd="3" destOrd="0" presId="urn:microsoft.com/office/officeart/2008/layout/VerticalCurvedList"/>
    <dgm:cxn modelId="{E88C4578-937A-4635-A4A8-6ADE65E5D98C}" type="presParOf" srcId="{C87619A0-D28D-464E-A749-72D0420C0698}" destId="{5AC011CF-4792-423E-9F59-E41294424996}" srcOrd="4" destOrd="0" presId="urn:microsoft.com/office/officeart/2008/layout/VerticalCurvedList"/>
    <dgm:cxn modelId="{4A27A708-9380-41CC-B5DE-D68BDA1DDD7C}" type="presParOf" srcId="{5AC011CF-4792-423E-9F59-E41294424996}" destId="{F430E6AB-569D-4FED-BF5F-6D12C3DEAFF9}" srcOrd="0" destOrd="0" presId="urn:microsoft.com/office/officeart/2008/layout/VerticalCurvedList"/>
    <dgm:cxn modelId="{8E62E7CE-FECE-4C2F-B576-42EEF2A37923}" type="presParOf" srcId="{C87619A0-D28D-464E-A749-72D0420C0698}" destId="{CC2E1449-9F95-4136-A3F8-C207CC559600}" srcOrd="5" destOrd="0" presId="urn:microsoft.com/office/officeart/2008/layout/VerticalCurvedList"/>
    <dgm:cxn modelId="{5FFD2CAA-1000-4E6E-8FB8-144E8E67ACEE}" type="presParOf" srcId="{C87619A0-D28D-464E-A749-72D0420C0698}" destId="{3008B835-1F2D-41BA-98DA-327C9DCC5627}" srcOrd="6" destOrd="0" presId="urn:microsoft.com/office/officeart/2008/layout/VerticalCurvedList"/>
    <dgm:cxn modelId="{86FE1F62-98C3-4775-A496-95605F8CDB0F}" type="presParOf" srcId="{3008B835-1F2D-41BA-98DA-327C9DCC5627}" destId="{0775AA06-16BC-453D-9DC7-454DAB549173}" srcOrd="0" destOrd="0" presId="urn:microsoft.com/office/officeart/2008/layout/VerticalCurvedList"/>
    <dgm:cxn modelId="{2194FFFC-DF8A-4679-995E-F3D3B519DF02}" type="presParOf" srcId="{C87619A0-D28D-464E-A749-72D0420C0698}" destId="{16CC6F2D-6137-432E-ACF1-79B3DCD61AB7}" srcOrd="7" destOrd="0" presId="urn:microsoft.com/office/officeart/2008/layout/VerticalCurvedList"/>
    <dgm:cxn modelId="{9C0C00AB-825E-46E6-858E-D9AF4DC9752A}" type="presParOf" srcId="{C87619A0-D28D-464E-A749-72D0420C0698}" destId="{7DA47519-0D8B-4DA7-9317-949228C6520B}" srcOrd="8" destOrd="0" presId="urn:microsoft.com/office/officeart/2008/layout/VerticalCurvedList"/>
    <dgm:cxn modelId="{7E82FDCB-008E-46CC-8C2B-16323FC1913F}" type="presParOf" srcId="{7DA47519-0D8B-4DA7-9317-949228C6520B}" destId="{7AD5C59F-646E-4557-A4CD-30975276D017}" srcOrd="0" destOrd="0" presId="urn:microsoft.com/office/officeart/2008/layout/VerticalCurvedList"/>
    <dgm:cxn modelId="{C09533F9-5FF2-4A27-9298-6FED567FEC90}" type="presParOf" srcId="{C87619A0-D28D-464E-A749-72D0420C0698}" destId="{2791C37A-5C48-4AEE-84A8-4409594031D7}" srcOrd="9" destOrd="0" presId="urn:microsoft.com/office/officeart/2008/layout/VerticalCurvedList"/>
    <dgm:cxn modelId="{9DFD22AD-0811-4EFD-BA6E-55DF36844690}" type="presParOf" srcId="{C87619A0-D28D-464E-A749-72D0420C0698}" destId="{1297A96B-5B93-45DB-BDC3-E749FB98C871}" srcOrd="10" destOrd="0" presId="urn:microsoft.com/office/officeart/2008/layout/VerticalCurvedList"/>
    <dgm:cxn modelId="{FB46AD87-7CE7-42D7-B4BF-67045DA27F9D}" type="presParOf" srcId="{1297A96B-5B93-45DB-BDC3-E749FB98C871}" destId="{F0654529-EB8F-485E-A233-6A3207392D80}"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0E122-EAFA-4889-B304-12BC3A128B42}" type="doc">
      <dgm:prSet loTypeId="urn:microsoft.com/office/officeart/2008/layout/CircularPictureCallout" loCatId="picture" qsTypeId="urn:microsoft.com/office/officeart/2005/8/quickstyle/simple1" qsCatId="simple" csTypeId="urn:microsoft.com/office/officeart/2005/8/colors/accent1_1" csCatId="accent1" phldr="1"/>
      <dgm:spPr/>
      <dgm:t>
        <a:bodyPr/>
        <a:lstStyle/>
        <a:p>
          <a:endParaRPr lang="es-MX"/>
        </a:p>
      </dgm:t>
    </dgm:pt>
    <dgm:pt modelId="{75CB1C90-ECF5-4C4F-8600-317AA68FD8F7}">
      <dgm:prSet phldrT="[Texto]"/>
      <dgm:spPr/>
      <dgm:t>
        <a:bodyPr/>
        <a:lstStyle/>
        <a:p>
          <a:r>
            <a:rPr lang="es-MX" dirty="0" smtClean="0"/>
            <a:t>Creación de un </a:t>
          </a:r>
          <a:r>
            <a:rPr lang="es-MX" b="1" dirty="0" smtClean="0"/>
            <a:t>grupo de Facebook </a:t>
          </a:r>
          <a:r>
            <a:rPr lang="es-MX" dirty="0" smtClean="0"/>
            <a:t>y otro de </a:t>
          </a:r>
          <a:r>
            <a:rPr lang="es-MX" dirty="0" err="1" smtClean="0"/>
            <a:t>whatsapp</a:t>
          </a:r>
          <a:r>
            <a:rPr lang="es-MX" dirty="0" smtClean="0"/>
            <a:t> para compartir contenido y mantener comunicación.</a:t>
          </a:r>
          <a:endParaRPr lang="es-MX" dirty="0"/>
        </a:p>
      </dgm:t>
    </dgm:pt>
    <dgm:pt modelId="{7C6E90DB-36B1-4B62-959B-FE993F229C13}" type="parTrans" cxnId="{3F6F3FD0-0E65-49D7-8F0D-0FFDF5255378}">
      <dgm:prSet/>
      <dgm:spPr/>
      <dgm:t>
        <a:bodyPr/>
        <a:lstStyle/>
        <a:p>
          <a:endParaRPr lang="es-MX"/>
        </a:p>
      </dgm:t>
    </dgm:pt>
    <dgm:pt modelId="{1C947C8C-A7FF-4E2E-B327-241555B85CCB}" type="sibTrans" cxnId="{3F6F3FD0-0E65-49D7-8F0D-0FFDF525537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s-MX"/>
        </a:p>
      </dgm:t>
    </dgm:pt>
    <dgm:pt modelId="{28EA66AB-96C0-4068-9EC3-AEEE31A55A21}">
      <dgm:prSet phldrT="[Texto]"/>
      <dgm:spPr/>
      <dgm:t>
        <a:bodyPr/>
        <a:lstStyle/>
        <a:p>
          <a:r>
            <a:rPr lang="es-MX" dirty="0" smtClean="0"/>
            <a:t>Diseño y lanzamiento de </a:t>
          </a:r>
          <a:r>
            <a:rPr lang="es-MX" b="1" dirty="0" smtClean="0"/>
            <a:t>blog</a:t>
          </a:r>
          <a:r>
            <a:rPr lang="es-MX" dirty="0" smtClean="0"/>
            <a:t> de lectura y escritura</a:t>
          </a:r>
          <a:endParaRPr lang="es-MX" dirty="0"/>
        </a:p>
      </dgm:t>
    </dgm:pt>
    <dgm:pt modelId="{80627721-8A1C-4CF8-9198-4E200D50B899}" type="parTrans" cxnId="{A9F47EDE-53E4-46F6-AAA8-1ABF13DD9BA4}">
      <dgm:prSet/>
      <dgm:spPr/>
      <dgm:t>
        <a:bodyPr/>
        <a:lstStyle/>
        <a:p>
          <a:endParaRPr lang="es-MX"/>
        </a:p>
      </dgm:t>
    </dgm:pt>
    <dgm:pt modelId="{172C25CD-564F-45F8-862B-9E7A0E71CF05}" type="sibTrans" cxnId="{A9F47EDE-53E4-46F6-AAA8-1ABF13DD9BA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dgm:spPr>
      <dgm:t>
        <a:bodyPr/>
        <a:lstStyle/>
        <a:p>
          <a:endParaRPr lang="es-MX"/>
        </a:p>
      </dgm:t>
    </dgm:pt>
    <dgm:pt modelId="{A70251D9-D086-46BA-8AC8-E6613F681721}">
      <dgm:prSet phldrT="[Texto]"/>
      <dgm:spPr/>
      <dgm:t>
        <a:bodyPr/>
        <a:lstStyle/>
        <a:p>
          <a:r>
            <a:rPr lang="es-MX" dirty="0" smtClean="0"/>
            <a:t>Organización del Primer </a:t>
          </a:r>
          <a:r>
            <a:rPr lang="es-MX" b="1" dirty="0" smtClean="0"/>
            <a:t>Encuentro</a:t>
          </a:r>
          <a:r>
            <a:rPr lang="es-MX" dirty="0" smtClean="0"/>
            <a:t> de Adolescentes Lectores en Coscomatepec</a:t>
          </a:r>
          <a:endParaRPr lang="es-MX" dirty="0"/>
        </a:p>
      </dgm:t>
    </dgm:pt>
    <dgm:pt modelId="{B2BCBD77-79EE-4EE2-9025-7FF81AF45D11}" type="parTrans" cxnId="{2052C537-EEE5-4910-955E-53951E647EB9}">
      <dgm:prSet/>
      <dgm:spPr/>
      <dgm:t>
        <a:bodyPr/>
        <a:lstStyle/>
        <a:p>
          <a:endParaRPr lang="es-MX"/>
        </a:p>
      </dgm:t>
    </dgm:pt>
    <dgm:pt modelId="{5CFC89A9-6C35-4690-ACD4-27EAB63E4274}" type="sibTrans" cxnId="{2052C537-EEE5-4910-955E-53951E647EB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t>
        <a:bodyPr/>
        <a:lstStyle/>
        <a:p>
          <a:endParaRPr lang="es-MX"/>
        </a:p>
      </dgm:t>
    </dgm:pt>
    <dgm:pt modelId="{DBD0D014-50C6-46C2-90A1-9A594BCBDBB5}">
      <dgm:prSet phldrT="[Texto]"/>
      <dgm:spPr/>
      <dgm:t>
        <a:bodyPr/>
        <a:lstStyle/>
        <a:p>
          <a:r>
            <a:rPr lang="es-MX" b="1" dirty="0" smtClean="0"/>
            <a:t>Evaluación</a:t>
          </a:r>
          <a:r>
            <a:rPr lang="es-MX" dirty="0" smtClean="0"/>
            <a:t> de hábitos lectores y producción escrita.</a:t>
          </a:r>
          <a:endParaRPr lang="es-MX" dirty="0"/>
        </a:p>
      </dgm:t>
    </dgm:pt>
    <dgm:pt modelId="{A3E23D73-39A5-403F-B061-0D4B6AC96D27}" type="parTrans" cxnId="{A79D53CE-A135-49C9-B585-2605DD16C23F}">
      <dgm:prSet/>
      <dgm:spPr/>
      <dgm:t>
        <a:bodyPr/>
        <a:lstStyle/>
        <a:p>
          <a:endParaRPr lang="es-MX"/>
        </a:p>
      </dgm:t>
    </dgm:pt>
    <dgm:pt modelId="{3016C43D-DD72-477C-9B23-EB662619E2A9}" type="sibTrans" cxnId="{A79D53CE-A135-49C9-B585-2605DD16C23F}">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t>
        <a:bodyPr/>
        <a:lstStyle/>
        <a:p>
          <a:endParaRPr lang="es-MX"/>
        </a:p>
      </dgm:t>
    </dgm:pt>
    <dgm:pt modelId="{36941212-0932-40DF-975F-1EB55D702756}">
      <dgm:prSet phldrT="[Texto]"/>
      <dgm:spPr/>
      <dgm:t>
        <a:bodyPr/>
        <a:lstStyle/>
        <a:p>
          <a:endParaRPr lang="es-MX" dirty="0"/>
        </a:p>
      </dgm:t>
    </dgm:pt>
    <dgm:pt modelId="{E78F12A5-AA53-419A-B90B-3C42CFDC3FB1}" type="sibTrans" cxnId="{365ECAA0-F68E-47BC-979E-691E48D81752}">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000" r="-6000"/>
          </a:stretch>
        </a:blipFill>
      </dgm:spPr>
      <dgm:t>
        <a:bodyPr/>
        <a:lstStyle/>
        <a:p>
          <a:endParaRPr lang="es-MX"/>
        </a:p>
      </dgm:t>
    </dgm:pt>
    <dgm:pt modelId="{9FE180F8-3BCA-4BC5-BAEA-57F8F86D15AD}" type="parTrans" cxnId="{365ECAA0-F68E-47BC-979E-691E48D81752}">
      <dgm:prSet/>
      <dgm:spPr/>
      <dgm:t>
        <a:bodyPr/>
        <a:lstStyle/>
        <a:p>
          <a:endParaRPr lang="es-MX"/>
        </a:p>
      </dgm:t>
    </dgm:pt>
    <dgm:pt modelId="{C0D016BA-3BA5-42FA-9992-FFEECA45A40A}">
      <dgm:prSet phldrT="[Texto]"/>
      <dgm:spPr/>
      <dgm:t>
        <a:bodyPr/>
        <a:lstStyle/>
        <a:p>
          <a:r>
            <a:rPr lang="es-MX" b="1" dirty="0" smtClean="0"/>
            <a:t>Círculo de lectura </a:t>
          </a:r>
        </a:p>
        <a:p>
          <a:r>
            <a:rPr lang="es-MX" dirty="0" smtClean="0"/>
            <a:t>12 sesiones semanales de 2 horas de trabajo con una selección de cuentos, poemas y actividades.</a:t>
          </a:r>
          <a:endParaRPr lang="es-MX" dirty="0"/>
        </a:p>
      </dgm:t>
    </dgm:pt>
    <dgm:pt modelId="{A90F4B4E-FDFB-477D-BD1C-37F09398A1C3}" type="parTrans" cxnId="{40798C9D-0D91-4BAA-B123-EC30389AA80E}">
      <dgm:prSet/>
      <dgm:spPr/>
      <dgm:t>
        <a:bodyPr/>
        <a:lstStyle/>
        <a:p>
          <a:endParaRPr lang="es-MX"/>
        </a:p>
      </dgm:t>
    </dgm:pt>
    <dgm:pt modelId="{863625AD-E674-4F28-B744-AE0D9C95DBFE}" type="sibTrans" cxnId="{40798C9D-0D91-4BAA-B123-EC30389AA80E}">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5000" b="-15000"/>
          </a:stretch>
        </a:blipFill>
      </dgm:spPr>
      <dgm:t>
        <a:bodyPr/>
        <a:lstStyle/>
        <a:p>
          <a:endParaRPr lang="es-MX"/>
        </a:p>
      </dgm:t>
    </dgm:pt>
    <dgm:pt modelId="{A322CA58-32DD-4120-ADF4-9FE43D65D1E3}" type="pres">
      <dgm:prSet presAssocID="{25C0E122-EAFA-4889-B304-12BC3A128B42}" presName="Name0" presStyleCnt="0">
        <dgm:presLayoutVars>
          <dgm:chMax val="7"/>
          <dgm:chPref val="7"/>
          <dgm:dir/>
        </dgm:presLayoutVars>
      </dgm:prSet>
      <dgm:spPr/>
      <dgm:t>
        <a:bodyPr/>
        <a:lstStyle/>
        <a:p>
          <a:endParaRPr lang="es-MX"/>
        </a:p>
      </dgm:t>
    </dgm:pt>
    <dgm:pt modelId="{66EDF87B-7BAC-4E8B-A330-479ADEEA8038}" type="pres">
      <dgm:prSet presAssocID="{25C0E122-EAFA-4889-B304-12BC3A128B42}" presName="Name1" presStyleCnt="0"/>
      <dgm:spPr/>
    </dgm:pt>
    <dgm:pt modelId="{6478E07A-CCA2-47A4-B083-795DF47D2CFA}" type="pres">
      <dgm:prSet presAssocID="{E78F12A5-AA53-419A-B90B-3C42CFDC3FB1}" presName="picture_1" presStyleCnt="0"/>
      <dgm:spPr/>
    </dgm:pt>
    <dgm:pt modelId="{7D554E23-6587-4572-92D5-437B6C449CAE}" type="pres">
      <dgm:prSet presAssocID="{E78F12A5-AA53-419A-B90B-3C42CFDC3FB1}" presName="pictureRepeatNode" presStyleLbl="alignImgPlace1" presStyleIdx="0" presStyleCnt="6" custScaleX="96822" custScaleY="98221"/>
      <dgm:spPr/>
      <dgm:t>
        <a:bodyPr/>
        <a:lstStyle/>
        <a:p>
          <a:endParaRPr lang="es-MX"/>
        </a:p>
      </dgm:t>
    </dgm:pt>
    <dgm:pt modelId="{A8CC36B7-292C-45EC-B0A7-D51940196C49}" type="pres">
      <dgm:prSet presAssocID="{36941212-0932-40DF-975F-1EB55D702756}" presName="text_1" presStyleLbl="node1" presStyleIdx="0" presStyleCnt="0" custScaleX="85215" custScaleY="71775" custLinFactNeighborX="77400" custLinFactNeighborY="56234">
        <dgm:presLayoutVars>
          <dgm:bulletEnabled val="1"/>
        </dgm:presLayoutVars>
      </dgm:prSet>
      <dgm:spPr/>
      <dgm:t>
        <a:bodyPr/>
        <a:lstStyle/>
        <a:p>
          <a:endParaRPr lang="es-MX"/>
        </a:p>
      </dgm:t>
    </dgm:pt>
    <dgm:pt modelId="{2327D423-11F1-4B2C-B978-2AFA5BEBE4B4}" type="pres">
      <dgm:prSet presAssocID="{863625AD-E674-4F28-B744-AE0D9C95DBFE}" presName="picture_2" presStyleCnt="0"/>
      <dgm:spPr/>
    </dgm:pt>
    <dgm:pt modelId="{E188EC43-C8AA-47F4-B88E-4F66F7016C7F}" type="pres">
      <dgm:prSet presAssocID="{863625AD-E674-4F28-B744-AE0D9C95DBFE}" presName="pictureRepeatNode" presStyleLbl="alignImgPlace1" presStyleIdx="1" presStyleCnt="6" custScaleX="132090" custScaleY="105485"/>
      <dgm:spPr/>
      <dgm:t>
        <a:bodyPr/>
        <a:lstStyle/>
        <a:p>
          <a:endParaRPr lang="es-MX"/>
        </a:p>
      </dgm:t>
    </dgm:pt>
    <dgm:pt modelId="{82B0356C-AB7E-494B-B89A-909E14F513A4}" type="pres">
      <dgm:prSet presAssocID="{C0D016BA-3BA5-42FA-9992-FFEECA45A40A}" presName="line_2" presStyleLbl="parChTrans1D1" presStyleIdx="0" presStyleCnt="5"/>
      <dgm:spPr/>
    </dgm:pt>
    <dgm:pt modelId="{8DBDBE33-4C89-4BA3-9CB6-59B13C3D608A}" type="pres">
      <dgm:prSet presAssocID="{C0D016BA-3BA5-42FA-9992-FFEECA45A40A}" presName="textparent_2" presStyleLbl="node1" presStyleIdx="0" presStyleCnt="0"/>
      <dgm:spPr/>
    </dgm:pt>
    <dgm:pt modelId="{31B8E8E9-5F78-4C60-A9AE-FB7A6B592708}" type="pres">
      <dgm:prSet presAssocID="{C0D016BA-3BA5-42FA-9992-FFEECA45A40A}" presName="text_2" presStyleLbl="revTx" presStyleIdx="0" presStyleCnt="5" custScaleX="106779" custScaleY="105711" custLinFactNeighborX="11166" custLinFactNeighborY="-1485">
        <dgm:presLayoutVars>
          <dgm:bulletEnabled val="1"/>
        </dgm:presLayoutVars>
      </dgm:prSet>
      <dgm:spPr/>
      <dgm:t>
        <a:bodyPr/>
        <a:lstStyle/>
        <a:p>
          <a:endParaRPr lang="es-MX"/>
        </a:p>
      </dgm:t>
    </dgm:pt>
    <dgm:pt modelId="{2339F979-C184-4A78-9140-B3C86CEE37BE}" type="pres">
      <dgm:prSet presAssocID="{3016C43D-DD72-477C-9B23-EB662619E2A9}" presName="picture_3" presStyleCnt="0"/>
      <dgm:spPr/>
    </dgm:pt>
    <dgm:pt modelId="{0A555ECA-E5C6-47CA-A05B-BB0D360B9588}" type="pres">
      <dgm:prSet presAssocID="{3016C43D-DD72-477C-9B23-EB662619E2A9}" presName="pictureRepeatNode" presStyleLbl="alignImgPlace1" presStyleIdx="2" presStyleCnt="6"/>
      <dgm:spPr/>
      <dgm:t>
        <a:bodyPr/>
        <a:lstStyle/>
        <a:p>
          <a:endParaRPr lang="es-MX"/>
        </a:p>
      </dgm:t>
    </dgm:pt>
    <dgm:pt modelId="{86ABD294-07BF-44B9-ABD6-37861987E063}" type="pres">
      <dgm:prSet presAssocID="{DBD0D014-50C6-46C2-90A1-9A594BCBDBB5}" presName="line_3" presStyleLbl="parChTrans1D1" presStyleIdx="1" presStyleCnt="5"/>
      <dgm:spPr/>
    </dgm:pt>
    <dgm:pt modelId="{8818968E-2636-4143-AA2A-B8E8308ECA2B}" type="pres">
      <dgm:prSet presAssocID="{DBD0D014-50C6-46C2-90A1-9A594BCBDBB5}" presName="textparent_3" presStyleLbl="node1" presStyleIdx="0" presStyleCnt="0"/>
      <dgm:spPr/>
    </dgm:pt>
    <dgm:pt modelId="{99680AA5-55A6-477B-A5DD-679B48162242}" type="pres">
      <dgm:prSet presAssocID="{DBD0D014-50C6-46C2-90A1-9A594BCBDBB5}" presName="text_3" presStyleLbl="revTx" presStyleIdx="1" presStyleCnt="5" custScaleX="226315" custLinFactNeighborY="16331">
        <dgm:presLayoutVars>
          <dgm:bulletEnabled val="1"/>
        </dgm:presLayoutVars>
      </dgm:prSet>
      <dgm:spPr/>
      <dgm:t>
        <a:bodyPr/>
        <a:lstStyle/>
        <a:p>
          <a:endParaRPr lang="es-MX"/>
        </a:p>
      </dgm:t>
    </dgm:pt>
    <dgm:pt modelId="{E38D4BB2-3F9D-44F1-821B-D6C021643CBB}" type="pres">
      <dgm:prSet presAssocID="{1C947C8C-A7FF-4E2E-B327-241555B85CCB}" presName="picture_4" presStyleCnt="0"/>
      <dgm:spPr/>
    </dgm:pt>
    <dgm:pt modelId="{87570F71-F9EC-451F-945A-83E163CB7E02}" type="pres">
      <dgm:prSet presAssocID="{1C947C8C-A7FF-4E2E-B327-241555B85CCB}" presName="pictureRepeatNode" presStyleLbl="alignImgPlace1" presStyleIdx="3" presStyleCnt="6"/>
      <dgm:spPr/>
      <dgm:t>
        <a:bodyPr/>
        <a:lstStyle/>
        <a:p>
          <a:endParaRPr lang="es-MX"/>
        </a:p>
      </dgm:t>
    </dgm:pt>
    <dgm:pt modelId="{0BDF6D4E-8F68-4342-B119-1DA9E37A04F6}" type="pres">
      <dgm:prSet presAssocID="{75CB1C90-ECF5-4C4F-8600-317AA68FD8F7}" presName="line_4" presStyleLbl="parChTrans1D1" presStyleIdx="2" presStyleCnt="5"/>
      <dgm:spPr/>
    </dgm:pt>
    <dgm:pt modelId="{FF3BD0BC-7B89-4724-ADB7-CE44773CC14A}" type="pres">
      <dgm:prSet presAssocID="{75CB1C90-ECF5-4C4F-8600-317AA68FD8F7}" presName="textparent_4" presStyleLbl="node1" presStyleIdx="0" presStyleCnt="0"/>
      <dgm:spPr/>
    </dgm:pt>
    <dgm:pt modelId="{F43266A6-B16D-46CF-BD8B-4B62CAA701C0}" type="pres">
      <dgm:prSet presAssocID="{75CB1C90-ECF5-4C4F-8600-317AA68FD8F7}" presName="text_4" presStyleLbl="revTx" presStyleIdx="2" presStyleCnt="5" custScaleX="150973">
        <dgm:presLayoutVars>
          <dgm:bulletEnabled val="1"/>
        </dgm:presLayoutVars>
      </dgm:prSet>
      <dgm:spPr/>
      <dgm:t>
        <a:bodyPr/>
        <a:lstStyle/>
        <a:p>
          <a:endParaRPr lang="es-MX"/>
        </a:p>
      </dgm:t>
    </dgm:pt>
    <dgm:pt modelId="{BAD8F0BF-9182-4FB8-90E4-396B5DD5CB79}" type="pres">
      <dgm:prSet presAssocID="{172C25CD-564F-45F8-862B-9E7A0E71CF05}" presName="picture_5" presStyleCnt="0"/>
      <dgm:spPr/>
    </dgm:pt>
    <dgm:pt modelId="{571621F3-3DE2-4266-8DD3-FA979F53B986}" type="pres">
      <dgm:prSet presAssocID="{172C25CD-564F-45F8-862B-9E7A0E71CF05}" presName="pictureRepeatNode" presStyleLbl="alignImgPlace1" presStyleIdx="4" presStyleCnt="6"/>
      <dgm:spPr/>
      <dgm:t>
        <a:bodyPr/>
        <a:lstStyle/>
        <a:p>
          <a:endParaRPr lang="es-MX"/>
        </a:p>
      </dgm:t>
    </dgm:pt>
    <dgm:pt modelId="{8522E467-76C4-4861-A825-0609D67B8316}" type="pres">
      <dgm:prSet presAssocID="{28EA66AB-96C0-4068-9EC3-AEEE31A55A21}" presName="line_5" presStyleLbl="parChTrans1D1" presStyleIdx="3" presStyleCnt="5"/>
      <dgm:spPr/>
    </dgm:pt>
    <dgm:pt modelId="{2B744ADD-49A3-4345-BC93-135720024E1A}" type="pres">
      <dgm:prSet presAssocID="{28EA66AB-96C0-4068-9EC3-AEEE31A55A21}" presName="textparent_5" presStyleLbl="node1" presStyleIdx="0" presStyleCnt="0"/>
      <dgm:spPr/>
    </dgm:pt>
    <dgm:pt modelId="{09FFCA2A-6BDC-41B4-90DE-D320DB13D62B}" type="pres">
      <dgm:prSet presAssocID="{28EA66AB-96C0-4068-9EC3-AEEE31A55A21}" presName="text_5" presStyleLbl="revTx" presStyleIdx="3" presStyleCnt="5" custScaleX="201797">
        <dgm:presLayoutVars>
          <dgm:bulletEnabled val="1"/>
        </dgm:presLayoutVars>
      </dgm:prSet>
      <dgm:spPr/>
      <dgm:t>
        <a:bodyPr/>
        <a:lstStyle/>
        <a:p>
          <a:endParaRPr lang="es-MX"/>
        </a:p>
      </dgm:t>
    </dgm:pt>
    <dgm:pt modelId="{9B6BB67D-77E6-4ABA-8975-5BA724EB0923}" type="pres">
      <dgm:prSet presAssocID="{5CFC89A9-6C35-4690-ACD4-27EAB63E4274}" presName="picture_6" presStyleCnt="0"/>
      <dgm:spPr/>
    </dgm:pt>
    <dgm:pt modelId="{8199889B-5CB3-40AC-96D7-0F01561D5449}" type="pres">
      <dgm:prSet presAssocID="{5CFC89A9-6C35-4690-ACD4-27EAB63E4274}" presName="pictureRepeatNode" presStyleLbl="alignImgPlace1" presStyleIdx="5" presStyleCnt="6"/>
      <dgm:spPr/>
      <dgm:t>
        <a:bodyPr/>
        <a:lstStyle/>
        <a:p>
          <a:endParaRPr lang="es-MX"/>
        </a:p>
      </dgm:t>
    </dgm:pt>
    <dgm:pt modelId="{070E3409-2D30-4870-BEEB-32D2014AF778}" type="pres">
      <dgm:prSet presAssocID="{A70251D9-D086-46BA-8AC8-E6613F681721}" presName="line_6" presStyleLbl="parChTrans1D1" presStyleIdx="4" presStyleCnt="5"/>
      <dgm:spPr/>
    </dgm:pt>
    <dgm:pt modelId="{D16DEEB7-7F22-40B8-B38C-7AF8FC4AF30F}" type="pres">
      <dgm:prSet presAssocID="{A70251D9-D086-46BA-8AC8-E6613F681721}" presName="textparent_6" presStyleLbl="node1" presStyleIdx="0" presStyleCnt="0"/>
      <dgm:spPr/>
    </dgm:pt>
    <dgm:pt modelId="{D22E3932-8700-4FD9-BF88-3104146F57A1}" type="pres">
      <dgm:prSet presAssocID="{A70251D9-D086-46BA-8AC8-E6613F681721}" presName="text_6" presStyleLbl="revTx" presStyleIdx="4" presStyleCnt="5" custScaleX="147639">
        <dgm:presLayoutVars>
          <dgm:bulletEnabled val="1"/>
        </dgm:presLayoutVars>
      </dgm:prSet>
      <dgm:spPr/>
      <dgm:t>
        <a:bodyPr/>
        <a:lstStyle/>
        <a:p>
          <a:endParaRPr lang="es-MX"/>
        </a:p>
      </dgm:t>
    </dgm:pt>
  </dgm:ptLst>
  <dgm:cxnLst>
    <dgm:cxn modelId="{A41EC1D3-5B3F-47A8-8137-D17ED9C2816F}" type="presOf" srcId="{28EA66AB-96C0-4068-9EC3-AEEE31A55A21}" destId="{09FFCA2A-6BDC-41B4-90DE-D320DB13D62B}" srcOrd="0" destOrd="0" presId="urn:microsoft.com/office/officeart/2008/layout/CircularPictureCallout"/>
    <dgm:cxn modelId="{A6D55D59-CC89-4967-9694-D9CB10410191}" type="presOf" srcId="{DBD0D014-50C6-46C2-90A1-9A594BCBDBB5}" destId="{99680AA5-55A6-477B-A5DD-679B48162242}" srcOrd="0" destOrd="0" presId="urn:microsoft.com/office/officeart/2008/layout/CircularPictureCallout"/>
    <dgm:cxn modelId="{A79D53CE-A135-49C9-B585-2605DD16C23F}" srcId="{25C0E122-EAFA-4889-B304-12BC3A128B42}" destId="{DBD0D014-50C6-46C2-90A1-9A594BCBDBB5}" srcOrd="2" destOrd="0" parTransId="{A3E23D73-39A5-403F-B061-0D4B6AC96D27}" sibTransId="{3016C43D-DD72-477C-9B23-EB662619E2A9}"/>
    <dgm:cxn modelId="{3F6F3FD0-0E65-49D7-8F0D-0FFDF5255378}" srcId="{25C0E122-EAFA-4889-B304-12BC3A128B42}" destId="{75CB1C90-ECF5-4C4F-8600-317AA68FD8F7}" srcOrd="3" destOrd="0" parTransId="{7C6E90DB-36B1-4B62-959B-FE993F229C13}" sibTransId="{1C947C8C-A7FF-4E2E-B327-241555B85CCB}"/>
    <dgm:cxn modelId="{D65DD572-A0C0-4A67-A569-485253DDC31B}" type="presOf" srcId="{36941212-0932-40DF-975F-1EB55D702756}" destId="{A8CC36B7-292C-45EC-B0A7-D51940196C49}" srcOrd="0" destOrd="0" presId="urn:microsoft.com/office/officeart/2008/layout/CircularPictureCallout"/>
    <dgm:cxn modelId="{AEF8CF1A-1349-43B8-A1D2-8B5722D3874B}" type="presOf" srcId="{5CFC89A9-6C35-4690-ACD4-27EAB63E4274}" destId="{8199889B-5CB3-40AC-96D7-0F01561D5449}" srcOrd="0" destOrd="0" presId="urn:microsoft.com/office/officeart/2008/layout/CircularPictureCallout"/>
    <dgm:cxn modelId="{286DBAAD-0587-4182-BF01-4C18BC92851B}" type="presOf" srcId="{863625AD-E674-4F28-B744-AE0D9C95DBFE}" destId="{E188EC43-C8AA-47F4-B88E-4F66F7016C7F}" srcOrd="0" destOrd="0" presId="urn:microsoft.com/office/officeart/2008/layout/CircularPictureCallout"/>
    <dgm:cxn modelId="{40798C9D-0D91-4BAA-B123-EC30389AA80E}" srcId="{25C0E122-EAFA-4889-B304-12BC3A128B42}" destId="{C0D016BA-3BA5-42FA-9992-FFEECA45A40A}" srcOrd="1" destOrd="0" parTransId="{A90F4B4E-FDFB-477D-BD1C-37F09398A1C3}" sibTransId="{863625AD-E674-4F28-B744-AE0D9C95DBFE}"/>
    <dgm:cxn modelId="{6474F6CA-7C87-4723-985C-ED39D5918B3A}" type="presOf" srcId="{E78F12A5-AA53-419A-B90B-3C42CFDC3FB1}" destId="{7D554E23-6587-4572-92D5-437B6C449CAE}" srcOrd="0" destOrd="0" presId="urn:microsoft.com/office/officeart/2008/layout/CircularPictureCallout"/>
    <dgm:cxn modelId="{3ABE02D7-E80D-4631-8507-7CD6B4236209}" type="presOf" srcId="{A70251D9-D086-46BA-8AC8-E6613F681721}" destId="{D22E3932-8700-4FD9-BF88-3104146F57A1}" srcOrd="0" destOrd="0" presId="urn:microsoft.com/office/officeart/2008/layout/CircularPictureCallout"/>
    <dgm:cxn modelId="{6B7F5A63-0EB6-4A52-96E2-66AD3E6D8101}" type="presOf" srcId="{1C947C8C-A7FF-4E2E-B327-241555B85CCB}" destId="{87570F71-F9EC-451F-945A-83E163CB7E02}" srcOrd="0" destOrd="0" presId="urn:microsoft.com/office/officeart/2008/layout/CircularPictureCallout"/>
    <dgm:cxn modelId="{365ECAA0-F68E-47BC-979E-691E48D81752}" srcId="{25C0E122-EAFA-4889-B304-12BC3A128B42}" destId="{36941212-0932-40DF-975F-1EB55D702756}" srcOrd="0" destOrd="0" parTransId="{9FE180F8-3BCA-4BC5-BAEA-57F8F86D15AD}" sibTransId="{E78F12A5-AA53-419A-B90B-3C42CFDC3FB1}"/>
    <dgm:cxn modelId="{2052C537-EEE5-4910-955E-53951E647EB9}" srcId="{25C0E122-EAFA-4889-B304-12BC3A128B42}" destId="{A70251D9-D086-46BA-8AC8-E6613F681721}" srcOrd="5" destOrd="0" parTransId="{B2BCBD77-79EE-4EE2-9025-7FF81AF45D11}" sibTransId="{5CFC89A9-6C35-4690-ACD4-27EAB63E4274}"/>
    <dgm:cxn modelId="{F2205439-2302-4D7F-94CA-22BAE3B6E65B}" type="presOf" srcId="{172C25CD-564F-45F8-862B-9E7A0E71CF05}" destId="{571621F3-3DE2-4266-8DD3-FA979F53B986}" srcOrd="0" destOrd="0" presId="urn:microsoft.com/office/officeart/2008/layout/CircularPictureCallout"/>
    <dgm:cxn modelId="{A9F47EDE-53E4-46F6-AAA8-1ABF13DD9BA4}" srcId="{25C0E122-EAFA-4889-B304-12BC3A128B42}" destId="{28EA66AB-96C0-4068-9EC3-AEEE31A55A21}" srcOrd="4" destOrd="0" parTransId="{80627721-8A1C-4CF8-9198-4E200D50B899}" sibTransId="{172C25CD-564F-45F8-862B-9E7A0E71CF05}"/>
    <dgm:cxn modelId="{A9C67689-AA5D-44AC-A595-0F40A72F5362}" type="presOf" srcId="{75CB1C90-ECF5-4C4F-8600-317AA68FD8F7}" destId="{F43266A6-B16D-46CF-BD8B-4B62CAA701C0}" srcOrd="0" destOrd="0" presId="urn:microsoft.com/office/officeart/2008/layout/CircularPictureCallout"/>
    <dgm:cxn modelId="{5BF262D4-3CD6-465F-A290-1A7FB8C3B107}" type="presOf" srcId="{C0D016BA-3BA5-42FA-9992-FFEECA45A40A}" destId="{31B8E8E9-5F78-4C60-A9AE-FB7A6B592708}" srcOrd="0" destOrd="0" presId="urn:microsoft.com/office/officeart/2008/layout/CircularPictureCallout"/>
    <dgm:cxn modelId="{1B44E488-DA7A-4C07-8BC2-51FA05FEA720}" type="presOf" srcId="{3016C43D-DD72-477C-9B23-EB662619E2A9}" destId="{0A555ECA-E5C6-47CA-A05B-BB0D360B9588}" srcOrd="0" destOrd="0" presId="urn:microsoft.com/office/officeart/2008/layout/CircularPictureCallout"/>
    <dgm:cxn modelId="{49F1CBE4-8D82-402E-96DE-F61F279108F2}" type="presOf" srcId="{25C0E122-EAFA-4889-B304-12BC3A128B42}" destId="{A322CA58-32DD-4120-ADF4-9FE43D65D1E3}" srcOrd="0" destOrd="0" presId="urn:microsoft.com/office/officeart/2008/layout/CircularPictureCallout"/>
    <dgm:cxn modelId="{6139D3D6-821B-4E3B-B1AF-B9937BC2EA00}" type="presParOf" srcId="{A322CA58-32DD-4120-ADF4-9FE43D65D1E3}" destId="{66EDF87B-7BAC-4E8B-A330-479ADEEA8038}" srcOrd="0" destOrd="0" presId="urn:microsoft.com/office/officeart/2008/layout/CircularPictureCallout"/>
    <dgm:cxn modelId="{C53ECC67-AC16-4770-9D8C-58301D4D1D90}" type="presParOf" srcId="{66EDF87B-7BAC-4E8B-A330-479ADEEA8038}" destId="{6478E07A-CCA2-47A4-B083-795DF47D2CFA}" srcOrd="0" destOrd="0" presId="urn:microsoft.com/office/officeart/2008/layout/CircularPictureCallout"/>
    <dgm:cxn modelId="{47ED5FA4-E9CF-46EB-B58F-C371A3512F27}" type="presParOf" srcId="{6478E07A-CCA2-47A4-B083-795DF47D2CFA}" destId="{7D554E23-6587-4572-92D5-437B6C449CAE}" srcOrd="0" destOrd="0" presId="urn:microsoft.com/office/officeart/2008/layout/CircularPictureCallout"/>
    <dgm:cxn modelId="{AE5E8180-9555-4ECD-98C3-DC22E360FA02}" type="presParOf" srcId="{66EDF87B-7BAC-4E8B-A330-479ADEEA8038}" destId="{A8CC36B7-292C-45EC-B0A7-D51940196C49}" srcOrd="1" destOrd="0" presId="urn:microsoft.com/office/officeart/2008/layout/CircularPictureCallout"/>
    <dgm:cxn modelId="{3BE823A2-72F0-4AFC-A5F4-FCF49ACF249C}" type="presParOf" srcId="{66EDF87B-7BAC-4E8B-A330-479ADEEA8038}" destId="{2327D423-11F1-4B2C-B978-2AFA5BEBE4B4}" srcOrd="2" destOrd="0" presId="urn:microsoft.com/office/officeart/2008/layout/CircularPictureCallout"/>
    <dgm:cxn modelId="{E6A4F659-56E0-4D36-8A8A-3DD1962E970E}" type="presParOf" srcId="{2327D423-11F1-4B2C-B978-2AFA5BEBE4B4}" destId="{E188EC43-C8AA-47F4-B88E-4F66F7016C7F}" srcOrd="0" destOrd="0" presId="urn:microsoft.com/office/officeart/2008/layout/CircularPictureCallout"/>
    <dgm:cxn modelId="{3E1AE1D1-C43F-4F5E-AA4D-044EA1D00419}" type="presParOf" srcId="{66EDF87B-7BAC-4E8B-A330-479ADEEA8038}" destId="{82B0356C-AB7E-494B-B89A-909E14F513A4}" srcOrd="3" destOrd="0" presId="urn:microsoft.com/office/officeart/2008/layout/CircularPictureCallout"/>
    <dgm:cxn modelId="{35605F05-928E-477B-A8AF-E055E149755C}" type="presParOf" srcId="{66EDF87B-7BAC-4E8B-A330-479ADEEA8038}" destId="{8DBDBE33-4C89-4BA3-9CB6-59B13C3D608A}" srcOrd="4" destOrd="0" presId="urn:microsoft.com/office/officeart/2008/layout/CircularPictureCallout"/>
    <dgm:cxn modelId="{141AA380-4D64-406F-8760-C5B8BA558132}" type="presParOf" srcId="{8DBDBE33-4C89-4BA3-9CB6-59B13C3D608A}" destId="{31B8E8E9-5F78-4C60-A9AE-FB7A6B592708}" srcOrd="0" destOrd="0" presId="urn:microsoft.com/office/officeart/2008/layout/CircularPictureCallout"/>
    <dgm:cxn modelId="{A01C4F83-37F7-4BF2-9B52-878A9172391E}" type="presParOf" srcId="{66EDF87B-7BAC-4E8B-A330-479ADEEA8038}" destId="{2339F979-C184-4A78-9140-B3C86CEE37BE}" srcOrd="5" destOrd="0" presId="urn:microsoft.com/office/officeart/2008/layout/CircularPictureCallout"/>
    <dgm:cxn modelId="{FDBCE1DF-E049-49FE-B890-769895D2A4B6}" type="presParOf" srcId="{2339F979-C184-4A78-9140-B3C86CEE37BE}" destId="{0A555ECA-E5C6-47CA-A05B-BB0D360B9588}" srcOrd="0" destOrd="0" presId="urn:microsoft.com/office/officeart/2008/layout/CircularPictureCallout"/>
    <dgm:cxn modelId="{1159644A-7C71-4054-AE20-87BDF7852226}" type="presParOf" srcId="{66EDF87B-7BAC-4E8B-A330-479ADEEA8038}" destId="{86ABD294-07BF-44B9-ABD6-37861987E063}" srcOrd="6" destOrd="0" presId="urn:microsoft.com/office/officeart/2008/layout/CircularPictureCallout"/>
    <dgm:cxn modelId="{059AAD5D-E867-4200-9DF0-2AB4DCB9DBBA}" type="presParOf" srcId="{66EDF87B-7BAC-4E8B-A330-479ADEEA8038}" destId="{8818968E-2636-4143-AA2A-B8E8308ECA2B}" srcOrd="7" destOrd="0" presId="urn:microsoft.com/office/officeart/2008/layout/CircularPictureCallout"/>
    <dgm:cxn modelId="{13DE3FF6-C4FD-4367-B7C6-B761C58EEFB3}" type="presParOf" srcId="{8818968E-2636-4143-AA2A-B8E8308ECA2B}" destId="{99680AA5-55A6-477B-A5DD-679B48162242}" srcOrd="0" destOrd="0" presId="urn:microsoft.com/office/officeart/2008/layout/CircularPictureCallout"/>
    <dgm:cxn modelId="{92498449-6F9A-4C27-8262-2DF109E6D32F}" type="presParOf" srcId="{66EDF87B-7BAC-4E8B-A330-479ADEEA8038}" destId="{E38D4BB2-3F9D-44F1-821B-D6C021643CBB}" srcOrd="8" destOrd="0" presId="urn:microsoft.com/office/officeart/2008/layout/CircularPictureCallout"/>
    <dgm:cxn modelId="{ADCCCD9B-FBED-42A7-83DF-9924BD774968}" type="presParOf" srcId="{E38D4BB2-3F9D-44F1-821B-D6C021643CBB}" destId="{87570F71-F9EC-451F-945A-83E163CB7E02}" srcOrd="0" destOrd="0" presId="urn:microsoft.com/office/officeart/2008/layout/CircularPictureCallout"/>
    <dgm:cxn modelId="{135146EF-030B-4BB4-90A0-C69AFEAC0E73}" type="presParOf" srcId="{66EDF87B-7BAC-4E8B-A330-479ADEEA8038}" destId="{0BDF6D4E-8F68-4342-B119-1DA9E37A04F6}" srcOrd="9" destOrd="0" presId="urn:microsoft.com/office/officeart/2008/layout/CircularPictureCallout"/>
    <dgm:cxn modelId="{CB979197-9487-4B07-99B4-6C09BC4AF2B2}" type="presParOf" srcId="{66EDF87B-7BAC-4E8B-A330-479ADEEA8038}" destId="{FF3BD0BC-7B89-4724-ADB7-CE44773CC14A}" srcOrd="10" destOrd="0" presId="urn:microsoft.com/office/officeart/2008/layout/CircularPictureCallout"/>
    <dgm:cxn modelId="{949C7D0A-3A99-4E9B-8F4A-49E184DA77BA}" type="presParOf" srcId="{FF3BD0BC-7B89-4724-ADB7-CE44773CC14A}" destId="{F43266A6-B16D-46CF-BD8B-4B62CAA701C0}" srcOrd="0" destOrd="0" presId="urn:microsoft.com/office/officeart/2008/layout/CircularPictureCallout"/>
    <dgm:cxn modelId="{97D6A821-CA11-4C1B-85D2-A4E985FD930E}" type="presParOf" srcId="{66EDF87B-7BAC-4E8B-A330-479ADEEA8038}" destId="{BAD8F0BF-9182-4FB8-90E4-396B5DD5CB79}" srcOrd="11" destOrd="0" presId="urn:microsoft.com/office/officeart/2008/layout/CircularPictureCallout"/>
    <dgm:cxn modelId="{B744D2FF-CC05-42F0-9498-BB42CAFCE8E6}" type="presParOf" srcId="{BAD8F0BF-9182-4FB8-90E4-396B5DD5CB79}" destId="{571621F3-3DE2-4266-8DD3-FA979F53B986}" srcOrd="0" destOrd="0" presId="urn:microsoft.com/office/officeart/2008/layout/CircularPictureCallout"/>
    <dgm:cxn modelId="{7C6D0E00-FAC6-487E-B3E8-30E04A3421FC}" type="presParOf" srcId="{66EDF87B-7BAC-4E8B-A330-479ADEEA8038}" destId="{8522E467-76C4-4861-A825-0609D67B8316}" srcOrd="12" destOrd="0" presId="urn:microsoft.com/office/officeart/2008/layout/CircularPictureCallout"/>
    <dgm:cxn modelId="{9AB94F1F-2575-499A-B2EA-05AD0A582747}" type="presParOf" srcId="{66EDF87B-7BAC-4E8B-A330-479ADEEA8038}" destId="{2B744ADD-49A3-4345-BC93-135720024E1A}" srcOrd="13" destOrd="0" presId="urn:microsoft.com/office/officeart/2008/layout/CircularPictureCallout"/>
    <dgm:cxn modelId="{EABAF366-FA72-4EA2-B09D-AA3CAEF11B0B}" type="presParOf" srcId="{2B744ADD-49A3-4345-BC93-135720024E1A}" destId="{09FFCA2A-6BDC-41B4-90DE-D320DB13D62B}" srcOrd="0" destOrd="0" presId="urn:microsoft.com/office/officeart/2008/layout/CircularPictureCallout"/>
    <dgm:cxn modelId="{1E854204-B845-4FC7-BACD-30A30A1C50A2}" type="presParOf" srcId="{66EDF87B-7BAC-4E8B-A330-479ADEEA8038}" destId="{9B6BB67D-77E6-4ABA-8975-5BA724EB0923}" srcOrd="14" destOrd="0" presId="urn:microsoft.com/office/officeart/2008/layout/CircularPictureCallout"/>
    <dgm:cxn modelId="{115EA5D9-4E7B-42C3-8186-A9D91888A92D}" type="presParOf" srcId="{9B6BB67D-77E6-4ABA-8975-5BA724EB0923}" destId="{8199889B-5CB3-40AC-96D7-0F01561D5449}" srcOrd="0" destOrd="0" presId="urn:microsoft.com/office/officeart/2008/layout/CircularPictureCallout"/>
    <dgm:cxn modelId="{78C9F32D-6FBB-46FD-9964-EA48812093CC}" type="presParOf" srcId="{66EDF87B-7BAC-4E8B-A330-479ADEEA8038}" destId="{070E3409-2D30-4870-BEEB-32D2014AF778}" srcOrd="15" destOrd="0" presId="urn:microsoft.com/office/officeart/2008/layout/CircularPictureCallout"/>
    <dgm:cxn modelId="{822AB9E4-F1B3-4A7A-9962-38A13A1EE714}" type="presParOf" srcId="{66EDF87B-7BAC-4E8B-A330-479ADEEA8038}" destId="{D16DEEB7-7F22-40B8-B38C-7AF8FC4AF30F}" srcOrd="16" destOrd="0" presId="urn:microsoft.com/office/officeart/2008/layout/CircularPictureCallout"/>
    <dgm:cxn modelId="{83C92AD1-2C09-41B0-AC64-246984134DB4}" type="presParOf" srcId="{D16DEEB7-7F22-40B8-B38C-7AF8FC4AF30F}" destId="{D22E3932-8700-4FD9-BF88-3104146F57A1}"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E9FA9-873E-4CCE-B8EF-159AFAB043F6}">
      <dsp:nvSpPr>
        <dsp:cNvPr id="0" name=""/>
        <dsp:cNvSpPr/>
      </dsp:nvSpPr>
      <dsp:spPr>
        <a:xfrm>
          <a:off x="6116" y="156809"/>
          <a:ext cx="819928" cy="819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DADCD-E4EF-47CF-8634-E5A10F08C341}">
      <dsp:nvSpPr>
        <dsp:cNvPr id="0" name=""/>
        <dsp:cNvSpPr/>
      </dsp:nvSpPr>
      <dsp:spPr>
        <a:xfrm>
          <a:off x="88109" y="238802"/>
          <a:ext cx="655942" cy="655942"/>
        </a:xfrm>
        <a:prstGeom prst="chord">
          <a:avLst>
            <a:gd name="adj1" fmla="val 1168272"/>
            <a:gd name="adj2" fmla="val 9631728"/>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D925B-FE7E-49F5-B121-F44E38EABA71}">
      <dsp:nvSpPr>
        <dsp:cNvPr id="0" name=""/>
        <dsp:cNvSpPr/>
      </dsp:nvSpPr>
      <dsp:spPr>
        <a:xfrm>
          <a:off x="628860" y="976737"/>
          <a:ext cx="3161627" cy="345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endParaRPr lang="es-MX" sz="2000" kern="1200" dirty="0" smtClean="0"/>
        </a:p>
        <a:p>
          <a:pPr lvl="0" algn="l" defTabSz="889000">
            <a:lnSpc>
              <a:spcPct val="90000"/>
            </a:lnSpc>
            <a:spcBef>
              <a:spcPct val="0"/>
            </a:spcBef>
            <a:spcAft>
              <a:spcPct val="35000"/>
            </a:spcAft>
          </a:pPr>
          <a:r>
            <a:rPr lang="es-MX" sz="2000" kern="1200" dirty="0" smtClean="0"/>
            <a:t>-Constructivismo (Piaget)</a:t>
          </a:r>
        </a:p>
        <a:p>
          <a:pPr lvl="0" algn="l" defTabSz="889000">
            <a:lnSpc>
              <a:spcPct val="90000"/>
            </a:lnSpc>
            <a:spcBef>
              <a:spcPct val="0"/>
            </a:spcBef>
            <a:spcAft>
              <a:spcPct val="35000"/>
            </a:spcAft>
          </a:pPr>
          <a:endParaRPr lang="es-MX" sz="2000" kern="1200" dirty="0" smtClean="0"/>
        </a:p>
        <a:p>
          <a:pPr lvl="0" algn="l" defTabSz="889000">
            <a:lnSpc>
              <a:spcPct val="90000"/>
            </a:lnSpc>
            <a:spcBef>
              <a:spcPct val="0"/>
            </a:spcBef>
            <a:spcAft>
              <a:spcPct val="35000"/>
            </a:spcAft>
          </a:pPr>
          <a:r>
            <a:rPr lang="es-MX" sz="2000" kern="1200" dirty="0" smtClean="0"/>
            <a:t>-Interaccionismo simbólico (</a:t>
          </a:r>
          <a:r>
            <a:rPr lang="es-MX" sz="2000" kern="1200" dirty="0" err="1" smtClean="0"/>
            <a:t>Blumer</a:t>
          </a:r>
          <a:r>
            <a:rPr lang="es-MX" sz="2000" kern="1200" dirty="0" smtClean="0"/>
            <a:t>)</a:t>
          </a:r>
          <a:endParaRPr lang="es-MX" sz="2000" kern="1200" dirty="0"/>
        </a:p>
      </dsp:txBody>
      <dsp:txXfrm>
        <a:off x="628860" y="976737"/>
        <a:ext cx="3161627" cy="3450531"/>
      </dsp:txXfrm>
    </dsp:sp>
    <dsp:sp modelId="{EF3D57B6-D550-4E60-9265-B0657DBF2787}">
      <dsp:nvSpPr>
        <dsp:cNvPr id="0" name=""/>
        <dsp:cNvSpPr/>
      </dsp:nvSpPr>
      <dsp:spPr>
        <a:xfrm>
          <a:off x="996863" y="156809"/>
          <a:ext cx="2425621" cy="81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s-MX" sz="2400" b="1" kern="1200" dirty="0" smtClean="0"/>
            <a:t>Marco teórico</a:t>
          </a:r>
          <a:endParaRPr lang="es-MX" sz="2400" b="1" kern="1200" dirty="0"/>
        </a:p>
      </dsp:txBody>
      <dsp:txXfrm>
        <a:off x="996863" y="156809"/>
        <a:ext cx="2425621" cy="819928"/>
      </dsp:txXfrm>
    </dsp:sp>
    <dsp:sp modelId="{402660E7-C513-4AB0-8EB5-4B6A3462E8E5}">
      <dsp:nvSpPr>
        <dsp:cNvPr id="0" name=""/>
        <dsp:cNvSpPr/>
      </dsp:nvSpPr>
      <dsp:spPr>
        <a:xfrm>
          <a:off x="3961306" y="250336"/>
          <a:ext cx="819928" cy="819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A1E1E-F759-4529-8B9B-EFE1C1A5F27A}">
      <dsp:nvSpPr>
        <dsp:cNvPr id="0" name=""/>
        <dsp:cNvSpPr/>
      </dsp:nvSpPr>
      <dsp:spPr>
        <a:xfrm>
          <a:off x="4043299" y="332328"/>
          <a:ext cx="655942" cy="655942"/>
        </a:xfrm>
        <a:prstGeom prst="chord">
          <a:avLst>
            <a:gd name="adj1" fmla="val 20431728"/>
            <a:gd name="adj2" fmla="val 11968272"/>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AAF86-2068-44DA-B245-825696F88E78}">
      <dsp:nvSpPr>
        <dsp:cNvPr id="0" name=""/>
        <dsp:cNvSpPr/>
      </dsp:nvSpPr>
      <dsp:spPr>
        <a:xfrm>
          <a:off x="4301962" y="1322429"/>
          <a:ext cx="3152919" cy="307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endParaRPr lang="es-MX" sz="2000" kern="1200" dirty="0" smtClean="0"/>
        </a:p>
        <a:p>
          <a:pPr lvl="0" algn="l" defTabSz="889000">
            <a:lnSpc>
              <a:spcPct val="90000"/>
            </a:lnSpc>
            <a:spcBef>
              <a:spcPct val="0"/>
            </a:spcBef>
            <a:spcAft>
              <a:spcPct val="35000"/>
            </a:spcAft>
          </a:pPr>
          <a:r>
            <a:rPr lang="es-MX" sz="2000" kern="1200" dirty="0" smtClean="0"/>
            <a:t>- Lectura</a:t>
          </a:r>
          <a:endParaRPr lang="es-MX" sz="2000" kern="1200" dirty="0"/>
        </a:p>
        <a:p>
          <a:pPr lvl="0" algn="l" defTabSz="889000">
            <a:lnSpc>
              <a:spcPct val="90000"/>
            </a:lnSpc>
            <a:spcBef>
              <a:spcPct val="0"/>
            </a:spcBef>
            <a:spcAft>
              <a:spcPct val="35000"/>
            </a:spcAft>
          </a:pPr>
          <a:r>
            <a:rPr lang="es-MX" sz="2000" kern="1200" dirty="0" smtClean="0"/>
            <a:t>- Práctica lectora</a:t>
          </a:r>
        </a:p>
        <a:p>
          <a:pPr lvl="0" algn="l" defTabSz="889000">
            <a:lnSpc>
              <a:spcPct val="90000"/>
            </a:lnSpc>
            <a:spcBef>
              <a:spcPct val="0"/>
            </a:spcBef>
            <a:spcAft>
              <a:spcPct val="35000"/>
            </a:spcAft>
          </a:pPr>
          <a:r>
            <a:rPr lang="es-MX" sz="2000" kern="1200" dirty="0" smtClean="0"/>
            <a:t>- Círculos de lectura</a:t>
          </a:r>
        </a:p>
        <a:p>
          <a:pPr lvl="0" algn="l" defTabSz="889000">
            <a:lnSpc>
              <a:spcPct val="90000"/>
            </a:lnSpc>
            <a:spcBef>
              <a:spcPct val="0"/>
            </a:spcBef>
            <a:spcAft>
              <a:spcPct val="35000"/>
            </a:spcAft>
          </a:pPr>
          <a:r>
            <a:rPr lang="es-MX" sz="2000" kern="1200" dirty="0" smtClean="0"/>
            <a:t>- Narrativa transmedia</a:t>
          </a:r>
        </a:p>
      </dsp:txBody>
      <dsp:txXfrm>
        <a:off x="4301962" y="1322429"/>
        <a:ext cx="3152919" cy="3076424"/>
      </dsp:txXfrm>
    </dsp:sp>
    <dsp:sp modelId="{6A502821-9B1D-470C-B69C-33DCB262FEC4}">
      <dsp:nvSpPr>
        <dsp:cNvPr id="0" name=""/>
        <dsp:cNvSpPr/>
      </dsp:nvSpPr>
      <dsp:spPr>
        <a:xfrm>
          <a:off x="4952053" y="250336"/>
          <a:ext cx="2425621" cy="81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s-MX" sz="2400" b="1" kern="1200" dirty="0" smtClean="0"/>
            <a:t>Marco conceptual</a:t>
          </a:r>
          <a:endParaRPr lang="es-MX" sz="2400" b="1" kern="1200" dirty="0"/>
        </a:p>
      </dsp:txBody>
      <dsp:txXfrm>
        <a:off x="4952053" y="250336"/>
        <a:ext cx="2425621" cy="819928"/>
      </dsp:txXfrm>
    </dsp:sp>
    <dsp:sp modelId="{58D884D7-E45F-45BA-8E00-06ADAEAE746E}">
      <dsp:nvSpPr>
        <dsp:cNvPr id="0" name=""/>
        <dsp:cNvSpPr/>
      </dsp:nvSpPr>
      <dsp:spPr>
        <a:xfrm>
          <a:off x="7912141" y="0"/>
          <a:ext cx="819928" cy="819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1929B-8AE9-4009-A65C-2475AB64C1DB}">
      <dsp:nvSpPr>
        <dsp:cNvPr id="0" name=""/>
        <dsp:cNvSpPr/>
      </dsp:nvSpPr>
      <dsp:spPr>
        <a:xfrm>
          <a:off x="7994134" y="81992"/>
          <a:ext cx="655942" cy="655942"/>
        </a:xfrm>
        <a:prstGeom prst="chord">
          <a:avLst>
            <a:gd name="adj1" fmla="val 16200000"/>
            <a:gd name="adj2" fmla="val 162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BFD7E-0369-419F-8A8B-89C4756EDFBA}">
      <dsp:nvSpPr>
        <dsp:cNvPr id="0" name=""/>
        <dsp:cNvSpPr/>
      </dsp:nvSpPr>
      <dsp:spPr>
        <a:xfrm>
          <a:off x="7927388" y="1135720"/>
          <a:ext cx="4140365" cy="407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es-MX" sz="2000" kern="1200" dirty="0" smtClean="0"/>
            <a:t>-Estudio sociológico de los “poco lectores”(</a:t>
          </a:r>
          <a:r>
            <a:rPr lang="es-MX" sz="2000" kern="1200" dirty="0" err="1" smtClean="0"/>
            <a:t>Bahloul</a:t>
          </a:r>
          <a:r>
            <a:rPr lang="es-MX" sz="2000" kern="1200" dirty="0" smtClean="0"/>
            <a:t>- Francia)</a:t>
          </a:r>
          <a:endParaRPr lang="es-MX" sz="2000" kern="1200" dirty="0"/>
        </a:p>
        <a:p>
          <a:pPr lvl="0" algn="l" defTabSz="889000">
            <a:lnSpc>
              <a:spcPct val="90000"/>
            </a:lnSpc>
            <a:spcBef>
              <a:spcPct val="0"/>
            </a:spcBef>
            <a:spcAft>
              <a:spcPct val="35000"/>
            </a:spcAft>
          </a:pPr>
          <a:r>
            <a:rPr lang="es-MX" sz="2000" kern="1200" dirty="0" smtClean="0"/>
            <a:t>-Feria del libro adolescente (</a:t>
          </a:r>
          <a:r>
            <a:rPr lang="es-MX" sz="2000" kern="1200" dirty="0" err="1" smtClean="0"/>
            <a:t>Castronovo</a:t>
          </a:r>
          <a:r>
            <a:rPr lang="es-MX" sz="2000" kern="1200" dirty="0" smtClean="0"/>
            <a:t>-Buenos Aires)</a:t>
          </a:r>
        </a:p>
        <a:p>
          <a:pPr lvl="0" algn="l" defTabSz="889000">
            <a:lnSpc>
              <a:spcPct val="90000"/>
            </a:lnSpc>
            <a:spcBef>
              <a:spcPct val="0"/>
            </a:spcBef>
            <a:spcAft>
              <a:spcPct val="35000"/>
            </a:spcAft>
          </a:pPr>
          <a:r>
            <a:rPr lang="es-MX" sz="2000" kern="1200" dirty="0" smtClean="0"/>
            <a:t>-Estudio </a:t>
          </a:r>
          <a:r>
            <a:rPr lang="es-MX" sz="2000" kern="1200" dirty="0" err="1" smtClean="0"/>
            <a:t>socioetnográfico</a:t>
          </a:r>
          <a:r>
            <a:rPr lang="es-MX" sz="2000" kern="1200" dirty="0" smtClean="0"/>
            <a:t> de prácticas lectoras entre jóvenes (Storni- Tucumán)</a:t>
          </a:r>
        </a:p>
        <a:p>
          <a:pPr lvl="0" algn="l" defTabSz="889000">
            <a:lnSpc>
              <a:spcPct val="90000"/>
            </a:lnSpc>
            <a:spcBef>
              <a:spcPct val="0"/>
            </a:spcBef>
            <a:spcAft>
              <a:spcPct val="35000"/>
            </a:spcAft>
          </a:pPr>
          <a:r>
            <a:rPr lang="es-MX" sz="2000" kern="1200" dirty="0" smtClean="0"/>
            <a:t>-Círculos de lectura en bibliotecas (Chance y </a:t>
          </a:r>
          <a:r>
            <a:rPr lang="es-MX" sz="2000" kern="1200" dirty="0" err="1" smtClean="0"/>
            <a:t>Lesesne</a:t>
          </a:r>
          <a:r>
            <a:rPr lang="es-MX" sz="2000" kern="1200" dirty="0" smtClean="0"/>
            <a:t>-Estados Unidos)</a:t>
          </a:r>
        </a:p>
        <a:p>
          <a:pPr lvl="0" algn="l" defTabSz="889000">
            <a:lnSpc>
              <a:spcPct val="90000"/>
            </a:lnSpc>
            <a:spcBef>
              <a:spcPct val="0"/>
            </a:spcBef>
            <a:spcAft>
              <a:spcPct val="35000"/>
            </a:spcAft>
          </a:pPr>
          <a:r>
            <a:rPr lang="es-MX" sz="2000" kern="1200" dirty="0" smtClean="0"/>
            <a:t> </a:t>
          </a:r>
        </a:p>
      </dsp:txBody>
      <dsp:txXfrm>
        <a:off x="7927388" y="1135720"/>
        <a:ext cx="4140365" cy="4077769"/>
      </dsp:txXfrm>
    </dsp:sp>
    <dsp:sp modelId="{3BFA36E5-5D35-45AB-8DE4-791841C20375}">
      <dsp:nvSpPr>
        <dsp:cNvPr id="0" name=""/>
        <dsp:cNvSpPr/>
      </dsp:nvSpPr>
      <dsp:spPr>
        <a:xfrm>
          <a:off x="8902888" y="0"/>
          <a:ext cx="2425621" cy="81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s-MX" sz="2400" b="1" kern="1200" dirty="0" smtClean="0"/>
            <a:t>Estado del arte</a:t>
          </a:r>
          <a:endParaRPr lang="es-MX" sz="2400" b="1" kern="1200" dirty="0"/>
        </a:p>
      </dsp:txBody>
      <dsp:txXfrm>
        <a:off x="8902888" y="0"/>
        <a:ext cx="2425621" cy="81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3103F-2E83-44F3-88FD-D90B0FA41DDF}">
      <dsp:nvSpPr>
        <dsp:cNvPr id="0" name=""/>
        <dsp:cNvSpPr/>
      </dsp:nvSpPr>
      <dsp:spPr>
        <a:xfrm>
          <a:off x="2301308" y="218357"/>
          <a:ext cx="5232264" cy="171873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27FF8-8416-47BA-904C-948075BECCDF}">
      <dsp:nvSpPr>
        <dsp:cNvPr id="0" name=""/>
        <dsp:cNvSpPr/>
      </dsp:nvSpPr>
      <dsp:spPr>
        <a:xfrm>
          <a:off x="4450312" y="4106800"/>
          <a:ext cx="959114" cy="613833"/>
        </a:xfrm>
        <a:prstGeom prst="downArrow">
          <a:avLst/>
        </a:prstGeom>
        <a:gradFill rotWithShape="0">
          <a:gsLst>
            <a:gs pos="0">
              <a:schemeClr val="accent1">
                <a:tint val="60000"/>
                <a:hueOff val="0"/>
                <a:satOff val="0"/>
                <a:lumOff val="0"/>
                <a:alphaOff val="0"/>
                <a:tint val="64000"/>
                <a:lumMod val="118000"/>
              </a:schemeClr>
            </a:gs>
            <a:gs pos="100000">
              <a:schemeClr val="accent1">
                <a:tint val="60000"/>
                <a:hueOff val="0"/>
                <a:satOff val="0"/>
                <a:lumOff val="0"/>
                <a:alphaOff val="0"/>
                <a:tint val="92000"/>
                <a:alpha val="100000"/>
                <a:lumMod val="110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3B3F40FC-66FB-4A48-ACF3-DAA7D088009B}">
      <dsp:nvSpPr>
        <dsp:cNvPr id="0" name=""/>
        <dsp:cNvSpPr/>
      </dsp:nvSpPr>
      <dsp:spPr>
        <a:xfrm>
          <a:off x="1105475" y="4747989"/>
          <a:ext cx="8112821" cy="115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Los adolescentes de la E.S.T.A. No. 39 de Coscomatepec muestran dificultades para la comprensión lectora y la consecuente producción escrita</a:t>
          </a:r>
          <a:endParaRPr lang="es-MX" sz="2000" kern="1200" dirty="0"/>
        </a:p>
      </dsp:txBody>
      <dsp:txXfrm>
        <a:off x="1105475" y="4747989"/>
        <a:ext cx="8112821" cy="1150937"/>
      </dsp:txXfrm>
    </dsp:sp>
    <dsp:sp modelId="{B5AD39B4-9A0D-4B91-813A-3BBB4E9F9319}">
      <dsp:nvSpPr>
        <dsp:cNvPr id="0" name=""/>
        <dsp:cNvSpPr/>
      </dsp:nvSpPr>
      <dsp:spPr>
        <a:xfrm>
          <a:off x="4099768" y="1995342"/>
          <a:ext cx="1726406" cy="1726406"/>
        </a:xfrm>
        <a:prstGeom prst="ellipse">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Inexistencia de biblioteca escolar</a:t>
          </a:r>
          <a:endParaRPr lang="es-MX" sz="1600" kern="1200" dirty="0"/>
        </a:p>
      </dsp:txBody>
      <dsp:txXfrm>
        <a:off x="4352594" y="2248168"/>
        <a:ext cx="1220754" cy="1220754"/>
      </dsp:txXfrm>
    </dsp:sp>
    <dsp:sp modelId="{8F39186E-0FA6-4003-8F92-3E205710DF46}">
      <dsp:nvSpPr>
        <dsp:cNvPr id="0" name=""/>
        <dsp:cNvSpPr/>
      </dsp:nvSpPr>
      <dsp:spPr>
        <a:xfrm>
          <a:off x="3199023" y="618270"/>
          <a:ext cx="1842973" cy="1726406"/>
        </a:xfrm>
        <a:prstGeom prst="ellipse">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Condiciones económicas y sociales desfavorables</a:t>
          </a:r>
          <a:endParaRPr lang="es-MX" sz="1400" kern="1200" dirty="0"/>
        </a:p>
      </dsp:txBody>
      <dsp:txXfrm>
        <a:off x="3468920" y="871096"/>
        <a:ext cx="1303179" cy="1220754"/>
      </dsp:txXfrm>
    </dsp:sp>
    <dsp:sp modelId="{1860A2EA-6FE1-47A7-973B-186868D9AF3B}">
      <dsp:nvSpPr>
        <dsp:cNvPr id="0" name=""/>
        <dsp:cNvSpPr/>
      </dsp:nvSpPr>
      <dsp:spPr>
        <a:xfrm>
          <a:off x="4809324" y="404009"/>
          <a:ext cx="2014560" cy="1726406"/>
        </a:xfrm>
        <a:prstGeom prst="ellipse">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Falta de estímulos a la lectura en la localidad.</a:t>
          </a:r>
          <a:endParaRPr lang="es-MX" sz="1400" kern="1200" dirty="0"/>
        </a:p>
      </dsp:txBody>
      <dsp:txXfrm>
        <a:off x="5104349" y="656835"/>
        <a:ext cx="1424510" cy="1220754"/>
      </dsp:txXfrm>
    </dsp:sp>
    <dsp:sp modelId="{8554D9AA-0733-4F55-A221-EEA246BE54EA}">
      <dsp:nvSpPr>
        <dsp:cNvPr id="0" name=""/>
        <dsp:cNvSpPr/>
      </dsp:nvSpPr>
      <dsp:spPr>
        <a:xfrm>
          <a:off x="2232043" y="218902"/>
          <a:ext cx="5356110" cy="3800893"/>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E0E9-A01A-458B-A21D-509131A26693}">
      <dsp:nvSpPr>
        <dsp:cNvPr id="0" name=""/>
        <dsp:cNvSpPr/>
      </dsp:nvSpPr>
      <dsp:spPr>
        <a:xfrm>
          <a:off x="2034" y="0"/>
          <a:ext cx="3165307" cy="5117910"/>
        </a:xfrm>
        <a:prstGeom prst="roundRect">
          <a:avLst>
            <a:gd name="adj" fmla="val 10000"/>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La lectura es un proceso de pensamiento fundamental para conformar una sociedad reflexiva, crítica y propositiva.</a:t>
          </a:r>
          <a:endParaRPr lang="es-MX" sz="1900" kern="1200" dirty="0"/>
        </a:p>
      </dsp:txBody>
      <dsp:txXfrm>
        <a:off x="2034" y="2047164"/>
        <a:ext cx="3165307" cy="2047164"/>
      </dsp:txXfrm>
    </dsp:sp>
    <dsp:sp modelId="{713A4A51-BA0F-4213-914E-386BC206A819}">
      <dsp:nvSpPr>
        <dsp:cNvPr id="0" name=""/>
        <dsp:cNvSpPr/>
      </dsp:nvSpPr>
      <dsp:spPr>
        <a:xfrm>
          <a:off x="664317" y="270109"/>
          <a:ext cx="1704264" cy="170426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0289D-FDB6-497B-96F6-8DBDD4E9649E}">
      <dsp:nvSpPr>
        <dsp:cNvPr id="0" name=""/>
        <dsp:cNvSpPr/>
      </dsp:nvSpPr>
      <dsp:spPr>
        <a:xfrm>
          <a:off x="3262300" y="0"/>
          <a:ext cx="3165307" cy="5117910"/>
        </a:xfrm>
        <a:prstGeom prst="roundRect">
          <a:avLst>
            <a:gd name="adj" fmla="val 10000"/>
          </a:avLst>
        </a:prstGeom>
        <a:solidFill>
          <a:schemeClr val="accent1">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También ayuda a construir la identidad individual (gustos, intereses, proyectos de vida) en la etapa adolescente.</a:t>
          </a:r>
          <a:endParaRPr lang="es-MX" sz="1900" kern="1200" dirty="0"/>
        </a:p>
      </dsp:txBody>
      <dsp:txXfrm>
        <a:off x="3262300" y="2047164"/>
        <a:ext cx="3165307" cy="2047164"/>
      </dsp:txXfrm>
    </dsp:sp>
    <dsp:sp modelId="{F6B164A3-ABAD-45A9-8CD9-FC35A3A9B7BC}">
      <dsp:nvSpPr>
        <dsp:cNvPr id="0" name=""/>
        <dsp:cNvSpPr/>
      </dsp:nvSpPr>
      <dsp:spPr>
        <a:xfrm>
          <a:off x="4006473" y="307074"/>
          <a:ext cx="1704264" cy="170426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365D66C-B14E-4222-BB09-3F8DD7CECD2B}">
      <dsp:nvSpPr>
        <dsp:cNvPr id="0" name=""/>
        <dsp:cNvSpPr/>
      </dsp:nvSpPr>
      <dsp:spPr>
        <a:xfrm>
          <a:off x="6524601" y="0"/>
          <a:ext cx="3165307" cy="5117910"/>
        </a:xfrm>
        <a:prstGeom prst="roundRect">
          <a:avLst>
            <a:gd name="adj" fmla="val 10000"/>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Es necesario reconocer la importancia de la lectura y darle un espacio entre los habitantes de esta localidad.</a:t>
          </a:r>
          <a:endParaRPr lang="es-MX" sz="1900" kern="1200" dirty="0"/>
        </a:p>
      </dsp:txBody>
      <dsp:txXfrm>
        <a:off x="6524601" y="2047164"/>
        <a:ext cx="3165307" cy="2047164"/>
      </dsp:txXfrm>
    </dsp:sp>
    <dsp:sp modelId="{8046FFE7-BED2-4842-A7B1-18A8F6E27056}">
      <dsp:nvSpPr>
        <dsp:cNvPr id="0" name=""/>
        <dsp:cNvSpPr/>
      </dsp:nvSpPr>
      <dsp:spPr>
        <a:xfrm>
          <a:off x="7253088" y="307074"/>
          <a:ext cx="1704264" cy="170426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29B2CEC-92DD-43D9-A8D7-B8BEC167CA98}">
      <dsp:nvSpPr>
        <dsp:cNvPr id="0" name=""/>
        <dsp:cNvSpPr/>
      </dsp:nvSpPr>
      <dsp:spPr>
        <a:xfrm>
          <a:off x="387596" y="4094328"/>
          <a:ext cx="8914716" cy="767686"/>
        </a:xfrm>
        <a:prstGeom prst="lef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63E34-4761-4939-A0C2-5E74034DA9E2}">
      <dsp:nvSpPr>
        <dsp:cNvPr id="0" name=""/>
        <dsp:cNvSpPr/>
      </dsp:nvSpPr>
      <dsp:spPr>
        <a:xfrm>
          <a:off x="-5927652" y="-987249"/>
          <a:ext cx="7682929" cy="7682929"/>
        </a:xfrm>
        <a:prstGeom prst="blockArc">
          <a:avLst>
            <a:gd name="adj1" fmla="val 18900000"/>
            <a:gd name="adj2" fmla="val 2700000"/>
            <a:gd name="adj3" fmla="val 281"/>
          </a:avLst>
        </a:pr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20310-9D6E-40AA-93A7-02D1BCFE4307}">
      <dsp:nvSpPr>
        <dsp:cNvPr id="0" name=""/>
        <dsp:cNvSpPr/>
      </dsp:nvSpPr>
      <dsp:spPr>
        <a:xfrm>
          <a:off x="1709395" y="1154022"/>
          <a:ext cx="9713780" cy="3400385"/>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65533" tIns="58420" rIns="58420" bIns="58420" numCol="1" spcCol="1270" anchor="ctr" anchorCtr="0">
          <a:noAutofit/>
        </a:bodyPr>
        <a:lstStyle/>
        <a:p>
          <a:pPr lvl="0" algn="l" defTabSz="1022350">
            <a:lnSpc>
              <a:spcPct val="90000"/>
            </a:lnSpc>
            <a:spcBef>
              <a:spcPct val="0"/>
            </a:spcBef>
            <a:spcAft>
              <a:spcPct val="35000"/>
            </a:spcAft>
          </a:pPr>
          <a:r>
            <a:rPr lang="es-MX" sz="2300" kern="1200" dirty="0" smtClean="0"/>
            <a:t>Contribuir al fortalecimiento del hábito lector entre adolescentes de tercer grado de la Escuela Secundaria Técnica No 39 de Coscomatepec, a partir de la creación de un círculo de lectura que los conduzca a la producción de contenidos multimedia, entre otras actividades que les permitan, mediante un plan pertinente y constante, valorar y difundir la lectura como fuente de conocimiento y evolución personal.</a:t>
          </a:r>
          <a:endParaRPr lang="es-MX" sz="2300" kern="1200" dirty="0"/>
        </a:p>
      </dsp:txBody>
      <dsp:txXfrm>
        <a:off x="1709395" y="1154022"/>
        <a:ext cx="9713780" cy="3400385"/>
      </dsp:txXfrm>
    </dsp:sp>
    <dsp:sp modelId="{14AF1CB2-9E46-4BC3-B68E-8629E48570FA}">
      <dsp:nvSpPr>
        <dsp:cNvPr id="0" name=""/>
        <dsp:cNvSpPr/>
      </dsp:nvSpPr>
      <dsp:spPr>
        <a:xfrm>
          <a:off x="0" y="1144819"/>
          <a:ext cx="3418791" cy="3418791"/>
        </a:xfrm>
        <a:prstGeom prst="ellipse">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921A-5FB8-4A12-8535-E8264C442A75}">
      <dsp:nvSpPr>
        <dsp:cNvPr id="0" name=""/>
        <dsp:cNvSpPr/>
      </dsp:nvSpPr>
      <dsp:spPr>
        <a:xfrm>
          <a:off x="-6967932" y="-1065257"/>
          <a:ext cx="8292478" cy="8292478"/>
        </a:xfrm>
        <a:prstGeom prst="blockArc">
          <a:avLst>
            <a:gd name="adj1" fmla="val 18900000"/>
            <a:gd name="adj2" fmla="val 2700000"/>
            <a:gd name="adj3" fmla="val 260"/>
          </a:avLst>
        </a:pr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8C202-B702-480E-A684-D68AEBFA25FE}">
      <dsp:nvSpPr>
        <dsp:cNvPr id="0" name=""/>
        <dsp:cNvSpPr/>
      </dsp:nvSpPr>
      <dsp:spPr>
        <a:xfrm>
          <a:off x="578402" y="384999"/>
          <a:ext cx="11516682" cy="770491"/>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1578"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t>Analizar los hábitos lectores de los adolescentes coscomatepecanos, para determinar los factores que les afectan durante el desarrollo de su capacidad lectora, tanto en el ambiente escolar como en el familiar y comunitario.</a:t>
          </a:r>
          <a:endParaRPr lang="es-MX" sz="1600" kern="1200" dirty="0"/>
        </a:p>
      </dsp:txBody>
      <dsp:txXfrm>
        <a:off x="578402" y="384999"/>
        <a:ext cx="11516682" cy="770491"/>
      </dsp:txXfrm>
    </dsp:sp>
    <dsp:sp modelId="{07E6955E-8784-4DF9-92DF-CB5F0543C12C}">
      <dsp:nvSpPr>
        <dsp:cNvPr id="0" name=""/>
        <dsp:cNvSpPr/>
      </dsp:nvSpPr>
      <dsp:spPr>
        <a:xfrm>
          <a:off x="96845" y="288687"/>
          <a:ext cx="963114" cy="963114"/>
        </a:xfrm>
        <a:prstGeom prst="ellipse">
          <a:avLst/>
        </a:prstGeom>
        <a:gradFill rotWithShape="0">
          <a:gsLst>
            <a:gs pos="0">
              <a:schemeClr val="lt2">
                <a:hueOff val="0"/>
                <a:satOff val="0"/>
                <a:lumOff val="0"/>
                <a:alphaOff val="0"/>
                <a:tint val="64000"/>
                <a:lumMod val="118000"/>
              </a:schemeClr>
            </a:gs>
            <a:gs pos="100000">
              <a:schemeClr val="lt2">
                <a:hueOff val="0"/>
                <a:satOff val="0"/>
                <a:lumOff val="0"/>
                <a:alphaOff val="0"/>
                <a:tint val="92000"/>
                <a:alpha val="100000"/>
                <a:lumMod val="110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5E0B92C-6ACC-45DB-9B53-0D7BE367C206}">
      <dsp:nvSpPr>
        <dsp:cNvPr id="0" name=""/>
        <dsp:cNvSpPr/>
      </dsp:nvSpPr>
      <dsp:spPr>
        <a:xfrm>
          <a:off x="1130514" y="1540367"/>
          <a:ext cx="10964570" cy="770491"/>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1578"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t>Motivar a los jóvenes para que construyan un hábito de lectura, a pesar de los obstáculos económicos, laborales o emocionales que provocaron su distanciamiento de los libros a edad temprana.</a:t>
          </a:r>
          <a:endParaRPr lang="es-MX" sz="1600" kern="1200" dirty="0"/>
        </a:p>
      </dsp:txBody>
      <dsp:txXfrm>
        <a:off x="1130514" y="1540367"/>
        <a:ext cx="10964570" cy="770491"/>
      </dsp:txXfrm>
    </dsp:sp>
    <dsp:sp modelId="{F430E6AB-569D-4FED-BF5F-6D12C3DEAFF9}">
      <dsp:nvSpPr>
        <dsp:cNvPr id="0" name=""/>
        <dsp:cNvSpPr/>
      </dsp:nvSpPr>
      <dsp:spPr>
        <a:xfrm>
          <a:off x="648957" y="1444056"/>
          <a:ext cx="963114" cy="963114"/>
        </a:xfrm>
        <a:prstGeom prst="ellipse">
          <a:avLst/>
        </a:prstGeom>
        <a:gradFill rotWithShape="0">
          <a:gsLst>
            <a:gs pos="0">
              <a:schemeClr val="lt2">
                <a:hueOff val="0"/>
                <a:satOff val="0"/>
                <a:lumOff val="0"/>
                <a:alphaOff val="0"/>
                <a:tint val="64000"/>
                <a:lumMod val="118000"/>
              </a:schemeClr>
            </a:gs>
            <a:gs pos="100000">
              <a:schemeClr val="lt2">
                <a:hueOff val="0"/>
                <a:satOff val="0"/>
                <a:lumOff val="0"/>
                <a:alphaOff val="0"/>
                <a:tint val="92000"/>
                <a:alpha val="100000"/>
                <a:lumMod val="110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C2E1449-9F95-4136-A3F8-C207CC559600}">
      <dsp:nvSpPr>
        <dsp:cNvPr id="0" name=""/>
        <dsp:cNvSpPr/>
      </dsp:nvSpPr>
      <dsp:spPr>
        <a:xfrm>
          <a:off x="1299968" y="2695735"/>
          <a:ext cx="10795116" cy="770491"/>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1578" tIns="40640" rIns="40640" bIns="40640" numCol="1" spcCol="1270" anchor="ctr" anchorCtr="0">
          <a:noAutofit/>
        </a:bodyPr>
        <a:lstStyle/>
        <a:p>
          <a:pPr lvl="0" algn="l" defTabSz="711200">
            <a:lnSpc>
              <a:spcPct val="90000"/>
            </a:lnSpc>
            <a:spcBef>
              <a:spcPct val="0"/>
            </a:spcBef>
            <a:spcAft>
              <a:spcPct val="35000"/>
            </a:spcAft>
          </a:pPr>
          <a:r>
            <a:rPr lang="es-MX" sz="1600" kern="1200" smtClean="0"/>
            <a:t>Impulsar entre estos adolescentes la construcción de ideas a partir de los textos abordados, para que desarrollen la capacidad de expresarlas de manera escrita o audiovisual.</a:t>
          </a:r>
          <a:endParaRPr lang="es-MX" sz="1600" kern="1200" dirty="0"/>
        </a:p>
      </dsp:txBody>
      <dsp:txXfrm>
        <a:off x="1299968" y="2695735"/>
        <a:ext cx="10795116" cy="770491"/>
      </dsp:txXfrm>
    </dsp:sp>
    <dsp:sp modelId="{0775AA06-16BC-453D-9DC7-454DAB549173}">
      <dsp:nvSpPr>
        <dsp:cNvPr id="0" name=""/>
        <dsp:cNvSpPr/>
      </dsp:nvSpPr>
      <dsp:spPr>
        <a:xfrm>
          <a:off x="818411" y="2599424"/>
          <a:ext cx="963114" cy="963114"/>
        </a:xfrm>
        <a:prstGeom prst="ellipse">
          <a:avLst/>
        </a:prstGeom>
        <a:gradFill rotWithShape="0">
          <a:gsLst>
            <a:gs pos="0">
              <a:schemeClr val="lt2">
                <a:hueOff val="0"/>
                <a:satOff val="0"/>
                <a:lumOff val="0"/>
                <a:alphaOff val="0"/>
                <a:tint val="64000"/>
                <a:lumMod val="118000"/>
              </a:schemeClr>
            </a:gs>
            <a:gs pos="100000">
              <a:schemeClr val="lt2">
                <a:hueOff val="0"/>
                <a:satOff val="0"/>
                <a:lumOff val="0"/>
                <a:alphaOff val="0"/>
                <a:tint val="92000"/>
                <a:alpha val="100000"/>
                <a:lumMod val="110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6CC6F2D-6137-432E-ACF1-79B3DCD61AB7}">
      <dsp:nvSpPr>
        <dsp:cNvPr id="0" name=""/>
        <dsp:cNvSpPr/>
      </dsp:nvSpPr>
      <dsp:spPr>
        <a:xfrm>
          <a:off x="1130514" y="3851103"/>
          <a:ext cx="10964570" cy="770491"/>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1578" tIns="40640" rIns="40640" bIns="40640" numCol="1" spcCol="1270" anchor="ctr" anchorCtr="0">
          <a:noAutofit/>
        </a:bodyPr>
        <a:lstStyle/>
        <a:p>
          <a:pPr lvl="0" algn="l" defTabSz="711200">
            <a:lnSpc>
              <a:spcPct val="90000"/>
            </a:lnSpc>
            <a:spcBef>
              <a:spcPct val="0"/>
            </a:spcBef>
            <a:spcAft>
              <a:spcPct val="35000"/>
            </a:spcAft>
          </a:pPr>
          <a:r>
            <a:rPr lang="es-MX" sz="1600" kern="1200" smtClean="0"/>
            <a:t>Demostrar que los adolescentes pueden convertirse en difusores de lectura mediante la sensibilización y el intercambio de ideas con otros lectores.</a:t>
          </a:r>
          <a:endParaRPr lang="es-MX" sz="1600" kern="1200" dirty="0"/>
        </a:p>
      </dsp:txBody>
      <dsp:txXfrm>
        <a:off x="1130514" y="3851103"/>
        <a:ext cx="10964570" cy="770491"/>
      </dsp:txXfrm>
    </dsp:sp>
    <dsp:sp modelId="{7AD5C59F-646E-4557-A4CD-30975276D017}">
      <dsp:nvSpPr>
        <dsp:cNvPr id="0" name=""/>
        <dsp:cNvSpPr/>
      </dsp:nvSpPr>
      <dsp:spPr>
        <a:xfrm>
          <a:off x="648957" y="3754792"/>
          <a:ext cx="963114" cy="963114"/>
        </a:xfrm>
        <a:prstGeom prst="ellipse">
          <a:avLst/>
        </a:prstGeom>
        <a:gradFill rotWithShape="0">
          <a:gsLst>
            <a:gs pos="0">
              <a:schemeClr val="lt2">
                <a:hueOff val="0"/>
                <a:satOff val="0"/>
                <a:lumOff val="0"/>
                <a:alphaOff val="0"/>
                <a:tint val="64000"/>
                <a:lumMod val="118000"/>
              </a:schemeClr>
            </a:gs>
            <a:gs pos="100000">
              <a:schemeClr val="lt2">
                <a:hueOff val="0"/>
                <a:satOff val="0"/>
                <a:lumOff val="0"/>
                <a:alphaOff val="0"/>
                <a:tint val="92000"/>
                <a:alpha val="100000"/>
                <a:lumMod val="110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791C37A-5C48-4AEE-84A8-4409594031D7}">
      <dsp:nvSpPr>
        <dsp:cNvPr id="0" name=""/>
        <dsp:cNvSpPr/>
      </dsp:nvSpPr>
      <dsp:spPr>
        <a:xfrm>
          <a:off x="578402" y="5006471"/>
          <a:ext cx="11516682" cy="770491"/>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1578" tIns="40640" rIns="40640" bIns="40640" numCol="1" spcCol="1270" anchor="ctr" anchorCtr="0">
          <a:noAutofit/>
        </a:bodyPr>
        <a:lstStyle/>
        <a:p>
          <a:pPr lvl="0" algn="l" defTabSz="711200">
            <a:lnSpc>
              <a:spcPct val="90000"/>
            </a:lnSpc>
            <a:spcBef>
              <a:spcPct val="0"/>
            </a:spcBef>
            <a:spcAft>
              <a:spcPct val="35000"/>
            </a:spcAft>
          </a:pPr>
          <a:r>
            <a:rPr lang="es-MX" sz="1600" kern="1200" smtClean="0"/>
            <a:t>Utilizar la promoción de la lectura entre estos jóvenes como un punto de interacción entre ellos, sus padres, profesores y miembros de la comunidad directamente involucrados en su educación básica.</a:t>
          </a:r>
          <a:endParaRPr lang="es-MX" sz="1600" kern="1200" dirty="0"/>
        </a:p>
      </dsp:txBody>
      <dsp:txXfrm>
        <a:off x="578402" y="5006471"/>
        <a:ext cx="11516682" cy="770491"/>
      </dsp:txXfrm>
    </dsp:sp>
    <dsp:sp modelId="{F0654529-EB8F-485E-A233-6A3207392D80}">
      <dsp:nvSpPr>
        <dsp:cNvPr id="0" name=""/>
        <dsp:cNvSpPr/>
      </dsp:nvSpPr>
      <dsp:spPr>
        <a:xfrm>
          <a:off x="96845" y="4910160"/>
          <a:ext cx="963114" cy="963114"/>
        </a:xfrm>
        <a:prstGeom prst="ellipse">
          <a:avLst/>
        </a:prstGeom>
        <a:gradFill rotWithShape="0">
          <a:gsLst>
            <a:gs pos="0">
              <a:schemeClr val="lt2">
                <a:hueOff val="0"/>
                <a:satOff val="0"/>
                <a:lumOff val="0"/>
                <a:alphaOff val="0"/>
                <a:tint val="64000"/>
                <a:lumMod val="118000"/>
              </a:schemeClr>
            </a:gs>
            <a:gs pos="100000">
              <a:schemeClr val="lt2">
                <a:hueOff val="0"/>
                <a:satOff val="0"/>
                <a:lumOff val="0"/>
                <a:alphaOff val="0"/>
                <a:tint val="92000"/>
                <a:alpha val="100000"/>
                <a:lumMod val="110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E3409-2D30-4870-BEEB-32D2014AF778}">
      <dsp:nvSpPr>
        <dsp:cNvPr id="0" name=""/>
        <dsp:cNvSpPr/>
      </dsp:nvSpPr>
      <dsp:spPr>
        <a:xfrm>
          <a:off x="2715841" y="5036385"/>
          <a:ext cx="5595063"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22E467-76C4-4861-A825-0609D67B8316}">
      <dsp:nvSpPr>
        <dsp:cNvPr id="0" name=""/>
        <dsp:cNvSpPr/>
      </dsp:nvSpPr>
      <dsp:spPr>
        <a:xfrm>
          <a:off x="2715841" y="4092652"/>
          <a:ext cx="4728044"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F6D4E-8F68-4342-B119-1DA9E37A04F6}">
      <dsp:nvSpPr>
        <dsp:cNvPr id="0" name=""/>
        <dsp:cNvSpPr/>
      </dsp:nvSpPr>
      <dsp:spPr>
        <a:xfrm>
          <a:off x="2715841" y="2773634"/>
          <a:ext cx="4415122"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BD294-07BF-44B9-ABD6-37861987E063}">
      <dsp:nvSpPr>
        <dsp:cNvPr id="0" name=""/>
        <dsp:cNvSpPr/>
      </dsp:nvSpPr>
      <dsp:spPr>
        <a:xfrm>
          <a:off x="2715841" y="1454616"/>
          <a:ext cx="4728044"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0356C-AB7E-494B-B89A-909E14F513A4}">
      <dsp:nvSpPr>
        <dsp:cNvPr id="0" name=""/>
        <dsp:cNvSpPr/>
      </dsp:nvSpPr>
      <dsp:spPr>
        <a:xfrm>
          <a:off x="2715841" y="510884"/>
          <a:ext cx="5595063"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54E23-6587-4572-92D5-437B6C449CAE}">
      <dsp:nvSpPr>
        <dsp:cNvPr id="0" name=""/>
        <dsp:cNvSpPr/>
      </dsp:nvSpPr>
      <dsp:spPr>
        <a:xfrm>
          <a:off x="44085" y="63273"/>
          <a:ext cx="5343512" cy="54207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C36B7-292C-45EC-B0A7-D51940196C49}">
      <dsp:nvSpPr>
        <dsp:cNvPr id="0" name=""/>
        <dsp:cNvSpPr/>
      </dsp:nvSpPr>
      <dsp:spPr>
        <a:xfrm>
          <a:off x="3944746" y="4211709"/>
          <a:ext cx="3009877" cy="130719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s-MX" sz="6500" kern="1200" dirty="0"/>
        </a:p>
      </dsp:txBody>
      <dsp:txXfrm>
        <a:off x="3944746" y="4211709"/>
        <a:ext cx="3009877" cy="1307193"/>
      </dsp:txXfrm>
    </dsp:sp>
    <dsp:sp modelId="{E188EC43-C8AA-47F4-B88E-4F66F7016C7F}">
      <dsp:nvSpPr>
        <dsp:cNvPr id="0" name=""/>
        <dsp:cNvSpPr/>
      </dsp:nvSpPr>
      <dsp:spPr>
        <a:xfrm>
          <a:off x="7654812" y="-13060"/>
          <a:ext cx="1312185" cy="10478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8E8E9-5F78-4C60-A9AE-FB7A6B592708}">
      <dsp:nvSpPr>
        <dsp:cNvPr id="0" name=""/>
        <dsp:cNvSpPr/>
      </dsp:nvSpPr>
      <dsp:spPr>
        <a:xfrm>
          <a:off x="8854548" y="-14183"/>
          <a:ext cx="3224380" cy="105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s-MX" sz="1500" b="1" kern="1200" dirty="0" smtClean="0"/>
            <a:t>Círculo de lectura </a:t>
          </a:r>
        </a:p>
        <a:p>
          <a:pPr lvl="0" algn="l" defTabSz="666750">
            <a:lnSpc>
              <a:spcPct val="90000"/>
            </a:lnSpc>
            <a:spcBef>
              <a:spcPct val="0"/>
            </a:spcBef>
            <a:spcAft>
              <a:spcPct val="35000"/>
            </a:spcAft>
          </a:pPr>
          <a:r>
            <a:rPr lang="es-MX" sz="1500" kern="1200" dirty="0" smtClean="0"/>
            <a:t>12 sesiones semanales de 2 horas de trabajo con una selección de cuentos, poemas y actividades.</a:t>
          </a:r>
          <a:endParaRPr lang="es-MX" sz="1500" kern="1200" dirty="0"/>
        </a:p>
      </dsp:txBody>
      <dsp:txXfrm>
        <a:off x="8854548" y="-14183"/>
        <a:ext cx="3224380" cy="1050135"/>
      </dsp:txXfrm>
    </dsp:sp>
    <dsp:sp modelId="{0A555ECA-E5C6-47CA-A05B-BB0D360B9588}">
      <dsp:nvSpPr>
        <dsp:cNvPr id="0" name=""/>
        <dsp:cNvSpPr/>
      </dsp:nvSpPr>
      <dsp:spPr>
        <a:xfrm>
          <a:off x="6947184" y="957915"/>
          <a:ext cx="993402" cy="99340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80AA5-55A6-477B-A5DD-679B48162242}">
      <dsp:nvSpPr>
        <dsp:cNvPr id="0" name=""/>
        <dsp:cNvSpPr/>
      </dsp:nvSpPr>
      <dsp:spPr>
        <a:xfrm>
          <a:off x="7940587" y="1120148"/>
          <a:ext cx="3793675" cy="99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s-MX" sz="1500" b="1" kern="1200" dirty="0" smtClean="0"/>
            <a:t>Evaluación</a:t>
          </a:r>
          <a:r>
            <a:rPr lang="es-MX" sz="1500" kern="1200" dirty="0" smtClean="0"/>
            <a:t> de hábitos lectores y producción escrita.</a:t>
          </a:r>
          <a:endParaRPr lang="es-MX" sz="1500" kern="1200" dirty="0"/>
        </a:p>
      </dsp:txBody>
      <dsp:txXfrm>
        <a:off x="7940587" y="1120148"/>
        <a:ext cx="3793675" cy="993402"/>
      </dsp:txXfrm>
    </dsp:sp>
    <dsp:sp modelId="{87570F71-F9EC-451F-945A-83E163CB7E02}">
      <dsp:nvSpPr>
        <dsp:cNvPr id="0" name=""/>
        <dsp:cNvSpPr/>
      </dsp:nvSpPr>
      <dsp:spPr>
        <a:xfrm>
          <a:off x="6634262" y="2276933"/>
          <a:ext cx="993402" cy="9934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3266A6-B16D-46CF-BD8B-4B62CAA701C0}">
      <dsp:nvSpPr>
        <dsp:cNvPr id="0" name=""/>
        <dsp:cNvSpPr/>
      </dsp:nvSpPr>
      <dsp:spPr>
        <a:xfrm>
          <a:off x="7627665" y="2276933"/>
          <a:ext cx="4407177" cy="99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s-MX" sz="1500" kern="1200" dirty="0" smtClean="0"/>
            <a:t>Creación de un </a:t>
          </a:r>
          <a:r>
            <a:rPr lang="es-MX" sz="1500" b="1" kern="1200" dirty="0" smtClean="0"/>
            <a:t>grupo de Facebook </a:t>
          </a:r>
          <a:r>
            <a:rPr lang="es-MX" sz="1500" kern="1200" dirty="0" smtClean="0"/>
            <a:t>y otro de </a:t>
          </a:r>
          <a:r>
            <a:rPr lang="es-MX" sz="1500" kern="1200" dirty="0" err="1" smtClean="0"/>
            <a:t>whatsapp</a:t>
          </a:r>
          <a:r>
            <a:rPr lang="es-MX" sz="1500" kern="1200" dirty="0" smtClean="0"/>
            <a:t> para compartir contenido y mantener comunicación.</a:t>
          </a:r>
          <a:endParaRPr lang="es-MX" sz="1500" kern="1200" dirty="0"/>
        </a:p>
      </dsp:txBody>
      <dsp:txXfrm>
        <a:off x="7627665" y="2276933"/>
        <a:ext cx="4407177" cy="993402"/>
      </dsp:txXfrm>
    </dsp:sp>
    <dsp:sp modelId="{571621F3-3DE2-4266-8DD3-FA979F53B986}">
      <dsp:nvSpPr>
        <dsp:cNvPr id="0" name=""/>
        <dsp:cNvSpPr/>
      </dsp:nvSpPr>
      <dsp:spPr>
        <a:xfrm>
          <a:off x="6947184" y="3595951"/>
          <a:ext cx="993402" cy="99340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8000" r="-38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FCA2A-6BDC-41B4-90DE-D320DB13D62B}">
      <dsp:nvSpPr>
        <dsp:cNvPr id="0" name=""/>
        <dsp:cNvSpPr/>
      </dsp:nvSpPr>
      <dsp:spPr>
        <a:xfrm>
          <a:off x="7940587" y="3595951"/>
          <a:ext cx="3382684" cy="99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s-MX" sz="1500" kern="1200" dirty="0" smtClean="0"/>
            <a:t>Diseño y lanzamiento de </a:t>
          </a:r>
          <a:r>
            <a:rPr lang="es-MX" sz="1500" b="1" kern="1200" dirty="0" smtClean="0"/>
            <a:t>blog</a:t>
          </a:r>
          <a:r>
            <a:rPr lang="es-MX" sz="1500" kern="1200" dirty="0" smtClean="0"/>
            <a:t> de lectura y escritura</a:t>
          </a:r>
          <a:endParaRPr lang="es-MX" sz="1500" kern="1200" dirty="0"/>
        </a:p>
      </dsp:txBody>
      <dsp:txXfrm>
        <a:off x="7940587" y="3595951"/>
        <a:ext cx="3382684" cy="993402"/>
      </dsp:txXfrm>
    </dsp:sp>
    <dsp:sp modelId="{8199889B-5CB3-40AC-96D7-0F01561D5449}">
      <dsp:nvSpPr>
        <dsp:cNvPr id="0" name=""/>
        <dsp:cNvSpPr/>
      </dsp:nvSpPr>
      <dsp:spPr>
        <a:xfrm>
          <a:off x="7814204" y="4539683"/>
          <a:ext cx="993402" cy="993402"/>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2000" r="-32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E3932-8700-4FD9-BF88-3104146F57A1}">
      <dsp:nvSpPr>
        <dsp:cNvPr id="0" name=""/>
        <dsp:cNvSpPr/>
      </dsp:nvSpPr>
      <dsp:spPr>
        <a:xfrm>
          <a:off x="8807606" y="4539683"/>
          <a:ext cx="3226799" cy="99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s-MX" sz="1500" kern="1200" dirty="0" smtClean="0"/>
            <a:t>Organización del Primer </a:t>
          </a:r>
          <a:r>
            <a:rPr lang="es-MX" sz="1500" b="1" kern="1200" dirty="0" smtClean="0"/>
            <a:t>Encuentro</a:t>
          </a:r>
          <a:r>
            <a:rPr lang="es-MX" sz="1500" kern="1200" dirty="0" smtClean="0"/>
            <a:t> de Adolescentes Lectores en Coscomatepec</a:t>
          </a:r>
          <a:endParaRPr lang="es-MX" sz="1500" kern="1200" dirty="0"/>
        </a:p>
      </dsp:txBody>
      <dsp:txXfrm>
        <a:off x="8807606" y="4539683"/>
        <a:ext cx="3226799" cy="993402"/>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3817C-D122-48CF-8197-B9F673F3AD65}" type="datetimeFigureOut">
              <a:rPr lang="es-MX" smtClean="0"/>
              <a:t>14/09/2015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CC5FD-3271-478F-BBC9-F25B94CE0D55}" type="slidenum">
              <a:rPr lang="es-MX" smtClean="0"/>
              <a:t>‹Nº›</a:t>
            </a:fld>
            <a:endParaRPr lang="es-MX"/>
          </a:p>
        </p:txBody>
      </p:sp>
    </p:spTree>
    <p:extLst>
      <p:ext uri="{BB962C8B-B14F-4D97-AF65-F5344CB8AC3E}">
        <p14:creationId xmlns:p14="http://schemas.microsoft.com/office/powerpoint/2010/main" val="8870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76CC5FD-3271-478F-BBC9-F25B94CE0D55}" type="slidenum">
              <a:rPr lang="es-MX" smtClean="0"/>
              <a:t>9</a:t>
            </a:fld>
            <a:endParaRPr lang="es-MX"/>
          </a:p>
        </p:txBody>
      </p:sp>
    </p:spTree>
    <p:extLst>
      <p:ext uri="{BB962C8B-B14F-4D97-AF65-F5344CB8AC3E}">
        <p14:creationId xmlns:p14="http://schemas.microsoft.com/office/powerpoint/2010/main" val="325110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1630905862"/>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7E68A3-EA74-437B-8636-480377DEE60F}" type="datetimeFigureOut">
              <a:rPr lang="es-MX" smtClean="0"/>
              <a:t>14/09/2015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188633481"/>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192007356"/>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7025303"/>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966525469"/>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2232061026"/>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3515568035"/>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3337967193"/>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2179773127"/>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3158828677"/>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66872351"/>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7E68A3-EA74-437B-8636-480377DEE60F}" type="datetimeFigureOut">
              <a:rPr lang="es-MX" smtClean="0"/>
              <a:t>14/09/2015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1843820300"/>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57E68A3-EA74-437B-8636-480377DEE60F}" type="datetimeFigureOut">
              <a:rPr lang="es-MX" smtClean="0"/>
              <a:t>14/09/2015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1150410115"/>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2180222926"/>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332044604"/>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E57E68A3-EA74-437B-8636-480377DEE60F}" type="datetimeFigureOut">
              <a:rPr lang="es-MX" smtClean="0"/>
              <a:t>14/09/2015</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4041057389"/>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7E68A3-EA74-437B-8636-480377DEE60F}" type="datetimeFigureOut">
              <a:rPr lang="es-MX" smtClean="0"/>
              <a:t>14/09/2015</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C8F81B-11E8-4E04-8960-B69B8790B460}" type="slidenum">
              <a:rPr lang="es-MX" smtClean="0"/>
              <a:t>‹Nº›</a:t>
            </a:fld>
            <a:endParaRPr lang="es-MX"/>
          </a:p>
        </p:txBody>
      </p:sp>
    </p:spTree>
    <p:extLst>
      <p:ext uri="{BB962C8B-B14F-4D97-AF65-F5344CB8AC3E}">
        <p14:creationId xmlns:p14="http://schemas.microsoft.com/office/powerpoint/2010/main" val="79864028"/>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7E68A3-EA74-437B-8636-480377DEE60F}" type="datetimeFigureOut">
              <a:rPr lang="es-MX" smtClean="0"/>
              <a:t>14/09/2015</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C8F81B-11E8-4E04-8960-B69B8790B460}" type="slidenum">
              <a:rPr lang="es-MX" smtClean="0"/>
              <a:t>‹Nº›</a:t>
            </a:fld>
            <a:endParaRPr lang="es-MX"/>
          </a:p>
        </p:txBody>
      </p:sp>
    </p:spTree>
    <p:extLst>
      <p:ext uri="{BB962C8B-B14F-4D97-AF65-F5344CB8AC3E}">
        <p14:creationId xmlns:p14="http://schemas.microsoft.com/office/powerpoint/2010/main" val="3324107917"/>
      </p:ext>
    </p:extLst>
  </p:cSld>
  <p:clrMap bg1="dk1" tx1="lt1" bg2="dk2" tx2="lt2" accent1="accent1" accent2="accent2" accent3="accent3" accent4="accent4" accent5="accent5" accent6="accent6" hlink="hlink" folHlink="folHlink"/>
  <p:sldLayoutIdLst>
    <p:sldLayoutId id="2147487058" r:id="rId1"/>
    <p:sldLayoutId id="2147487059" r:id="rId2"/>
    <p:sldLayoutId id="2147487060" r:id="rId3"/>
    <p:sldLayoutId id="2147487061" r:id="rId4"/>
    <p:sldLayoutId id="2147487062" r:id="rId5"/>
    <p:sldLayoutId id="2147487063" r:id="rId6"/>
    <p:sldLayoutId id="2147487064" r:id="rId7"/>
    <p:sldLayoutId id="2147487065" r:id="rId8"/>
    <p:sldLayoutId id="2147487066" r:id="rId9"/>
    <p:sldLayoutId id="2147487067" r:id="rId10"/>
    <p:sldLayoutId id="2147487068" r:id="rId11"/>
    <p:sldLayoutId id="2147487069" r:id="rId12"/>
    <p:sldLayoutId id="2147487070" r:id="rId13"/>
    <p:sldLayoutId id="2147487071" r:id="rId14"/>
    <p:sldLayoutId id="2147487072" r:id="rId15"/>
    <p:sldLayoutId id="2147487073" r:id="rId16"/>
    <p:sldLayoutId id="2147487074" r:id="rId17"/>
  </p:sldLayoutIdLst>
  <mc:AlternateContent xmlns:mc="http://schemas.openxmlformats.org/markup-compatibility/2006" xmlns:p14="http://schemas.microsoft.com/office/powerpoint/2010/main">
    <mc:Choice Requires="p14">
      <p:transition p14:dur="10" advTm="120000"/>
    </mc:Choice>
    <mc:Fallback xmlns="">
      <p:transition advTm="120000"/>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slideLayout" Target="../slideLayouts/slideLayout2.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6.xml"/><Relationship Id="rId7" Type="http://schemas.openxmlformats.org/officeDocument/2006/relationships/diagramColors" Target="../diagrams/colors7.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4495" y="1856323"/>
            <a:ext cx="10631606" cy="2906973"/>
          </a:xfrm>
        </p:spPr>
        <p:txBody>
          <a:bodyPr>
            <a:noAutofit/>
          </a:bodyPr>
          <a:lstStyle/>
          <a:p>
            <a:r>
              <a:rPr lang="es-MX" sz="4000" dirty="0" smtClean="0"/>
              <a:t>Adolescentes lectores: </a:t>
            </a:r>
            <a:br>
              <a:rPr lang="es-MX" sz="4000" dirty="0" smtClean="0"/>
            </a:br>
            <a:r>
              <a:rPr lang="es-MX" sz="4000" dirty="0" smtClean="0"/>
              <a:t>promoción de la lectura entre estudiantes de tercer grado de secundaria </a:t>
            </a:r>
            <a:br>
              <a:rPr lang="es-MX" sz="4000" dirty="0" smtClean="0"/>
            </a:br>
            <a:r>
              <a:rPr lang="es-MX" sz="4000" dirty="0" smtClean="0"/>
              <a:t>en Coscomatepec, Veracruz</a:t>
            </a:r>
            <a:endParaRPr lang="es-MX" sz="4000" dirty="0"/>
          </a:p>
        </p:txBody>
      </p:sp>
      <p:sp>
        <p:nvSpPr>
          <p:cNvPr id="3" name="Subtítulo 2"/>
          <p:cNvSpPr>
            <a:spLocks noGrp="1"/>
          </p:cNvSpPr>
          <p:nvPr>
            <p:ph type="subTitle" idx="1"/>
          </p:nvPr>
        </p:nvSpPr>
        <p:spPr>
          <a:xfrm>
            <a:off x="3322219" y="5265174"/>
            <a:ext cx="7855297" cy="814904"/>
          </a:xfrm>
        </p:spPr>
        <p:txBody>
          <a:bodyPr>
            <a:normAutofit lnSpcReduction="10000"/>
          </a:bodyPr>
          <a:lstStyle/>
          <a:p>
            <a:pPr algn="r"/>
            <a:r>
              <a:rPr lang="es-MX" dirty="0" smtClean="0"/>
              <a:t>Presenta: Laura Puc Domínguez</a:t>
            </a:r>
          </a:p>
          <a:p>
            <a:pPr algn="r"/>
            <a:r>
              <a:rPr lang="es-MX" dirty="0" smtClean="0"/>
              <a:t>Tutor: Mtro. Carlos Bustos Ando</a:t>
            </a:r>
          </a:p>
        </p:txBody>
      </p:sp>
      <p:sp>
        <p:nvSpPr>
          <p:cNvPr id="4" name="CuadroTexto 3"/>
          <p:cNvSpPr txBox="1"/>
          <p:nvPr/>
        </p:nvSpPr>
        <p:spPr>
          <a:xfrm>
            <a:off x="2477729" y="486696"/>
            <a:ext cx="6931742" cy="707886"/>
          </a:xfrm>
          <a:prstGeom prst="rect">
            <a:avLst/>
          </a:prstGeom>
          <a:noFill/>
        </p:spPr>
        <p:txBody>
          <a:bodyPr wrap="square" rtlCol="0">
            <a:spAutoFit/>
          </a:bodyPr>
          <a:lstStyle/>
          <a:p>
            <a:pPr algn="ctr"/>
            <a:r>
              <a:rPr lang="es-MX" sz="2000" dirty="0" smtClean="0">
                <a:solidFill>
                  <a:schemeClr val="accent1"/>
                </a:solidFill>
              </a:rPr>
              <a:t>UNIVERSIDAD VERACRUZANA</a:t>
            </a:r>
          </a:p>
          <a:p>
            <a:pPr algn="ctr"/>
            <a:r>
              <a:rPr lang="es-MX" sz="2000" dirty="0" smtClean="0">
                <a:solidFill>
                  <a:schemeClr val="accent1"/>
                </a:solidFill>
              </a:rPr>
              <a:t>ESPECIALIZACIÓN EN PROMOCIÓN DE LA LECTURA</a:t>
            </a:r>
            <a:endParaRPr lang="es-MX" sz="2000" dirty="0">
              <a:solidFill>
                <a:schemeClr val="accent1"/>
              </a:solidFill>
            </a:endParaRPr>
          </a:p>
        </p:txBody>
      </p:sp>
      <p:pic>
        <p:nvPicPr>
          <p:cNvPr id="1026" name="Picture 2" descr="http://www.uv.mx/veracruz/nutricion/files/2012/10/Logo-U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1" y="221012"/>
            <a:ext cx="1143000" cy="149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62946"/>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8"/>
            <a:ext cx="8075858" cy="930605"/>
          </a:xfrm>
        </p:spPr>
        <p:txBody>
          <a:bodyPr/>
          <a:lstStyle/>
          <a:p>
            <a:r>
              <a:rPr lang="es-MX" dirty="0" smtClean="0"/>
              <a:t>Avances</a:t>
            </a:r>
            <a:endParaRPr lang="es-MX" dirty="0"/>
          </a:p>
        </p:txBody>
      </p:sp>
      <p:sp>
        <p:nvSpPr>
          <p:cNvPr id="3" name="Rectángulo 2"/>
          <p:cNvSpPr/>
          <p:nvPr/>
        </p:nvSpPr>
        <p:spPr>
          <a:xfrm>
            <a:off x="723063" y="4920734"/>
            <a:ext cx="1107996" cy="1200329"/>
          </a:xfrm>
          <a:prstGeom prst="rect">
            <a:avLst/>
          </a:prstGeom>
        </p:spPr>
        <p:txBody>
          <a:bodyPr wrap="none">
            <a:spAutoFit/>
          </a:bodyPr>
          <a:lstStyle/>
          <a:p>
            <a:r>
              <a:rPr lang="es-MX" sz="7200" dirty="0">
                <a:latin typeface="Webdings" panose="05030102010509060703" pitchFamily="18" charset="2"/>
              </a:rPr>
              <a:t>a</a:t>
            </a:r>
            <a:endParaRPr lang="es-MX" sz="7200" dirty="0"/>
          </a:p>
        </p:txBody>
      </p:sp>
      <p:sp>
        <p:nvSpPr>
          <p:cNvPr id="4" name="Rectángulo 3"/>
          <p:cNvSpPr/>
          <p:nvPr/>
        </p:nvSpPr>
        <p:spPr>
          <a:xfrm>
            <a:off x="693755" y="3701534"/>
            <a:ext cx="1107996" cy="1200329"/>
          </a:xfrm>
          <a:prstGeom prst="rect">
            <a:avLst/>
          </a:prstGeom>
        </p:spPr>
        <p:txBody>
          <a:bodyPr wrap="none">
            <a:spAutoFit/>
          </a:bodyPr>
          <a:lstStyle/>
          <a:p>
            <a:r>
              <a:rPr lang="es-MX" sz="7200" dirty="0">
                <a:latin typeface="Webdings" panose="05030102010509060703" pitchFamily="18" charset="2"/>
              </a:rPr>
              <a:t>a</a:t>
            </a:r>
            <a:endParaRPr lang="es-MX" sz="7200" dirty="0"/>
          </a:p>
        </p:txBody>
      </p:sp>
      <p:sp>
        <p:nvSpPr>
          <p:cNvPr id="6" name="Rectángulo 5"/>
          <p:cNvSpPr/>
          <p:nvPr/>
        </p:nvSpPr>
        <p:spPr>
          <a:xfrm>
            <a:off x="684378" y="1329955"/>
            <a:ext cx="1107996" cy="1200329"/>
          </a:xfrm>
          <a:prstGeom prst="rect">
            <a:avLst/>
          </a:prstGeom>
        </p:spPr>
        <p:txBody>
          <a:bodyPr wrap="none">
            <a:spAutoFit/>
          </a:bodyPr>
          <a:lstStyle/>
          <a:p>
            <a:r>
              <a:rPr lang="es-MX" sz="7200" dirty="0">
                <a:latin typeface="Webdings" panose="05030102010509060703" pitchFamily="18" charset="2"/>
              </a:rPr>
              <a:t>a</a:t>
            </a:r>
            <a:endParaRPr lang="es-MX" sz="7200"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70479" y="1536479"/>
            <a:ext cx="6002216" cy="4640826"/>
          </a:xfrm>
          <a:prstGeom prst="rect">
            <a:avLst/>
          </a:prstGeom>
        </p:spPr>
      </p:pic>
      <p:sp>
        <p:nvSpPr>
          <p:cNvPr id="11" name="CuadroTexto 10"/>
          <p:cNvSpPr txBox="1"/>
          <p:nvPr/>
        </p:nvSpPr>
        <p:spPr>
          <a:xfrm>
            <a:off x="1977683" y="1719775"/>
            <a:ext cx="5439508" cy="646331"/>
          </a:xfrm>
          <a:prstGeom prst="rect">
            <a:avLst/>
          </a:prstGeom>
          <a:noFill/>
        </p:spPr>
        <p:txBody>
          <a:bodyPr wrap="square" rtlCol="0">
            <a:spAutoFit/>
          </a:bodyPr>
          <a:lstStyle/>
          <a:p>
            <a:r>
              <a:rPr lang="es-MX" dirty="0" smtClean="0"/>
              <a:t>90% de las sesiones del círculo de lectura realizadas.</a:t>
            </a:r>
            <a:endParaRPr lang="es-MX" dirty="0"/>
          </a:p>
        </p:txBody>
      </p:sp>
      <p:sp>
        <p:nvSpPr>
          <p:cNvPr id="12" name="CuadroTexto 11"/>
          <p:cNvSpPr txBox="1"/>
          <p:nvPr/>
        </p:nvSpPr>
        <p:spPr>
          <a:xfrm>
            <a:off x="1870710" y="3893820"/>
            <a:ext cx="5600700" cy="923330"/>
          </a:xfrm>
          <a:prstGeom prst="rect">
            <a:avLst/>
          </a:prstGeom>
          <a:noFill/>
        </p:spPr>
        <p:txBody>
          <a:bodyPr wrap="square" rtlCol="0">
            <a:spAutoFit/>
          </a:bodyPr>
          <a:lstStyle/>
          <a:p>
            <a:r>
              <a:rPr lang="es-MX" dirty="0" smtClean="0"/>
              <a:t>Difusión de contenido a través del grupo de Facebook “Lectores en círculo” y construcción permanente del blog de escritura.</a:t>
            </a:r>
            <a:endParaRPr lang="es-MX" dirty="0"/>
          </a:p>
        </p:txBody>
      </p:sp>
      <p:sp>
        <p:nvSpPr>
          <p:cNvPr id="13" name="CuadroTexto 12"/>
          <p:cNvSpPr txBox="1"/>
          <p:nvPr/>
        </p:nvSpPr>
        <p:spPr>
          <a:xfrm>
            <a:off x="1880235" y="5206365"/>
            <a:ext cx="5343525" cy="1200329"/>
          </a:xfrm>
          <a:prstGeom prst="rect">
            <a:avLst/>
          </a:prstGeom>
          <a:noFill/>
        </p:spPr>
        <p:txBody>
          <a:bodyPr wrap="square" rtlCol="0">
            <a:spAutoFit/>
          </a:bodyPr>
          <a:lstStyle/>
          <a:p>
            <a:r>
              <a:rPr lang="es-MX" dirty="0" smtClean="0"/>
              <a:t>Logotipo del círculo de lectura diseñado y materiales reunidos para la organización del Primer Encuentro de Adolescentes Lectores en Coscomatepec.</a:t>
            </a:r>
            <a:endParaRPr lang="es-MX" dirty="0"/>
          </a:p>
        </p:txBody>
      </p:sp>
      <p:sp>
        <p:nvSpPr>
          <p:cNvPr id="7" name="Rectángulo 6"/>
          <p:cNvSpPr/>
          <p:nvPr/>
        </p:nvSpPr>
        <p:spPr>
          <a:xfrm>
            <a:off x="746761" y="2558534"/>
            <a:ext cx="838200" cy="1200329"/>
          </a:xfrm>
          <a:prstGeom prst="rect">
            <a:avLst/>
          </a:prstGeom>
        </p:spPr>
        <p:txBody>
          <a:bodyPr wrap="square">
            <a:spAutoFit/>
          </a:bodyPr>
          <a:lstStyle/>
          <a:p>
            <a:r>
              <a:rPr lang="es-MX" sz="7200" dirty="0" smtClean="0">
                <a:latin typeface="Webdings" panose="05030102010509060703" pitchFamily="18" charset="2"/>
              </a:rPr>
              <a:t>a</a:t>
            </a:r>
            <a:endParaRPr lang="es-MX" sz="7200" dirty="0"/>
          </a:p>
        </p:txBody>
      </p:sp>
      <p:sp>
        <p:nvSpPr>
          <p:cNvPr id="10" name="CuadroTexto 9"/>
          <p:cNvSpPr txBox="1"/>
          <p:nvPr/>
        </p:nvSpPr>
        <p:spPr>
          <a:xfrm>
            <a:off x="1950720" y="2819400"/>
            <a:ext cx="5013960" cy="646331"/>
          </a:xfrm>
          <a:prstGeom prst="rect">
            <a:avLst/>
          </a:prstGeom>
          <a:noFill/>
        </p:spPr>
        <p:txBody>
          <a:bodyPr wrap="square" rtlCol="0">
            <a:spAutoFit/>
          </a:bodyPr>
          <a:lstStyle/>
          <a:p>
            <a:r>
              <a:rPr lang="es-MX" dirty="0" smtClean="0"/>
              <a:t>Primera evaluación de hábitos lectores aplicada.</a:t>
            </a:r>
            <a:endParaRPr lang="es-MX" dirty="0"/>
          </a:p>
        </p:txBody>
      </p:sp>
    </p:spTree>
    <p:extLst>
      <p:ext uri="{BB962C8B-B14F-4D97-AF65-F5344CB8AC3E}">
        <p14:creationId xmlns:p14="http://schemas.microsoft.com/office/powerpoint/2010/main" val="3369154221"/>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197" y="159224"/>
            <a:ext cx="8596668" cy="686937"/>
          </a:xfrm>
        </p:spPr>
        <p:txBody>
          <a:bodyPr>
            <a:normAutofit fontScale="90000"/>
          </a:bodyPr>
          <a:lstStyle/>
          <a:p>
            <a:r>
              <a:rPr lang="es-MX" dirty="0" smtClean="0"/>
              <a:t>Marco referencial</a:t>
            </a:r>
            <a:endParaRPr lang="es-MX" dirty="0"/>
          </a:p>
        </p:txBody>
      </p:sp>
      <p:graphicFrame>
        <p:nvGraphicFramePr>
          <p:cNvPr id="7" name="Diagrama 6"/>
          <p:cNvGraphicFramePr/>
          <p:nvPr>
            <p:extLst>
              <p:ext uri="{D42A27DB-BD31-4B8C-83A1-F6EECF244321}">
                <p14:modId xmlns:p14="http://schemas.microsoft.com/office/powerpoint/2010/main" val="845465125"/>
              </p:ext>
            </p:extLst>
          </p:nvPr>
        </p:nvGraphicFramePr>
        <p:xfrm>
          <a:off x="122830" y="1364342"/>
          <a:ext cx="12191999" cy="5493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76748" y="5188975"/>
            <a:ext cx="609600" cy="609600"/>
          </a:xfrm>
          <a:prstGeom prst="rect">
            <a:avLst/>
          </a:prstGeom>
        </p:spPr>
      </p:pic>
    </p:spTree>
    <p:extLst>
      <p:ext uri="{BB962C8B-B14F-4D97-AF65-F5344CB8AC3E}">
        <p14:creationId xmlns:p14="http://schemas.microsoft.com/office/powerpoint/2010/main" val="4180814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4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716" y="117987"/>
            <a:ext cx="8596668" cy="796119"/>
          </a:xfrm>
        </p:spPr>
        <p:txBody>
          <a:bodyPr>
            <a:normAutofit/>
          </a:bodyPr>
          <a:lstStyle/>
          <a:p>
            <a:r>
              <a:rPr lang="es-MX" dirty="0" smtClean="0"/>
              <a:t>Planteamiento del problema</a:t>
            </a:r>
            <a:endParaRPr lang="es-MX" dirty="0"/>
          </a:p>
        </p:txBody>
      </p:sp>
      <p:graphicFrame>
        <p:nvGraphicFramePr>
          <p:cNvPr id="3" name="Diagrama 2"/>
          <p:cNvGraphicFramePr/>
          <p:nvPr>
            <p:extLst>
              <p:ext uri="{D42A27DB-BD31-4B8C-83A1-F6EECF244321}">
                <p14:modId xmlns:p14="http://schemas.microsoft.com/office/powerpoint/2010/main" val="3633772776"/>
              </p:ext>
            </p:extLst>
          </p:nvPr>
        </p:nvGraphicFramePr>
        <p:xfrm>
          <a:off x="627797" y="719666"/>
          <a:ext cx="9532203"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29264" y="4997245"/>
            <a:ext cx="609600" cy="609600"/>
          </a:xfrm>
          <a:prstGeom prst="rect">
            <a:avLst/>
          </a:prstGeom>
        </p:spPr>
      </p:pic>
    </p:spTree>
    <p:extLst>
      <p:ext uri="{BB962C8B-B14F-4D97-AF65-F5344CB8AC3E}">
        <p14:creationId xmlns:p14="http://schemas.microsoft.com/office/powerpoint/2010/main" val="3251593772"/>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0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Justificación</a:t>
            </a:r>
            <a:endParaRPr lang="es-MX" dirty="0"/>
          </a:p>
        </p:txBody>
      </p:sp>
      <p:graphicFrame>
        <p:nvGraphicFramePr>
          <p:cNvPr id="4" name="Diagrama 3"/>
          <p:cNvGraphicFramePr/>
          <p:nvPr>
            <p:extLst>
              <p:ext uri="{D42A27DB-BD31-4B8C-83A1-F6EECF244321}">
                <p14:modId xmlns:p14="http://schemas.microsoft.com/office/powerpoint/2010/main" val="2287293299"/>
              </p:ext>
            </p:extLst>
          </p:nvPr>
        </p:nvGraphicFramePr>
        <p:xfrm>
          <a:off x="1160060" y="1364776"/>
          <a:ext cx="9689909" cy="511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879901"/>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128" y="145143"/>
            <a:ext cx="8596668" cy="696686"/>
          </a:xfrm>
        </p:spPr>
        <p:txBody>
          <a:bodyPr>
            <a:normAutofit fontScale="90000"/>
          </a:bodyPr>
          <a:lstStyle/>
          <a:p>
            <a:r>
              <a:rPr lang="es-MX" dirty="0" smtClean="0"/>
              <a:t>Objetivo general</a:t>
            </a:r>
            <a:endParaRPr lang="es-MX" dirty="0"/>
          </a:p>
        </p:txBody>
      </p:sp>
      <p:graphicFrame>
        <p:nvGraphicFramePr>
          <p:cNvPr id="5" name="Diagrama 4"/>
          <p:cNvGraphicFramePr/>
          <p:nvPr>
            <p:extLst>
              <p:ext uri="{D42A27DB-BD31-4B8C-83A1-F6EECF244321}">
                <p14:modId xmlns:p14="http://schemas.microsoft.com/office/powerpoint/2010/main" val="2368806294"/>
              </p:ext>
            </p:extLst>
          </p:nvPr>
        </p:nvGraphicFramePr>
        <p:xfrm>
          <a:off x="504967" y="719666"/>
          <a:ext cx="11423176" cy="570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445" y="1902543"/>
            <a:ext cx="3421626" cy="3362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5908983"/>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253" y="0"/>
            <a:ext cx="7306606" cy="709684"/>
          </a:xfrm>
        </p:spPr>
        <p:txBody>
          <a:bodyPr>
            <a:normAutofit fontScale="90000"/>
          </a:bodyPr>
          <a:lstStyle/>
          <a:p>
            <a:r>
              <a:rPr lang="es-MX" dirty="0" smtClean="0"/>
              <a:t>Objetivos particulares</a:t>
            </a:r>
            <a:endParaRPr lang="es-MX" dirty="0"/>
          </a:p>
        </p:txBody>
      </p:sp>
      <p:graphicFrame>
        <p:nvGraphicFramePr>
          <p:cNvPr id="5" name="Diagrama 4"/>
          <p:cNvGraphicFramePr/>
          <p:nvPr>
            <p:extLst>
              <p:ext uri="{D42A27DB-BD31-4B8C-83A1-F6EECF244321}">
                <p14:modId xmlns:p14="http://schemas.microsoft.com/office/powerpoint/2010/main" val="403526972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2649668369"/>
              </p:ext>
            </p:extLst>
          </p:nvPr>
        </p:nvGraphicFramePr>
        <p:xfrm>
          <a:off x="8592" y="696037"/>
          <a:ext cx="12183407" cy="6161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0" y="3625645"/>
            <a:ext cx="609600" cy="609600"/>
          </a:xfrm>
          <a:prstGeom prst="rect">
            <a:avLst/>
          </a:prstGeom>
        </p:spPr>
      </p:pic>
    </p:spTree>
    <p:extLst>
      <p:ext uri="{BB962C8B-B14F-4D97-AF65-F5344CB8AC3E}">
        <p14:creationId xmlns:p14="http://schemas.microsoft.com/office/powerpoint/2010/main" val="1798264446"/>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15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708" y="406400"/>
            <a:ext cx="9905998" cy="862841"/>
          </a:xfrm>
        </p:spPr>
        <p:txBody>
          <a:bodyPr/>
          <a:lstStyle/>
          <a:p>
            <a:r>
              <a:rPr lang="es-MX" dirty="0" smtClean="0"/>
              <a:t>Hipótesis de intervención</a:t>
            </a:r>
            <a:endParaRPr lang="es-MX" dirty="0"/>
          </a:p>
        </p:txBody>
      </p:sp>
      <p:sp>
        <p:nvSpPr>
          <p:cNvPr id="3" name="Marcador de contenido 2"/>
          <p:cNvSpPr>
            <a:spLocks noGrp="1"/>
          </p:cNvSpPr>
          <p:nvPr>
            <p:ph idx="1"/>
          </p:nvPr>
        </p:nvSpPr>
        <p:spPr>
          <a:xfrm>
            <a:off x="677334" y="2060812"/>
            <a:ext cx="10800434" cy="3343701"/>
          </a:xfrm>
        </p:spPr>
        <p:txBody>
          <a:bodyPr>
            <a:noAutofit/>
          </a:bodyPr>
          <a:lstStyle/>
          <a:p>
            <a:pPr marL="0" indent="0" algn="ctr">
              <a:buNone/>
            </a:pPr>
            <a:r>
              <a:rPr lang="es-MX" sz="3600" i="1" dirty="0" smtClean="0">
                <a:latin typeface="Yu Mincho Light" panose="02020300000000000000" pitchFamily="18" charset="-128"/>
                <a:ea typeface="Yu Mincho Light" panose="02020300000000000000" pitchFamily="18" charset="-128"/>
                <a:cs typeface="Courier New" panose="02070309020205020404" pitchFamily="49" charset="0"/>
              </a:rPr>
              <a:t>El </a:t>
            </a:r>
            <a:r>
              <a:rPr lang="es-MX" sz="3600" i="1" dirty="0">
                <a:latin typeface="Yu Mincho Light" panose="02020300000000000000" pitchFamily="18" charset="-128"/>
                <a:ea typeface="Yu Mincho Light" panose="02020300000000000000" pitchFamily="18" charset="-128"/>
                <a:cs typeface="Courier New" panose="02070309020205020404" pitchFamily="49" charset="0"/>
              </a:rPr>
              <a:t>trabajo en círculo de lectura, encaminado </a:t>
            </a:r>
            <a:r>
              <a:rPr lang="es-MX" sz="3600" i="1" dirty="0" smtClean="0">
                <a:latin typeface="Yu Mincho Light" panose="02020300000000000000" pitchFamily="18" charset="-128"/>
                <a:ea typeface="Yu Mincho Light" panose="02020300000000000000" pitchFamily="18" charset="-128"/>
                <a:cs typeface="Courier New" panose="02070309020205020404" pitchFamily="49" charset="0"/>
              </a:rPr>
              <a:t>a </a:t>
            </a:r>
            <a:r>
              <a:rPr lang="es-MX" sz="3600" i="1" dirty="0">
                <a:latin typeface="Yu Mincho Light" panose="02020300000000000000" pitchFamily="18" charset="-128"/>
                <a:ea typeface="Yu Mincho Light" panose="02020300000000000000" pitchFamily="18" charset="-128"/>
                <a:cs typeface="Courier New" panose="02070309020205020404" pitchFamily="49" charset="0"/>
              </a:rPr>
              <a:t>la producción y publicación de contenido multimedia, demostrará que los adolescentes de Coscomatepec son lectores y creadores potenciales así como difusores efectivos de la práctica lectora.</a:t>
            </a:r>
          </a:p>
          <a:p>
            <a:pPr marL="0" indent="0" algn="ctr">
              <a:buNone/>
            </a:pPr>
            <a:endParaRPr lang="es-MX" sz="3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7239455"/>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7494999" cy="904134"/>
          </a:xfrm>
        </p:spPr>
        <p:txBody>
          <a:bodyPr/>
          <a:lstStyle/>
          <a:p>
            <a:r>
              <a:rPr lang="es-MX" dirty="0" smtClean="0"/>
              <a:t>Diseño metodológico</a:t>
            </a:r>
            <a:endParaRPr lang="es-MX" dirty="0"/>
          </a:p>
        </p:txBody>
      </p:sp>
      <p:graphicFrame>
        <p:nvGraphicFramePr>
          <p:cNvPr id="4" name="Diagrama 3"/>
          <p:cNvGraphicFramePr/>
          <p:nvPr>
            <p:extLst>
              <p:ext uri="{D42A27DB-BD31-4B8C-83A1-F6EECF244321}">
                <p14:modId xmlns:p14="http://schemas.microsoft.com/office/powerpoint/2010/main" val="2252903531"/>
              </p:ext>
            </p:extLst>
          </p:nvPr>
        </p:nvGraphicFramePr>
        <p:xfrm>
          <a:off x="0" y="1206362"/>
          <a:ext cx="12078929" cy="5518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76451" y="5557684"/>
            <a:ext cx="609600" cy="609600"/>
          </a:xfrm>
          <a:prstGeom prst="rect">
            <a:avLst/>
          </a:prstGeom>
        </p:spPr>
      </p:pic>
    </p:spTree>
    <p:extLst>
      <p:ext uri="{BB962C8B-B14F-4D97-AF65-F5344CB8AC3E}">
        <p14:creationId xmlns:p14="http://schemas.microsoft.com/office/powerpoint/2010/main" val="2993829503"/>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5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252" y="0"/>
            <a:ext cx="9404723" cy="839053"/>
          </a:xfrm>
        </p:spPr>
        <p:txBody>
          <a:bodyPr/>
          <a:lstStyle/>
          <a:p>
            <a:r>
              <a:rPr lang="es-MX" dirty="0" smtClean="0"/>
              <a:t>Programa de actividades</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059330917"/>
              </p:ext>
            </p:extLst>
          </p:nvPr>
        </p:nvGraphicFramePr>
        <p:xfrm>
          <a:off x="218733" y="777109"/>
          <a:ext cx="11802927" cy="5884248"/>
        </p:xfrm>
        <a:graphic>
          <a:graphicData uri="http://schemas.openxmlformats.org/drawingml/2006/table">
            <a:tbl>
              <a:tblPr firstRow="1" firstCol="1">
                <a:tableStyleId>{BC89EF96-8CEA-46FF-86C4-4CE0E7609802}</a:tableStyleId>
              </a:tblPr>
              <a:tblGrid>
                <a:gridCol w="3089055"/>
                <a:gridCol w="378864"/>
                <a:gridCol w="378864"/>
                <a:gridCol w="378864"/>
                <a:gridCol w="378864"/>
                <a:gridCol w="378864"/>
                <a:gridCol w="378864"/>
                <a:gridCol w="378864"/>
                <a:gridCol w="378864"/>
                <a:gridCol w="378864"/>
                <a:gridCol w="378864"/>
                <a:gridCol w="378864"/>
                <a:gridCol w="378864"/>
                <a:gridCol w="378864"/>
                <a:gridCol w="378864"/>
                <a:gridCol w="378864"/>
                <a:gridCol w="378864"/>
                <a:gridCol w="378864"/>
                <a:gridCol w="378864"/>
                <a:gridCol w="378864"/>
                <a:gridCol w="378864"/>
                <a:gridCol w="378864"/>
                <a:gridCol w="378864"/>
                <a:gridCol w="378864"/>
              </a:tblGrid>
              <a:tr h="373782">
                <a:tc rowSpan="2">
                  <a:txBody>
                    <a:bodyPr/>
                    <a:lstStyle/>
                    <a:p>
                      <a:pPr algn="ctr"/>
                      <a:r>
                        <a:rPr lang="es-MX" dirty="0" smtClean="0"/>
                        <a:t>Actividades</a:t>
                      </a:r>
                      <a:endParaRPr lang="es-MX" dirty="0"/>
                    </a:p>
                  </a:txBody>
                  <a:tcPr anchor="ctr"/>
                </a:tc>
                <a:tc gridSpan="2">
                  <a:txBody>
                    <a:bodyPr/>
                    <a:lstStyle/>
                    <a:p>
                      <a:pPr algn="ctr"/>
                      <a:r>
                        <a:rPr lang="es-MX" dirty="0" smtClean="0"/>
                        <a:t>Abril</a:t>
                      </a:r>
                      <a:endParaRPr lang="es-MX" dirty="0"/>
                    </a:p>
                  </a:txBody>
                  <a:tcPr/>
                </a:tc>
                <a:tc hMerge="1">
                  <a:txBody>
                    <a:bodyPr/>
                    <a:lstStyle/>
                    <a:p>
                      <a:endParaRPr lang="es-MX" dirty="0"/>
                    </a:p>
                  </a:txBody>
                  <a:tcPr/>
                </a:tc>
                <a:tc gridSpan="4">
                  <a:txBody>
                    <a:bodyPr/>
                    <a:lstStyle/>
                    <a:p>
                      <a:pPr algn="ctr"/>
                      <a:r>
                        <a:rPr lang="es-MX" dirty="0" smtClean="0"/>
                        <a:t>Mayo</a:t>
                      </a:r>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gridSpan="4">
                  <a:txBody>
                    <a:bodyPr/>
                    <a:lstStyle/>
                    <a:p>
                      <a:pPr algn="ctr"/>
                      <a:r>
                        <a:rPr lang="es-MX" dirty="0" smtClean="0"/>
                        <a:t>Junio</a:t>
                      </a:r>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gridSpan="5">
                  <a:txBody>
                    <a:bodyPr/>
                    <a:lstStyle/>
                    <a:p>
                      <a:pPr algn="ctr"/>
                      <a:r>
                        <a:rPr lang="es-MX" dirty="0" smtClean="0"/>
                        <a:t>Julio</a:t>
                      </a:r>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gridSpan="4">
                  <a:txBody>
                    <a:bodyPr/>
                    <a:lstStyle/>
                    <a:p>
                      <a:pPr algn="ctr"/>
                      <a:r>
                        <a:rPr lang="es-MX" dirty="0" smtClean="0"/>
                        <a:t>Agosto</a:t>
                      </a:r>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gridSpan="4">
                  <a:txBody>
                    <a:bodyPr/>
                    <a:lstStyle/>
                    <a:p>
                      <a:pPr algn="ctr"/>
                      <a:r>
                        <a:rPr lang="es-MX" dirty="0" smtClean="0"/>
                        <a:t>Septiembre</a:t>
                      </a:r>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r>
              <a:tr h="373782">
                <a:tc vMerge="1">
                  <a:txBody>
                    <a:bodyPr/>
                    <a:lstStyle/>
                    <a:p>
                      <a:endParaRPr lang="es-MX" dirty="0"/>
                    </a:p>
                  </a:txBody>
                  <a:tcPr/>
                </a:tc>
                <a:tc>
                  <a:txBody>
                    <a:bodyPr/>
                    <a:lstStyle/>
                    <a:p>
                      <a:r>
                        <a:rPr lang="es-MX" dirty="0" smtClean="0"/>
                        <a:t>4</a:t>
                      </a:r>
                      <a:endParaRPr lang="es-MX" dirty="0"/>
                    </a:p>
                  </a:txBody>
                  <a:tcPr/>
                </a:tc>
                <a:tc>
                  <a:txBody>
                    <a:bodyPr/>
                    <a:lstStyle/>
                    <a:p>
                      <a:r>
                        <a:rPr lang="es-MX" dirty="0" smtClean="0"/>
                        <a:t>5</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5</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3</a:t>
                      </a:r>
                      <a:endParaRPr lang="es-MX" dirty="0"/>
                    </a:p>
                  </a:txBody>
                  <a:tcPr/>
                </a:tc>
                <a:tc>
                  <a:txBody>
                    <a:bodyPr/>
                    <a:lstStyle/>
                    <a:p>
                      <a:r>
                        <a:rPr lang="es-MX" dirty="0" smtClean="0"/>
                        <a:t>4</a:t>
                      </a:r>
                      <a:endParaRPr lang="es-MX" dirty="0"/>
                    </a:p>
                  </a:txBody>
                  <a:tcPr/>
                </a:tc>
              </a:tr>
              <a:tr h="373782">
                <a:tc>
                  <a:txBody>
                    <a:bodyPr/>
                    <a:lstStyle/>
                    <a:p>
                      <a:r>
                        <a:rPr lang="es-MX" sz="1200" kern="1200" dirty="0" smtClean="0">
                          <a:effectLst/>
                        </a:rPr>
                        <a:t>Contacto con autoridades de la Esc. Sec. </a:t>
                      </a:r>
                      <a:r>
                        <a:rPr lang="es-MX" sz="1200" kern="1200" dirty="0" err="1" smtClean="0">
                          <a:effectLst/>
                        </a:rPr>
                        <a:t>Téc</a:t>
                      </a:r>
                      <a:r>
                        <a:rPr lang="es-MX" sz="1200" kern="1200" dirty="0" smtClean="0">
                          <a:effectLst/>
                        </a:rPr>
                        <a:t>. No. 39 para dar a conocer el proyecto.</a:t>
                      </a:r>
                      <a:endParaRPr lang="es-MX" sz="1200" b="0" dirty="0"/>
                    </a:p>
                  </a:txBody>
                  <a:tcPr/>
                </a:tc>
                <a:tc>
                  <a:txBody>
                    <a:bodyPr/>
                    <a:lstStyle/>
                    <a:p>
                      <a:r>
                        <a:rPr lang="es-MX" sz="2000" kern="1200" dirty="0" smtClean="0">
                          <a:solidFill>
                            <a:schemeClr val="tx1"/>
                          </a:solidFill>
                          <a:effectLst/>
                          <a:latin typeface="Webdings" panose="05030102010509060703" pitchFamily="18" charset="2"/>
                          <a:ea typeface="+mn-ea"/>
                          <a:cs typeface="+mn-cs"/>
                        </a:rPr>
                        <a:t>a</a:t>
                      </a:r>
                      <a:endParaRPr lang="es-MX" sz="2000" dirty="0">
                        <a:latin typeface="Webdings" panose="05030102010509060703" pitchFamily="18" charset="2"/>
                      </a:endParaRPr>
                    </a:p>
                  </a:txBody>
                  <a:tcPr>
                    <a:noFill/>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dirty="0"/>
                    </a:p>
                  </a:txBody>
                  <a:tcPr/>
                </a:tc>
              </a:tr>
              <a:tr h="373782">
                <a:tc>
                  <a:txBody>
                    <a:bodyPr/>
                    <a:lstStyle/>
                    <a:p>
                      <a:r>
                        <a:rPr lang="es-MX" sz="1200" kern="1200" dirty="0" smtClean="0">
                          <a:effectLst/>
                        </a:rPr>
                        <a:t>Difusión del círculo entre adolescentes e inscripción de integrantes</a:t>
                      </a:r>
                      <a:endParaRPr lang="es-MX" sz="1200" b="0"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3782">
                <a:tc>
                  <a:txBody>
                    <a:bodyPr/>
                    <a:lstStyle/>
                    <a:p>
                      <a:r>
                        <a:rPr lang="es-MX" sz="1200" kern="1200" dirty="0" smtClean="0">
                          <a:effectLst/>
                        </a:rPr>
                        <a:t>Sesiones con el círculo de lectura</a:t>
                      </a:r>
                      <a:endParaRPr lang="es-MX" sz="1200" b="0" dirty="0"/>
                    </a:p>
                  </a:txBody>
                  <a:tcPr/>
                </a:tc>
                <a:tc>
                  <a:txBody>
                    <a:bodyPr/>
                    <a:lstStyle/>
                    <a:p>
                      <a:endParaRPr lang="es-MX"/>
                    </a:p>
                  </a:txBody>
                  <a:tcPr/>
                </a:tc>
                <a:tc>
                  <a:txBody>
                    <a:bodyPr/>
                    <a:lstStyle/>
                    <a:p>
                      <a:endParaRPr lang="es-MX"/>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3782">
                <a:tc>
                  <a:txBody>
                    <a:bodyPr/>
                    <a:lstStyle/>
                    <a:p>
                      <a:r>
                        <a:rPr lang="es-MX" sz="1200" kern="1200" dirty="0" smtClean="0">
                          <a:effectLst/>
                        </a:rPr>
                        <a:t>Evaluación inicial de hábitos lectores y producción escrita.</a:t>
                      </a:r>
                      <a:endParaRPr lang="es-MX" sz="1200" b="0" dirty="0"/>
                    </a:p>
                  </a:txBody>
                  <a:tcPr/>
                </a:tc>
                <a:tc>
                  <a:txBody>
                    <a:bodyPr/>
                    <a:lstStyle/>
                    <a:p>
                      <a:endParaRPr lang="es-MX"/>
                    </a:p>
                  </a:txBody>
                  <a:tcPr/>
                </a:tc>
                <a:tc>
                  <a:txBody>
                    <a:bodyPr/>
                    <a:lstStyle/>
                    <a:p>
                      <a:endParaRPr lang="es-MX"/>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r>
                        <a:rPr lang="es-MX" sz="1800" kern="1200" dirty="0" smtClean="0">
                          <a:solidFill>
                            <a:schemeClr val="tx1"/>
                          </a:solidFill>
                          <a:effectLst/>
                          <a:latin typeface="Webdings" panose="05030102010509060703" pitchFamily="18" charset="2"/>
                          <a:ea typeface="+mn-ea"/>
                          <a:cs typeface="+mn-cs"/>
                        </a:rPr>
                        <a:t>a</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3782">
                <a:tc>
                  <a:txBody>
                    <a:bodyPr/>
                    <a:lstStyle/>
                    <a:p>
                      <a:r>
                        <a:rPr lang="es-MX" sz="1200" kern="1200" dirty="0" smtClean="0">
                          <a:effectLst/>
                        </a:rPr>
                        <a:t>Creación y seguimiento a grupo de Facebook</a:t>
                      </a:r>
                      <a:endParaRPr lang="es-MX" sz="1200" b="0" dirty="0"/>
                    </a:p>
                  </a:txBody>
                  <a:tcPr/>
                </a:tc>
                <a:tc>
                  <a:txBody>
                    <a:bodyPr/>
                    <a:lstStyle/>
                    <a:p>
                      <a:endParaRPr lang="es-MX"/>
                    </a:p>
                  </a:txBody>
                  <a:tcPr/>
                </a:tc>
                <a:tc>
                  <a:txBody>
                    <a:bodyPr/>
                    <a:lstStyle/>
                    <a:p>
                      <a:endParaRPr lang="es-MX"/>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MX" dirty="0" smtClean="0"/>
                    </a:p>
                  </a:txBody>
                  <a:tcPr/>
                </a:tc>
                <a:tc>
                  <a:txBody>
                    <a:bodyPr/>
                    <a:lstStyle/>
                    <a:p>
                      <a:endParaRPr lang="es-MX"/>
                    </a:p>
                  </a:txBody>
                  <a:tcPr/>
                </a:tc>
                <a:tc>
                  <a:txBody>
                    <a:bodyPr/>
                    <a:lstStyle/>
                    <a:p>
                      <a:endParaRPr lang="es-MX"/>
                    </a:p>
                  </a:txBody>
                  <a:tcPr/>
                </a:tc>
                <a:tc>
                  <a:txBody>
                    <a:bodyPr/>
                    <a:lstStyle/>
                    <a:p>
                      <a:endParaRPr lang="es-MX"/>
                    </a:p>
                  </a:txBody>
                  <a:tcPr/>
                </a:tc>
              </a:tr>
              <a:tr h="373782">
                <a:tc>
                  <a:txBody>
                    <a:bodyPr/>
                    <a:lstStyle/>
                    <a:p>
                      <a:r>
                        <a:rPr lang="es-MX" sz="1200" kern="1200" dirty="0" smtClean="0">
                          <a:effectLst/>
                        </a:rPr>
                        <a:t>Presentación de Protocolo y avances</a:t>
                      </a:r>
                      <a:endParaRPr lang="es-MX" sz="1200" b="0"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373782">
                <a:tc>
                  <a:txBody>
                    <a:bodyPr/>
                    <a:lstStyle/>
                    <a:p>
                      <a:r>
                        <a:rPr lang="es-MX" sz="1200" kern="1200" dirty="0" smtClean="0">
                          <a:effectLst/>
                        </a:rPr>
                        <a:t>Construcción y lanzamiento de blog para publicar contenidos del círculo de lectores</a:t>
                      </a:r>
                      <a:endParaRPr lang="es-MX" sz="1200" b="0"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MX" dirty="0" smtClean="0"/>
                    </a:p>
                  </a:txBody>
                  <a:tcPr/>
                </a:tc>
                <a:tc>
                  <a:txBody>
                    <a:bodyPr/>
                    <a:lstStyle/>
                    <a:p>
                      <a:endParaRPr lang="es-MX"/>
                    </a:p>
                  </a:txBody>
                  <a:tcPr/>
                </a:tc>
                <a:tc>
                  <a:txBody>
                    <a:bodyPr/>
                    <a:lstStyle/>
                    <a:p>
                      <a:endParaRPr lang="es-MX"/>
                    </a:p>
                  </a:txBody>
                  <a:tcPr/>
                </a:tc>
                <a:tc>
                  <a:txBody>
                    <a:bodyPr/>
                    <a:lstStyle/>
                    <a:p>
                      <a:endParaRPr lang="es-MX"/>
                    </a:p>
                  </a:txBody>
                  <a:tcPr/>
                </a:tc>
              </a:tr>
              <a:tr h="373782">
                <a:tc>
                  <a:txBody>
                    <a:bodyPr/>
                    <a:lstStyle/>
                    <a:p>
                      <a:r>
                        <a:rPr lang="es-MX" sz="1200" kern="1200" dirty="0" smtClean="0">
                          <a:effectLst/>
                        </a:rPr>
                        <a:t>Organización y realización del primer encuentro de adolescentes lectores en Coscomatepec</a:t>
                      </a:r>
                      <a:endParaRPr lang="es-MX" sz="1200" b="0"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373782">
                <a:tc>
                  <a:txBody>
                    <a:bodyPr/>
                    <a:lstStyle/>
                    <a:p>
                      <a:r>
                        <a:rPr lang="es-MX" sz="1200" kern="1200" dirty="0" smtClean="0">
                          <a:effectLst/>
                        </a:rPr>
                        <a:t>Evaluación final de hábitos lectores y producción escrita. Análisis de resultados</a:t>
                      </a:r>
                      <a:endParaRPr lang="es-MX" sz="1200" b="0"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latin typeface="Webdings" panose="05030102010509060703" pitchFamily="18" charset="2"/>
                          <a:ea typeface="+mn-ea"/>
                          <a:cs typeface="+mn-cs"/>
                        </a:rPr>
                        <a:t>a</a:t>
                      </a:r>
                      <a:endParaRPr lang="es-MX" dirty="0" smtClean="0"/>
                    </a:p>
                  </a:txBody>
                  <a:tcPr/>
                </a:tc>
              </a:tr>
              <a:tr h="373782">
                <a:tc>
                  <a:txBody>
                    <a:bodyPr/>
                    <a:lstStyle/>
                    <a:p>
                      <a:r>
                        <a:rPr lang="es-MX" sz="1200" kern="1200" dirty="0" smtClean="0">
                          <a:effectLst/>
                        </a:rPr>
                        <a:t>Conformación de reporte final de Especialización</a:t>
                      </a:r>
                      <a:endParaRPr lang="es-MX" sz="1200" b="0" dirty="0"/>
                    </a:p>
                  </a:txBody>
                  <a:tcPr/>
                </a:tc>
                <a:tc gridSpan="23">
                  <a:txBody>
                    <a:bodyPr/>
                    <a:lstStyle/>
                    <a:p>
                      <a:pPr algn="ctr"/>
                      <a:r>
                        <a:rPr lang="es-MX" sz="1600" dirty="0" smtClean="0"/>
                        <a:t>Octubre y noviembre de 2015</a:t>
                      </a:r>
                      <a:endParaRPr lang="es-MX" sz="1600"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val="4220761433"/>
      </p:ext>
    </p:extLst>
  </p:cSld>
  <p:clrMapOvr>
    <a:masterClrMapping/>
  </p:clrMapOvr>
  <mc:AlternateContent xmlns:mc="http://schemas.openxmlformats.org/markup-compatibility/2006" xmlns:p14="http://schemas.microsoft.com/office/powerpoint/2010/main">
    <mc:Choice Requires="p14">
      <p:transition p14:dur="10" advTm="120000"/>
    </mc:Choice>
    <mc:Fallback xmlns="">
      <p:transition advTm="12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1200</TotalTime>
  <Words>793</Words>
  <Application>Microsoft Office PowerPoint</Application>
  <PresentationFormat>Personalizado</PresentationFormat>
  <Paragraphs>157</Paragraphs>
  <Slides>10</Slides>
  <Notes>1</Notes>
  <HiddenSlides>0</HiddenSlides>
  <MMClips>4</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Ion</vt:lpstr>
      <vt:lpstr>Adolescentes lectores:  promoción de la lectura entre estudiantes de tercer grado de secundaria  en Coscomatepec, Veracruz</vt:lpstr>
      <vt:lpstr>Marco referencial</vt:lpstr>
      <vt:lpstr>Planteamiento del problema</vt:lpstr>
      <vt:lpstr>Justificación</vt:lpstr>
      <vt:lpstr>Objetivo general</vt:lpstr>
      <vt:lpstr>Objetivos particulares</vt:lpstr>
      <vt:lpstr>Hipótesis de intervención</vt:lpstr>
      <vt:lpstr>Diseño metodológico</vt:lpstr>
      <vt:lpstr>Programa de actividades</vt:lpstr>
      <vt:lpstr>Avances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Puc Domínguez</dc:creator>
  <cp:lastModifiedBy>Morales Velazquez Miriam Paloma</cp:lastModifiedBy>
  <cp:revision>100</cp:revision>
  <dcterms:created xsi:type="dcterms:W3CDTF">2015-04-06T16:14:50Z</dcterms:created>
  <dcterms:modified xsi:type="dcterms:W3CDTF">2015-09-14T21:57:13Z</dcterms:modified>
</cp:coreProperties>
</file>