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742" cy="464980"/>
          </a:xfrm>
          <a:prstGeom prst="rect">
            <a:avLst/>
          </a:prstGeom>
        </p:spPr>
        <p:txBody>
          <a:bodyPr vert="horz" lIns="90714" tIns="45357" rIns="90714" bIns="4535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515" y="1"/>
            <a:ext cx="2982742" cy="464980"/>
          </a:xfrm>
          <a:prstGeom prst="rect">
            <a:avLst/>
          </a:prstGeom>
        </p:spPr>
        <p:txBody>
          <a:bodyPr vert="horz" lIns="90714" tIns="45357" rIns="90714" bIns="45357" rtlCol="0"/>
          <a:lstStyle>
            <a:lvl1pPr algn="r">
              <a:defRPr sz="1200"/>
            </a:lvl1pPr>
          </a:lstStyle>
          <a:p>
            <a:fld id="{8827022F-EC3B-41A3-B57B-9D8DAFE77B13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4" tIns="45357" rIns="90714" bIns="4535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05" y="4416510"/>
            <a:ext cx="5504204" cy="4183220"/>
          </a:xfrm>
          <a:prstGeom prst="rect">
            <a:avLst/>
          </a:prstGeom>
        </p:spPr>
        <p:txBody>
          <a:bodyPr vert="horz" lIns="90714" tIns="45357" rIns="90714" bIns="4535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824"/>
            <a:ext cx="2982742" cy="464980"/>
          </a:xfrm>
          <a:prstGeom prst="rect">
            <a:avLst/>
          </a:prstGeom>
        </p:spPr>
        <p:txBody>
          <a:bodyPr vert="horz" lIns="90714" tIns="45357" rIns="90714" bIns="4535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515" y="8829824"/>
            <a:ext cx="2982742" cy="464980"/>
          </a:xfrm>
          <a:prstGeom prst="rect">
            <a:avLst/>
          </a:prstGeom>
        </p:spPr>
        <p:txBody>
          <a:bodyPr vert="horz" lIns="90714" tIns="45357" rIns="90714" bIns="45357" rtlCol="0" anchor="b"/>
          <a:lstStyle>
            <a:lvl1pPr algn="r">
              <a:defRPr sz="1200"/>
            </a:lvl1pPr>
          </a:lstStyle>
          <a:p>
            <a:fld id="{7DC73330-3FA3-4857-8982-B61D16B866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02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73330-3FA3-4857-8982-B61D16B86691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183B-C424-4BA8-9835-623F0BD3C417}" type="datetimeFigureOut">
              <a:rPr lang="es-MX" smtClean="0"/>
              <a:t>12/08/2024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/>
          <p:cNvGrpSpPr/>
          <p:nvPr/>
        </p:nvGrpSpPr>
        <p:grpSpPr bwMode="auto">
          <a:xfrm>
            <a:off x="395288" y="549275"/>
            <a:ext cx="2268537" cy="1939925"/>
            <a:chOff x="4105" y="0"/>
            <a:chExt cx="1655" cy="1466"/>
          </a:xfrm>
        </p:grpSpPr>
        <p:pic>
          <p:nvPicPr>
            <p:cNvPr id="5125" name="Picture 5" descr="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1042988" y="2382838"/>
            <a:ext cx="7772400" cy="169386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14606097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Calendario</a:t>
            </a:r>
          </a:p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Experiencia Educativa </a:t>
            </a:r>
            <a:b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Servicio Social</a:t>
            </a:r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717550" y="5516563"/>
            <a:ext cx="5078586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1" algn="r">
              <a:spcBef>
                <a:spcPct val="50000"/>
              </a:spcBef>
              <a:defRPr/>
            </a:pPr>
            <a:r>
              <a:rPr lang="es-MX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Agosto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s-MX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2024 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– Febrero </a:t>
            </a:r>
            <a:r>
              <a:rPr lang="es-MX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2025</a:t>
            </a:r>
            <a:endParaRPr lang="es-ES" sz="2800" b="0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552052"/>
              </p:ext>
            </p:extLst>
          </p:nvPr>
        </p:nvGraphicFramePr>
        <p:xfrm>
          <a:off x="530289" y="1700551"/>
          <a:ext cx="8175625" cy="4479971"/>
        </p:xfrm>
        <a:graphic>
          <a:graphicData uri="http://schemas.openxmlformats.org/drawingml/2006/table">
            <a:tbl>
              <a:tblPr/>
              <a:tblGrid>
                <a:gridCol w="3096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PERIODO: AGOSTO 20</a:t>
                      </a:r>
                      <a:r>
                        <a:rPr kumimoji="0" lang="es-MX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24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- FEBRERO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202</a:t>
                      </a: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5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Inicio  </a:t>
                      </a:r>
                      <a:r>
                        <a:rPr kumimoji="0" lang="es-MX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26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de agosto del 20</a:t>
                      </a:r>
                      <a:r>
                        <a:rPr kumimoji="0" lang="es-MX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24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 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Término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28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de febrero del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2025</a:t>
                      </a:r>
                      <a:endParaRPr kumimoji="0" lang="es-MX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Plática informativa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agosto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Firma de Carta de Presentación</a:t>
                      </a:r>
                      <a:endParaRPr kumimoji="0" lang="es-E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agosto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31 de agosto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REGISTRO DEL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Presentación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02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septiembre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septiembre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Solicitud de Registro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aceptación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 de Trabajo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Acuerdo de colaboración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7463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36296" y="-27384"/>
            <a:ext cx="2116542" cy="1335696"/>
            <a:chOff x="0" y="0"/>
            <a:chExt cx="18077" cy="1250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0" y="1069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09414"/>
              </p:ext>
            </p:extLst>
          </p:nvPr>
        </p:nvGraphicFramePr>
        <p:xfrm>
          <a:off x="467360" y="1628775"/>
          <a:ext cx="8175625" cy="4597400"/>
        </p:xfrm>
        <a:graphic>
          <a:graphicData uri="http://schemas.openxmlformats.org/drawingml/2006/table">
            <a:tbl>
              <a:tblPr/>
              <a:tblGrid>
                <a:gridCol w="309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DURANTE 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(AGO – OCT)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octubre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31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octu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bre</a:t>
                      </a:r>
                      <a:r>
                        <a:rPr 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(OCT – DIC)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diciembre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diciembre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(DIC – FEB)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LIBERACIÓN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 final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</a:t>
                      </a:r>
                      <a:r>
                        <a:rPr 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valuación del Jefe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Liberación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Entrega de Calificaciónes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s-MX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28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febrero </a:t>
                      </a:r>
                      <a:r>
                        <a:rPr 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202</a:t>
                      </a:r>
                      <a:r>
                        <a:rPr lang="es-MX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5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- - 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8487" name="10 CuadroTexto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 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35662" y="-8429"/>
            <a:ext cx="2044534" cy="1363104"/>
            <a:chOff x="-348" y="0"/>
            <a:chExt cx="18077" cy="1286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-348" y="1105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225</Words>
  <Application>Microsoft Office PowerPoint</Application>
  <PresentationFormat>Presentación en pantalla (4:3)</PresentationFormat>
  <Paragraphs>56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Candara</vt:lpstr>
      <vt:lpstr>Gill Sans MT</vt:lpstr>
      <vt:lpstr>Tahoma</vt:lpstr>
      <vt:lpstr>Times New Roman</vt:lpstr>
      <vt:lpstr>Trebuchet MS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Coordinación de S.S</dc:creator>
  <cp:lastModifiedBy>Garcia Rodriguez Carlos Antonio</cp:lastModifiedBy>
  <cp:revision>59</cp:revision>
  <cp:lastPrinted>2022-08-25T12:50:11Z</cp:lastPrinted>
  <dcterms:created xsi:type="dcterms:W3CDTF">2013-05-27T18:29:00Z</dcterms:created>
  <dcterms:modified xsi:type="dcterms:W3CDTF">2024-08-12T18:19:16Z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2058-11.2.0.10152</vt:lpwstr>
  </property>
</Properties>
</file>