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384457-6D32-2CF3-E9F4-4329B047B4B9}" v="42" dt="2024-10-05T19:58:17.3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0" autoAdjust="0"/>
    <p:restoredTop sz="94660"/>
  </p:normalViewPr>
  <p:slideViewPr>
    <p:cSldViewPr snapToGrid="0">
      <p:cViewPr varScale="1">
        <p:scale>
          <a:sx n="73" d="100"/>
          <a:sy n="73" d="100"/>
        </p:scale>
        <p:origin x="72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05/10/2024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8191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05/10/2024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1863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05/10/2024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5096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05/10/2024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8174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05/10/2024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9700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05/10/2024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9029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05/10/2024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2394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05/10/2024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0658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05/10/2024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2375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05/10/2024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0449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05/10/2024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603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0771E8B-6CA5-40B2-8038-0E112F3DAC1C}" type="datetimeFigureOut">
              <a:rPr lang="es-ES" smtClean="0"/>
              <a:t>05/10/2024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3118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6273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7357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1340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5D446B-F5BE-7AA4-AF3E-51AE9523A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A18AF13-F518-0E9B-F702-7CDD8B65AD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4819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662111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Presentación en pantalla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40</cp:revision>
  <dcterms:created xsi:type="dcterms:W3CDTF">2024-10-05T18:40:44Z</dcterms:created>
  <dcterms:modified xsi:type="dcterms:W3CDTF">2024-10-05T19:58:52Z</dcterms:modified>
</cp:coreProperties>
</file>