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8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6BA8"/>
    <a:srgbClr val="7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1" autoAdjust="0"/>
    <p:restoredTop sz="94660"/>
  </p:normalViewPr>
  <p:slideViewPr>
    <p:cSldViewPr snapToGrid="0">
      <p:cViewPr varScale="1">
        <p:scale>
          <a:sx n="18" d="100"/>
          <a:sy n="18" d="100"/>
        </p:scale>
        <p:origin x="3114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35518-A837-4178-B300-D0F3A975964E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AC1AE-3F1B-4AEB-99C1-D2079152BFB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341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1pPr>
    <a:lvl2pPr marL="1727557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2pPr>
    <a:lvl3pPr marL="3455116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3pPr>
    <a:lvl4pPr marL="5182676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4pPr>
    <a:lvl5pPr marL="6910232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5pPr>
    <a:lvl6pPr marL="8637792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6pPr>
    <a:lvl7pPr marL="10365348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7pPr>
    <a:lvl8pPr marL="12092908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8pPr>
    <a:lvl9pPr marL="13820468" algn="l" defTabSz="3455116" rtl="0" eaLnBrk="1" latinLnBrk="0" hangingPunct="1">
      <a:defRPr sz="453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459038" y="1162050"/>
            <a:ext cx="2092325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4C732-C239-4B6E-9A0F-3280FE576F27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4501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630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347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300034"/>
            <a:ext cx="6210092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300034"/>
            <a:ext cx="18270270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947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60035" y="13420204"/>
            <a:ext cx="24480361" cy="926013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320066" y="24480364"/>
            <a:ext cx="20160296" cy="110401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24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48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72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96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20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4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068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792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46304-95C5-451C-9BAA-FC56738CA36A}" type="datetimeFigureOut">
              <a:rPr lang="es-MX" smtClean="0"/>
              <a:t>22/11/2023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0203B-26CF-498B-B98D-F744F166F79C}" type="slidenum">
              <a:rPr lang="es-MX" smtClean="0"/>
              <a:t>‹Nº›</a:t>
            </a:fld>
            <a:endParaRPr lang="es-MX" dirty="0"/>
          </a:p>
        </p:txBody>
      </p:sp>
      <p:sp>
        <p:nvSpPr>
          <p:cNvPr id="8" name="Marcador de posición de imagen 7"/>
          <p:cNvSpPr>
            <a:spLocks noGrp="1"/>
          </p:cNvSpPr>
          <p:nvPr>
            <p:ph type="pic" sz="quarter" idx="13"/>
          </p:nvPr>
        </p:nvSpPr>
        <p:spPr>
          <a:xfrm>
            <a:off x="1439400" y="19873108"/>
            <a:ext cx="8399813" cy="5412781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73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4359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0770172"/>
            <a:ext cx="24840367" cy="17970262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28910440"/>
            <a:ext cx="24840367" cy="9450136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13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1500170"/>
            <a:ext cx="12240181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49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300044"/>
            <a:ext cx="24840367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0590160"/>
            <a:ext cx="12183928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5780233"/>
            <a:ext cx="12183928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0590160"/>
            <a:ext cx="12243932" cy="5190073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5780233"/>
            <a:ext cx="12243932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11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15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8401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6220102"/>
            <a:ext cx="14580215" cy="30700453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9671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880042"/>
            <a:ext cx="9288887" cy="10080149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6220102"/>
            <a:ext cx="14580215" cy="30700453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2960191"/>
            <a:ext cx="9288887" cy="24010358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40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B4283-AFAC-47E7-AB29-FE85C0E27347}" type="datetimeFigureOut">
              <a:rPr lang="es-MX" smtClean="0"/>
              <a:t>22/11/2023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3D122-9667-420B-857E-A0A0A3B518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757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errar llave 22"/>
          <p:cNvSpPr/>
          <p:nvPr/>
        </p:nvSpPr>
        <p:spPr>
          <a:xfrm>
            <a:off x="27297572" y="881010"/>
            <a:ext cx="873141" cy="4072165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2299" dirty="0"/>
          </a:p>
        </p:txBody>
      </p:sp>
      <p:sp>
        <p:nvSpPr>
          <p:cNvPr id="24" name="Rectángulo 23"/>
          <p:cNvSpPr/>
          <p:nvPr/>
        </p:nvSpPr>
        <p:spPr>
          <a:xfrm>
            <a:off x="28357255" y="2595776"/>
            <a:ext cx="5776133" cy="733568"/>
          </a:xfrm>
          <a:prstGeom prst="rect">
            <a:avLst/>
          </a:prstGeom>
          <a:noFill/>
        </p:spPr>
        <p:txBody>
          <a:bodyPr wrap="none" lIns="116872" tIns="58437" rIns="116872" bIns="58437">
            <a:spAutoFit/>
          </a:bodyPr>
          <a:lstStyle/>
          <a:p>
            <a:r>
              <a:rPr lang="es-ES" sz="4000" dirty="0">
                <a:ln w="0"/>
                <a:solidFill>
                  <a:srgbClr val="FF0000"/>
                </a:solidFill>
              </a:rPr>
              <a:t>1 No sobrepasar esta área</a:t>
            </a:r>
            <a:r>
              <a:rPr lang="es-ES" sz="4000" dirty="0" smtClean="0">
                <a:ln w="0"/>
                <a:solidFill>
                  <a:srgbClr val="FF0000"/>
                </a:solidFill>
              </a:rPr>
              <a:t>.</a:t>
            </a:r>
            <a:endParaRPr lang="es-ES" sz="4000" dirty="0">
              <a:ln w="0"/>
              <a:solidFill>
                <a:srgbClr val="FF0000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C522DCF9-A1B0-7596-CB6C-75453CE0B13B}"/>
              </a:ext>
            </a:extLst>
          </p:cNvPr>
          <p:cNvSpPr/>
          <p:nvPr/>
        </p:nvSpPr>
        <p:spPr>
          <a:xfrm>
            <a:off x="0" y="5092357"/>
            <a:ext cx="28800426" cy="2274311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ES" sz="8000" b="1" i="1" dirty="0">
                <a:ln w="0"/>
                <a:solidFill>
                  <a:srgbClr val="206BA8"/>
                </a:solidFill>
              </a:rPr>
              <a:t>Título</a:t>
            </a:r>
            <a:endParaRPr lang="es-MX" sz="8000" b="1" dirty="0">
              <a:ln w="0"/>
              <a:solidFill>
                <a:srgbClr val="206BA8"/>
              </a:solidFill>
            </a:endParaRPr>
          </a:p>
          <a:p>
            <a:pPr algn="ctr"/>
            <a:r>
              <a:rPr lang="es-MX" sz="6012" dirty="0">
                <a:ln w="0"/>
              </a:rPr>
              <a:t>(Máximo 15 palabras, tamaño mínimo de la fuente 80)</a:t>
            </a:r>
            <a:endParaRPr lang="es-MX" sz="6012" b="1" dirty="0">
              <a:ln w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43B7D07-522E-DF3E-20B7-AA0B6F7AF94E}"/>
              </a:ext>
            </a:extLst>
          </p:cNvPr>
          <p:cNvSpPr/>
          <p:nvPr/>
        </p:nvSpPr>
        <p:spPr>
          <a:xfrm>
            <a:off x="0" y="7422285"/>
            <a:ext cx="28800426" cy="1302955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5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Participantes: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altLang="es-MX" sz="3200" b="1" dirty="0" err="1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Mitzi</a:t>
            </a:r>
            <a:r>
              <a:rPr lang="es-MX" altLang="es-MX" sz="32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 Yadira Ortega Martínez </a:t>
            </a:r>
            <a:r>
              <a:rPr lang="es-MX" altLang="es-MX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y Lorena </a:t>
            </a:r>
            <a:r>
              <a:rPr lang="es-MX" altLang="es-MX" sz="3200" b="1" dirty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López </a:t>
            </a:r>
            <a:r>
              <a:rPr lang="es-MX" altLang="es-MX" sz="3200" b="1" dirty="0" smtClean="0">
                <a:ln w="0"/>
                <a:solidFill>
                  <a:schemeClr val="tx1">
                    <a:lumMod val="75000"/>
                    <a:lumOff val="25000"/>
                  </a:schemeClr>
                </a:solidFill>
              </a:rPr>
              <a:t>Lozada. </a:t>
            </a:r>
            <a:r>
              <a:rPr lang="es-MX" altLang="es-MX" sz="3200" b="1" dirty="0" smtClean="0">
                <a:ln w="0"/>
                <a:solidFill>
                  <a:srgbClr val="FF0000"/>
                </a:solidFill>
              </a:rPr>
              <a:t>N</a:t>
            </a:r>
            <a:r>
              <a:rPr lang="es-ES" sz="3200" b="1" dirty="0" err="1" smtClean="0">
                <a:ln w="0"/>
                <a:solidFill>
                  <a:srgbClr val="FF0000"/>
                </a:solidFill>
              </a:rPr>
              <a:t>ombre</a:t>
            </a:r>
            <a:r>
              <a:rPr lang="es-ES" sz="3200" b="1" dirty="0">
                <a:ln w="0"/>
                <a:solidFill>
                  <a:srgbClr val="FF0000"/>
                </a:solidFill>
              </a:rPr>
              <a:t> </a:t>
            </a:r>
            <a:r>
              <a:rPr lang="es-ES" sz="3200" b="1" dirty="0" smtClean="0">
                <a:ln w="0"/>
                <a:solidFill>
                  <a:srgbClr val="FF0000"/>
                </a:solidFill>
              </a:rPr>
              <a:t>con </a:t>
            </a:r>
            <a:r>
              <a:rPr lang="es-ES" sz="3200" b="1" dirty="0">
                <a:ln w="0"/>
                <a:solidFill>
                  <a:srgbClr val="FF0000"/>
                </a:solidFill>
              </a:rPr>
              <a:t>apellidos  (</a:t>
            </a:r>
            <a:r>
              <a:rPr lang="es-MX" sz="3200" b="1" dirty="0">
                <a:ln w="0"/>
                <a:solidFill>
                  <a:srgbClr val="FF0000"/>
                </a:solidFill>
              </a:rPr>
              <a:t>Calibri, tamaño 32 Negrita, centrado</a:t>
            </a:r>
            <a:r>
              <a:rPr lang="es-MX" sz="3200" b="1" dirty="0" smtClean="0">
                <a:ln w="0"/>
                <a:solidFill>
                  <a:srgbClr val="FF0000"/>
                </a:solidFill>
              </a:rPr>
              <a:t>).</a:t>
            </a:r>
            <a:endParaRPr lang="es-MX" sz="3200" dirty="0">
              <a:ln w="0"/>
              <a:solidFill>
                <a:srgbClr val="FF0000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8E22F757-ED24-2279-8B9C-DC9FFE21E665}"/>
              </a:ext>
            </a:extLst>
          </p:cNvPr>
          <p:cNvSpPr/>
          <p:nvPr/>
        </p:nvSpPr>
        <p:spPr>
          <a:xfrm>
            <a:off x="1936462" y="17122617"/>
            <a:ext cx="12448020" cy="989181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46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Inserta una imagen descriptiva del proyecto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E1D6DD6-73EE-87AD-60EC-28953D0C2CBE}"/>
              </a:ext>
            </a:extLst>
          </p:cNvPr>
          <p:cNvSpPr/>
          <p:nvPr/>
        </p:nvSpPr>
        <p:spPr>
          <a:xfrm>
            <a:off x="1667800" y="31773378"/>
            <a:ext cx="12448020" cy="716930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46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Inserta una imagen de la metodología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19EBEE41-636D-1640-7E0A-08983FCF5C8E}"/>
              </a:ext>
            </a:extLst>
          </p:cNvPr>
          <p:cNvSpPr/>
          <p:nvPr/>
        </p:nvSpPr>
        <p:spPr>
          <a:xfrm>
            <a:off x="15029590" y="17136144"/>
            <a:ext cx="12803242" cy="1239835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9646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Inserta una imagen, gráfica, fotografías,  tabla o estadísticas que hagan referencia a los resultados obtenidos.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A3569CF-EA10-4F24-B4D2-DA862826EFD7}"/>
              </a:ext>
            </a:extLst>
          </p:cNvPr>
          <p:cNvSpPr/>
          <p:nvPr/>
        </p:nvSpPr>
        <p:spPr>
          <a:xfrm>
            <a:off x="15029589" y="12540248"/>
            <a:ext cx="12803243" cy="2949560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400" b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Resultados</a:t>
            </a:r>
          </a:p>
          <a:p>
            <a:pPr algn="just"/>
            <a:r>
              <a:rPr lang="es-ES" sz="3500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Debe contener una información precisa de los datos obtenidos, los resultados principales del estudio o análisis del </a:t>
            </a:r>
            <a:r>
              <a:rPr lang="es-MX" sz="3500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producto, proceso o servicio,  considerar que tiene que ser breve. Calibri tamaño 35 Normal</a:t>
            </a:r>
            <a:r>
              <a:rPr lang="es-MX" sz="3500" i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,.</a:t>
            </a:r>
            <a:endParaRPr lang="es-MX" sz="3500" i="1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386849AC-9CD2-7C19-D432-EA764EF7DEFD}"/>
              </a:ext>
            </a:extLst>
          </p:cNvPr>
          <p:cNvSpPr/>
          <p:nvPr/>
        </p:nvSpPr>
        <p:spPr>
          <a:xfrm>
            <a:off x="1936462" y="28064387"/>
            <a:ext cx="12448021" cy="2659032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400" b="1" dirty="0">
                <a:ln w="0"/>
              </a:rPr>
              <a:t>Metodología</a:t>
            </a:r>
          </a:p>
          <a:p>
            <a:pPr algn="just"/>
            <a:r>
              <a:rPr lang="es-MX" sz="3500" dirty="0">
                <a:ln w="0"/>
              </a:rPr>
              <a:t>Descripción de los pasos de la metodología, debe ser breve.</a:t>
            </a:r>
            <a:br>
              <a:rPr lang="es-MX" sz="3500" dirty="0">
                <a:ln w="0"/>
              </a:rPr>
            </a:br>
            <a:r>
              <a:rPr lang="es-MX" sz="3500" i="1" dirty="0">
                <a:ln w="0"/>
              </a:rPr>
              <a:t>Calibri tamaño 35 </a:t>
            </a:r>
            <a:r>
              <a:rPr lang="es-MX" sz="3500" i="1" dirty="0" smtClean="0">
                <a:ln w="0"/>
              </a:rPr>
              <a:t>Normal.</a:t>
            </a:r>
            <a:endParaRPr lang="es-MX" sz="3500" dirty="0">
              <a:ln w="0"/>
            </a:endParaRPr>
          </a:p>
          <a:p>
            <a:pPr algn="just"/>
            <a:endParaRPr lang="es-ES" sz="5112" dirty="0">
              <a:ln w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FB282AF3-7230-E4F0-21DF-5D16105D00CC}"/>
              </a:ext>
            </a:extLst>
          </p:cNvPr>
          <p:cNvSpPr/>
          <p:nvPr/>
        </p:nvSpPr>
        <p:spPr>
          <a:xfrm>
            <a:off x="15029589" y="34377295"/>
            <a:ext cx="12803242" cy="4565387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400" b="1" dirty="0" smtClean="0">
                <a:ln w="0"/>
              </a:rPr>
              <a:t>Discusión</a:t>
            </a:r>
            <a:endParaRPr lang="es-MX" sz="4400" b="1" dirty="0">
              <a:ln w="0"/>
            </a:endParaRPr>
          </a:p>
          <a:p>
            <a:pPr algn="just"/>
            <a:r>
              <a:rPr lang="es-ES" sz="3500" dirty="0">
                <a:ln w="0"/>
              </a:rPr>
              <a:t>Debe contener una información precisa de los datos obtenidos, los resultados principales del estudio o análisis del </a:t>
            </a:r>
            <a:r>
              <a:rPr lang="es-MX" sz="3500" dirty="0">
                <a:ln w="0"/>
              </a:rPr>
              <a:t>producto, proceso, método o software. </a:t>
            </a:r>
            <a:r>
              <a:rPr lang="es-MX" sz="3500" i="1" dirty="0">
                <a:ln w="0"/>
              </a:rPr>
              <a:t>Calibri tamaño 35 </a:t>
            </a:r>
            <a:r>
              <a:rPr lang="es-MX" sz="3500" i="1" dirty="0" smtClean="0">
                <a:ln w="0"/>
              </a:rPr>
              <a:t>Normal.</a:t>
            </a:r>
          </a:p>
          <a:p>
            <a:pPr algn="ctr"/>
            <a:endParaRPr lang="es-ES" sz="3500" i="1" dirty="0">
              <a:ln w="0"/>
            </a:endParaRPr>
          </a:p>
          <a:p>
            <a:pPr algn="ctr"/>
            <a:endParaRPr lang="es-ES" sz="3500" i="1" dirty="0" smtClean="0">
              <a:ln w="0"/>
            </a:endParaRPr>
          </a:p>
          <a:p>
            <a:pPr algn="ctr"/>
            <a:endParaRPr lang="es-ES" sz="3500" i="1" dirty="0">
              <a:ln w="0"/>
            </a:endParaRPr>
          </a:p>
          <a:p>
            <a:pPr algn="ctr"/>
            <a:endParaRPr lang="es-ES" sz="3500" i="1" dirty="0" smtClean="0">
              <a:ln w="0"/>
            </a:endParaRP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917D11EC-C1C3-0023-473E-656E88D2C4B5}"/>
              </a:ext>
            </a:extLst>
          </p:cNvPr>
          <p:cNvSpPr/>
          <p:nvPr/>
        </p:nvSpPr>
        <p:spPr>
          <a:xfrm>
            <a:off x="1444897" y="12545102"/>
            <a:ext cx="12583156" cy="2410951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ctr"/>
            <a:r>
              <a:rPr lang="es-MX" sz="4400" b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Introducción</a:t>
            </a:r>
          </a:p>
          <a:p>
            <a:pPr algn="just"/>
            <a:r>
              <a:rPr lang="es-MX" sz="3500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Introducción a la </a:t>
            </a:r>
            <a:r>
              <a:rPr lang="es-MX" sz="35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investigación y objetivo …</a:t>
            </a:r>
            <a:endParaRPr lang="es-MX" sz="35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s-MX" sz="3500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Calibri tamaño 35 </a:t>
            </a:r>
            <a:r>
              <a:rPr lang="es-MX" sz="3500" i="1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Normal</a:t>
            </a:r>
            <a:endParaRPr lang="es-MX" sz="3500" i="1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es-MX" sz="3500" i="1" dirty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Debe presentarse y exponerse de manera clara.</a:t>
            </a:r>
            <a:endParaRPr lang="es-ES" sz="35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771C501-6BF8-E9A6-ED31-6AC8525CDDC7}"/>
              </a:ext>
            </a:extLst>
          </p:cNvPr>
          <p:cNvSpPr/>
          <p:nvPr/>
        </p:nvSpPr>
        <p:spPr>
          <a:xfrm>
            <a:off x="21505341" y="7582"/>
            <a:ext cx="5721330" cy="59099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463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s-MX" sz="463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s-MX" sz="463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s-MX" sz="463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s-MX" sz="35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Logo o Imagen relacionada</a:t>
            </a:r>
          </a:p>
          <a:p>
            <a:pPr algn="ctr"/>
            <a:r>
              <a:rPr lang="es-MX" sz="35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Quitar recuadro</a:t>
            </a:r>
          </a:p>
        </p:txBody>
      </p:sp>
      <p:pic>
        <p:nvPicPr>
          <p:cNvPr id="4" name="0 Imagen">
            <a:extLst>
              <a:ext uri="{FF2B5EF4-FFF2-40B4-BE49-F238E27FC236}">
                <a16:creationId xmlns:a16="http://schemas.microsoft.com/office/drawing/2014/main" id="{6C5F10E5-7569-21A7-2AE7-9DE1E8394A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386" y="881404"/>
            <a:ext cx="2103503" cy="1823083"/>
          </a:xfrm>
          <a:prstGeom prst="rect">
            <a:avLst/>
          </a:prstGeom>
        </p:spPr>
      </p:pic>
      <p:pic>
        <p:nvPicPr>
          <p:cNvPr id="5" name="0 Imagen">
            <a:extLst>
              <a:ext uri="{FF2B5EF4-FFF2-40B4-BE49-F238E27FC236}">
                <a16:creationId xmlns:a16="http://schemas.microsoft.com/office/drawing/2014/main" id="{BE4D4012-B001-EC45-C98D-382F473524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5" b="920"/>
          <a:stretch/>
        </p:blipFill>
        <p:spPr bwMode="auto">
          <a:xfrm>
            <a:off x="0" y="39960868"/>
            <a:ext cx="4029075" cy="3239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Puede ser una imagen de texto que dice &quot;Facultad de STADÍSTICA E INFORMÁTICA&quot;">
            <a:extLst>
              <a:ext uri="{FF2B5EF4-FFF2-40B4-BE49-F238E27FC236}">
                <a16:creationId xmlns:a16="http://schemas.microsoft.com/office/drawing/2014/main" id="{8065041C-C9C8-C7A5-C5F2-424F05295C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6344" y="1062514"/>
            <a:ext cx="1474128" cy="172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D88FA2A1-C526-61DC-F137-59186C74D5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02" y="1040574"/>
            <a:ext cx="5447087" cy="1663914"/>
          </a:xfrm>
          <a:prstGeom prst="rect">
            <a:avLst/>
          </a:prstGeom>
        </p:spPr>
      </p:pic>
      <p:pic>
        <p:nvPicPr>
          <p:cNvPr id="1028" name="Picture 4" descr="Puede ser una imagen de texto">
            <a:extLst>
              <a:ext uri="{FF2B5EF4-FFF2-40B4-BE49-F238E27FC236}">
                <a16:creationId xmlns:a16="http://schemas.microsoft.com/office/drawing/2014/main" id="{1725CEFB-A0B3-9AD8-7ED5-67E57A5C02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532" y="946835"/>
            <a:ext cx="1766509" cy="183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3B763C9-45B2-2AD8-F023-5F6B0835CEC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8349" y="1008891"/>
            <a:ext cx="3722224" cy="2093751"/>
          </a:xfrm>
          <a:prstGeom prst="rect">
            <a:avLst/>
          </a:prstGeom>
        </p:spPr>
      </p:pic>
      <p:sp>
        <p:nvSpPr>
          <p:cNvPr id="28" name="Rectángulo 27">
            <a:extLst>
              <a:ext uri="{FF2B5EF4-FFF2-40B4-BE49-F238E27FC236}">
                <a16:creationId xmlns:a16="http://schemas.microsoft.com/office/drawing/2014/main" id="{26D74A78-B593-6E50-709B-7BB5EE174BED}"/>
              </a:ext>
            </a:extLst>
          </p:cNvPr>
          <p:cNvSpPr/>
          <p:nvPr/>
        </p:nvSpPr>
        <p:spPr>
          <a:xfrm>
            <a:off x="3612677" y="40451292"/>
            <a:ext cx="24558036" cy="2012701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pPr algn="just"/>
            <a:r>
              <a:rPr lang="es-MX" sz="4000" b="1" dirty="0">
                <a:ln w="0"/>
              </a:rPr>
              <a:t>Referencias</a:t>
            </a:r>
          </a:p>
          <a:p>
            <a:pPr algn="just"/>
            <a:r>
              <a:rPr lang="es-MX" sz="3000" dirty="0">
                <a:ln w="0"/>
              </a:rPr>
              <a:t>De 1 a 3 referencias en estilo  APA. </a:t>
            </a:r>
            <a:r>
              <a:rPr lang="es-MX" sz="3000" i="1" dirty="0">
                <a:ln w="0"/>
              </a:rPr>
              <a:t>Calibri tamaño 30 </a:t>
            </a:r>
            <a:r>
              <a:rPr lang="es-MX" sz="3000" i="1" dirty="0" smtClean="0">
                <a:ln w="0"/>
              </a:rPr>
              <a:t>Normal. </a:t>
            </a:r>
            <a:endParaRPr lang="es-MX" sz="3000" dirty="0">
              <a:ln w="0"/>
            </a:endParaRPr>
          </a:p>
          <a:p>
            <a:pPr algn="just"/>
            <a:endParaRPr lang="es-ES" sz="5112" dirty="0">
              <a:ln w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75F733D9-DB0F-75FD-89DE-885CEAC939DD}"/>
              </a:ext>
            </a:extLst>
          </p:cNvPr>
          <p:cNvSpPr txBox="1"/>
          <p:nvPr/>
        </p:nvSpPr>
        <p:spPr>
          <a:xfrm>
            <a:off x="5499868" y="3434874"/>
            <a:ext cx="17048773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7000" b="1" i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II Expo</a:t>
            </a:r>
            <a:r>
              <a:rPr lang="es-MX" sz="7000" b="1" i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Gill Sans MT" panose="020B0502020104020203" pitchFamily="34" charset="0"/>
              </a:rPr>
              <a:t>: Estadística en el Entorno</a:t>
            </a:r>
            <a:endParaRPr lang="es-MX" sz="7000" i="1" dirty="0">
              <a:solidFill>
                <a:schemeClr val="tx1">
                  <a:lumMod val="95000"/>
                  <a:lumOff val="5000"/>
                </a:schemeClr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5766737" y="6048189"/>
            <a:ext cx="8366651" cy="6889100"/>
          </a:xfrm>
          <a:prstGeom prst="rect">
            <a:avLst/>
          </a:prstGeom>
          <a:noFill/>
        </p:spPr>
        <p:txBody>
          <a:bodyPr wrap="square" lIns="116872" tIns="58437" rIns="116872" bIns="58437">
            <a:spAutoFit/>
          </a:bodyPr>
          <a:lstStyle/>
          <a:p>
            <a:r>
              <a:rPr lang="es-ES" sz="4000" b="1" dirty="0" smtClean="0">
                <a:ln w="0"/>
                <a:solidFill>
                  <a:srgbClr val="FF0000"/>
                </a:solidFill>
              </a:rPr>
              <a:t>Recomendaciones</a:t>
            </a:r>
          </a:p>
          <a:p>
            <a:r>
              <a:rPr lang="es-ES" sz="4000" dirty="0" smtClean="0">
                <a:ln w="0"/>
                <a:solidFill>
                  <a:srgbClr val="FF0000"/>
                </a:solidFill>
              </a:rPr>
              <a:t>2 </a:t>
            </a:r>
            <a:r>
              <a:rPr lang="es-ES" sz="4000" dirty="0">
                <a:ln w="0"/>
                <a:solidFill>
                  <a:srgbClr val="FF0000"/>
                </a:solidFill>
              </a:rPr>
              <a:t>Revisa ortografía  y acentúa 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     mayúsculas.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3 Estructura </a:t>
            </a:r>
            <a:r>
              <a:rPr lang="es-ES" sz="4000" dirty="0" err="1">
                <a:ln w="0"/>
                <a:solidFill>
                  <a:srgbClr val="FF0000"/>
                </a:solidFill>
              </a:rPr>
              <a:t>IMRyD</a:t>
            </a:r>
            <a:r>
              <a:rPr lang="es-ES" sz="4000" dirty="0">
                <a:ln w="0"/>
                <a:solidFill>
                  <a:srgbClr val="FF0000"/>
                </a:solidFill>
              </a:rPr>
              <a:t>.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4 Los caracteres deben ser gruesos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 y en negritas.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5 Evitar el apiñamiento de información.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6 Tampoco sobrecargar de imagen, las</a:t>
            </a:r>
          </a:p>
          <a:p>
            <a:r>
              <a:rPr lang="es-ES" sz="4000" dirty="0">
                <a:ln w="0"/>
                <a:solidFill>
                  <a:srgbClr val="FF0000"/>
                </a:solidFill>
              </a:rPr>
              <a:t>Imágenes no solo se escogen para ilustrar, estas </a:t>
            </a:r>
            <a:r>
              <a:rPr lang="es-ES" sz="4000" dirty="0" smtClean="0">
                <a:ln w="0"/>
                <a:solidFill>
                  <a:srgbClr val="FF0000"/>
                </a:solidFill>
              </a:rPr>
              <a:t>deben de </a:t>
            </a:r>
            <a:r>
              <a:rPr lang="es-ES" sz="4000" dirty="0">
                <a:ln w="0"/>
                <a:solidFill>
                  <a:srgbClr val="FF0000"/>
                </a:solidFill>
              </a:rPr>
              <a:t>dar información.</a:t>
            </a:r>
          </a:p>
        </p:txBody>
      </p:sp>
    </p:spTree>
    <p:extLst>
      <p:ext uri="{BB962C8B-B14F-4D97-AF65-F5344CB8AC3E}">
        <p14:creationId xmlns:p14="http://schemas.microsoft.com/office/powerpoint/2010/main" val="24287049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263</Words>
  <Application>Microsoft Office PowerPoint</Application>
  <PresentationFormat>Personalizado</PresentationFormat>
  <Paragraphs>39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Lorena López Lozada</dc:creator>
  <cp:lastModifiedBy>UV</cp:lastModifiedBy>
  <cp:revision>24</cp:revision>
  <dcterms:created xsi:type="dcterms:W3CDTF">2018-10-17T21:15:57Z</dcterms:created>
  <dcterms:modified xsi:type="dcterms:W3CDTF">2023-11-22T14:29:32Z</dcterms:modified>
</cp:coreProperties>
</file>