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6CC59-8CF0-4762-8A3F-81AF4FC8D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51F3E7-ABCA-48DD-BB82-948370EE0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7D1924-3E43-490C-ABFB-A04C022E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6CA087-623E-4FED-BB49-342A1145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27834-005A-44F4-A33B-FF0DCC34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6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45BB7-A5B6-4AD9-B6C1-D96D22CD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7DC3EF-885E-4CB9-9002-ACC3E114D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193E4-19AE-4347-AC6A-5FAE34EB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7DD02-AF33-4598-9B30-86AD09A2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1AFC5-B8F6-4D29-9768-B3E352A1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57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4B87AE-1BBE-4E88-91F7-F9FC1B64B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C4D3CD-96BC-4C74-8DDA-9CDC0E1C2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D81BF-9255-4A99-866E-2FA92CE2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0D388-8A2E-4845-8012-6E9A0FA9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0F5FD-796F-4B77-9347-5B3928CD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35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BD307-9D68-4460-8DAD-EC3F9F83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C94ACF-140B-4A6B-8A45-26722D478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58A8C2-FB88-4A1A-B519-E1DA8490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EDF08-96CE-40D2-BD96-B7B4FCDC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B01DC1-DC91-4FAA-A5E3-6445AA94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65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86557-A79A-4892-8EB6-19915FD2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183ECA-3972-4C6D-B92F-B7E09457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3D236-1DFF-4EF5-9878-12607A7E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C2360-F5E9-4B7A-B5F1-C19E17FA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BC09A-BEF0-4333-BA09-3A72AAAD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7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628BE-AABF-40FB-B5CD-BD8007D3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CCD7E4-8042-4F35-ADA0-A97FF8B60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3064F7-9987-41DF-B4B0-00FA00D72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BD39-4BC9-4F18-9272-02B38349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FA7E6D-B6CF-4EE8-A9B7-A2BF7E1C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5E0E-371F-4CA6-ADDA-D10D07CD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8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056D9-0BFB-4DE3-9D11-7EF68DFD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934DA-507D-4B63-B1CE-56A31B404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37B7B6-4260-4252-BE2E-A1C89DD1E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C099F6-D403-468D-9C5C-B0C052285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E9E078-4212-4544-A723-60DD4724E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EFF16-27E5-4D1F-A3F6-C0BC0CF5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CD28DA-D0B2-49DC-9F50-0946B1AB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574D61-D4CE-4A40-B8B9-FD071E5C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52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96C63-E37F-4A1C-95D8-ABE78529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68B37E-7AA0-43C3-9548-FCD8B2A2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5C5F7A-0860-42DD-9277-C84BF43F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1D4935-AE55-4C85-A2DB-6F1621FE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8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00126D-A2A7-4D97-A2EF-8AFF0E66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816BFB-1683-4F13-B751-1C73844C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7D2952-19B8-463E-9F03-66DFDC15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28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7F6ED-6E27-44A2-9213-C10E0538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634F4-555B-405A-BE67-16382E3F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095D5D-67F3-4E95-9A5E-A52ABDA35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34DEB6-F20A-4EA1-A17C-1E7FC710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DD740-665F-40A4-B5BF-68D0C0C0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EE96C-1368-45DF-968A-10115E7D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79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881DB-755E-4490-99F1-072C6628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0DEE72-EFAE-43B6-972E-A6502CDFB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601AD-3F83-4780-853E-012BF7543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E5390C-D2CB-4A14-86D4-2744978E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544B83-7E39-412A-8EFD-ABA8FA23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D9E663-6548-42B7-AAF8-87B9B413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2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AFEE6F-41A4-4A55-B3DE-E4D75F7B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52F03E-454F-40EF-AB7C-8C86A6A31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C9FA3-39E4-43FB-8970-3DEC5BE59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6BF65-0D0C-4DC7-BB66-90EF5659AAF3}" type="datetimeFigureOut">
              <a:rPr lang="es-MX" smtClean="0"/>
              <a:t>06/12/2024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4B9D5A-58AA-4C74-8F1D-8553FD716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4D559F-907C-4464-83A5-6D703F4F0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A5E1-4681-4FAF-BECC-92A8E6268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1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10" Type="http://schemas.openxmlformats.org/officeDocument/2006/relationships/image" Target="../media/image9.svg" /><Relationship Id="rId4" Type="http://schemas.openxmlformats.org/officeDocument/2006/relationships/image" Target="../media/image3.png" /><Relationship Id="rId9" Type="http://schemas.openxmlformats.org/officeDocument/2006/relationships/image" Target="../media/image8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2.png" /><Relationship Id="rId7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11" Type="http://schemas.openxmlformats.org/officeDocument/2006/relationships/image" Target="../media/image12.jpg" /><Relationship Id="rId5" Type="http://schemas.openxmlformats.org/officeDocument/2006/relationships/image" Target="../media/image5.png" /><Relationship Id="rId10" Type="http://schemas.openxmlformats.org/officeDocument/2006/relationships/image" Target="../media/image3.png" /><Relationship Id="rId4" Type="http://schemas.openxmlformats.org/officeDocument/2006/relationships/image" Target="../media/image11.png" /><Relationship Id="rId9" Type="http://schemas.openxmlformats.org/officeDocument/2006/relationships/image" Target="../media/image9.sv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2.png" /><Relationship Id="rId7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10" Type="http://schemas.openxmlformats.org/officeDocument/2006/relationships/image" Target="../media/image3.png" /><Relationship Id="rId4" Type="http://schemas.openxmlformats.org/officeDocument/2006/relationships/image" Target="../media/image11.png" /><Relationship Id="rId9" Type="http://schemas.openxmlformats.org/officeDocument/2006/relationships/image" Target="../media/image9.sv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2.png" /><Relationship Id="rId7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10" Type="http://schemas.openxmlformats.org/officeDocument/2006/relationships/image" Target="../media/image3.png" /><Relationship Id="rId4" Type="http://schemas.openxmlformats.org/officeDocument/2006/relationships/image" Target="../media/image11.png" /><Relationship Id="rId9" Type="http://schemas.openxmlformats.org/officeDocument/2006/relationships/image" Target="../media/image9.sv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2.png" /><Relationship Id="rId7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10" Type="http://schemas.openxmlformats.org/officeDocument/2006/relationships/image" Target="../media/image3.png" /><Relationship Id="rId4" Type="http://schemas.openxmlformats.org/officeDocument/2006/relationships/image" Target="../media/image11.png" /><Relationship Id="rId9" Type="http://schemas.openxmlformats.org/officeDocument/2006/relationships/image" Target="../media/image9.sv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2.png" /><Relationship Id="rId7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10" Type="http://schemas.openxmlformats.org/officeDocument/2006/relationships/image" Target="../media/image3.png" /><Relationship Id="rId4" Type="http://schemas.openxmlformats.org/officeDocument/2006/relationships/image" Target="../media/image11.png" /><Relationship Id="rId9" Type="http://schemas.openxmlformats.org/officeDocument/2006/relationships/image" Target="../media/image9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49518C91-478F-043D-36BE-FB42AB9676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" y="6106507"/>
            <a:ext cx="12185913" cy="751493"/>
          </a:xfrm>
          <a:prstGeom prst="rect">
            <a:avLst/>
          </a:prstGeom>
        </p:spPr>
      </p:pic>
      <p:pic>
        <p:nvPicPr>
          <p:cNvPr id="43" name="Marcador de contenido 6">
            <a:extLst>
              <a:ext uri="{FF2B5EF4-FFF2-40B4-BE49-F238E27FC236}">
                <a16:creationId xmlns:a16="http://schemas.microsoft.com/office/drawing/2014/main" id="{559574AA-21CB-DC55-AD2C-DAB6C82C85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038664" y="-19066"/>
            <a:ext cx="108584" cy="121859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550906-F90F-492A-AAFC-FDF8E195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1" y="3699221"/>
            <a:ext cx="10403888" cy="646447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Título de Ponencia (24 </a:t>
            </a:r>
            <a:r>
              <a:rPr lang="es-ES" sz="2400" b="1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24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Negritas, Tipografía Gill Sans MT)</a:t>
            </a:r>
            <a:endParaRPr lang="es-MX" sz="2400" b="1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151332B-5A46-4DD4-AB38-3CAE2646CA3A}"/>
              </a:ext>
            </a:extLst>
          </p:cNvPr>
          <p:cNvSpPr txBox="1">
            <a:spLocks/>
          </p:cNvSpPr>
          <p:nvPr/>
        </p:nvSpPr>
        <p:spPr>
          <a:xfrm>
            <a:off x="1466873" y="4382396"/>
            <a:ext cx="9144000" cy="64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Nombre del ponente (s), (20 </a:t>
            </a:r>
            <a:r>
              <a:rPr lang="es-ES" sz="20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20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MT)</a:t>
            </a:r>
            <a:endParaRPr lang="es-MX" sz="20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656898E-96E7-4AD5-B187-6650C5889735}"/>
              </a:ext>
            </a:extLst>
          </p:cNvPr>
          <p:cNvSpPr txBox="1">
            <a:spLocks/>
          </p:cNvSpPr>
          <p:nvPr/>
        </p:nvSpPr>
        <p:spPr>
          <a:xfrm>
            <a:off x="1466873" y="4921228"/>
            <a:ext cx="9144000" cy="64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Institución o dependencia (18 </a:t>
            </a:r>
            <a:r>
              <a:rPr lang="es-ES" sz="18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MT)</a:t>
            </a:r>
            <a:endParaRPr lang="es-MX" sz="18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1790449-2ACC-43BD-BAFD-8BCC6855911F}"/>
              </a:ext>
            </a:extLst>
          </p:cNvPr>
          <p:cNvSpPr txBox="1">
            <a:spLocks/>
          </p:cNvSpPr>
          <p:nvPr/>
        </p:nvSpPr>
        <p:spPr>
          <a:xfrm>
            <a:off x="9770760" y="5421051"/>
            <a:ext cx="2081699" cy="46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2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Fecha: día. mes. año</a:t>
            </a:r>
            <a:endParaRPr lang="es-MX" sz="12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01687D1-DCAC-42DF-A483-5209D619D030}"/>
              </a:ext>
            </a:extLst>
          </p:cNvPr>
          <p:cNvSpPr txBox="1">
            <a:spLocks/>
          </p:cNvSpPr>
          <p:nvPr/>
        </p:nvSpPr>
        <p:spPr>
          <a:xfrm>
            <a:off x="2776605" y="2752242"/>
            <a:ext cx="6638790" cy="64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A2CEBD8A-1860-3AC0-984C-BF903F1EF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80" y="-1725381"/>
            <a:ext cx="243964" cy="60551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BF40DA5E-74A4-D8BC-33CD-4C023C8A80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5728" y="398361"/>
            <a:ext cx="10260544" cy="1164968"/>
            <a:chOff x="1190172" y="161841"/>
            <a:chExt cx="10000342" cy="1135425"/>
          </a:xfrm>
        </p:grpSpPr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BD4CE541-D513-C1EB-D9FB-5628D301265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0078" y="210966"/>
              <a:ext cx="1086300" cy="1086300"/>
            </a:xfrm>
            <a:prstGeom prst="rect">
              <a:avLst/>
            </a:prstGeom>
          </p:spPr>
        </p:pic>
        <p:pic>
          <p:nvPicPr>
            <p:cNvPr id="20" name="Imagen 19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935B0F52-2BD0-70A9-5498-B4F89569913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630" y="334861"/>
              <a:ext cx="838816" cy="792088"/>
            </a:xfrm>
            <a:prstGeom prst="rect">
              <a:avLst/>
            </a:prstGeom>
          </p:spPr>
        </p:pic>
        <p:pic>
          <p:nvPicPr>
            <p:cNvPr id="22" name="Imagen 21" descr="Icono&#10;&#10;Descripción generada automáticamente">
              <a:extLst>
                <a:ext uri="{FF2B5EF4-FFF2-40B4-BE49-F238E27FC236}">
                  <a16:creationId xmlns:a16="http://schemas.microsoft.com/office/drawing/2014/main" id="{364376F7-D7F8-4BC5-8EC8-291D4C5238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896" y="348286"/>
              <a:ext cx="839221" cy="792089"/>
            </a:xfrm>
            <a:prstGeom prst="rect">
              <a:avLst/>
            </a:prstGeom>
          </p:spPr>
        </p:pic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4F725942-74D8-F5AA-8B44-5D61C4321CF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172" y="161841"/>
              <a:ext cx="1320800" cy="1135425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4C4A7D1-A6D8-8511-D3B6-523D421207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6422" y="334485"/>
              <a:ext cx="1766758" cy="805890"/>
            </a:xfrm>
            <a:prstGeom prst="rect">
              <a:avLst/>
            </a:prstGeom>
          </p:spPr>
        </p:pic>
        <p:pic>
          <p:nvPicPr>
            <p:cNvPr id="28" name="Imagen 27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8D7030C7-D73D-D0EC-D479-F673FEF93E8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339" y="439875"/>
              <a:ext cx="2596175" cy="644361"/>
            </a:xfrm>
            <a:prstGeom prst="rect">
              <a:avLst/>
            </a:prstGeom>
          </p:spPr>
        </p:pic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281CCD08-A5AD-40CF-8C66-6DB06520CC70}"/>
              </a:ext>
            </a:extLst>
          </p:cNvPr>
          <p:cNvSpPr txBox="1">
            <a:spLocks/>
          </p:cNvSpPr>
          <p:nvPr/>
        </p:nvSpPr>
        <p:spPr>
          <a:xfrm>
            <a:off x="699541" y="1758476"/>
            <a:ext cx="10792918" cy="836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latin typeface="Gill Sans MT" panose="020B0502020104020203" pitchFamily="34" charset="0"/>
                <a:ea typeface="Source Sans Pro" panose="020B0503030403020204" pitchFamily="34" charset="0"/>
                <a:cs typeface="Sans Serif Collection" panose="020B0502040504020204" pitchFamily="34" charset="0"/>
              </a:rPr>
              <a:t>8° CONGRESO INTERNACIONAL </a:t>
            </a:r>
          </a:p>
          <a:p>
            <a:r>
              <a:rPr lang="es-ES" sz="2100" b="1" dirty="0">
                <a:latin typeface="Gill Sans MT" panose="020B0502020104020203" pitchFamily="34" charset="0"/>
                <a:ea typeface="Source Sans Pro" panose="020B0503030403020204" pitchFamily="34" charset="0"/>
                <a:cs typeface="Sans Serif Collection" panose="020B0502040504020204" pitchFamily="34" charset="0"/>
              </a:rPr>
              <a:t>DE ESTUDIANTES DE POSGRADO DE ARQUITECTURA Y URBANISMO</a:t>
            </a:r>
            <a:endParaRPr lang="es-MX" sz="2100" b="1" dirty="0">
              <a:latin typeface="Gill Sans MT" panose="020B0502020104020203" pitchFamily="34" charset="0"/>
              <a:ea typeface="Source Sans Pro" panose="020B0503030403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27BD4AC-59F5-0162-BAA4-9A20D0C782BD}"/>
              </a:ext>
            </a:extLst>
          </p:cNvPr>
          <p:cNvSpPr txBox="1"/>
          <p:nvPr/>
        </p:nvSpPr>
        <p:spPr>
          <a:xfrm>
            <a:off x="2421241" y="2775727"/>
            <a:ext cx="7349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Gill Sans MT" panose="020B0502020104020203" pitchFamily="34" charset="0"/>
              </a:rPr>
              <a:t>Desafíos contemporáneos:</a:t>
            </a:r>
          </a:p>
          <a:p>
            <a:pPr algn="ctr"/>
            <a:r>
              <a:rPr lang="es-ES" sz="2000" dirty="0">
                <a:latin typeface="Gill Sans MT" panose="020B0502020104020203" pitchFamily="34" charset="0"/>
              </a:rPr>
              <a:t>Enfoques Integrales en la Gestión de la Arquitectura y el Hábitat</a:t>
            </a:r>
            <a:endParaRPr lang="es-MX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8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207AFEC7-0DD9-8302-EB40-0430D1DEB851}"/>
              </a:ext>
            </a:extLst>
          </p:cNvPr>
          <p:cNvGrpSpPr/>
          <p:nvPr/>
        </p:nvGrpSpPr>
        <p:grpSpPr>
          <a:xfrm>
            <a:off x="-29979" y="0"/>
            <a:ext cx="12214214" cy="6871900"/>
            <a:chOff x="-29979" y="0"/>
            <a:chExt cx="12214214" cy="6871900"/>
          </a:xfrm>
        </p:grpSpPr>
        <p:pic>
          <p:nvPicPr>
            <p:cNvPr id="5" name="Imagen 4" descr="Patrón de fondo&#10;&#10;Descripción generada automáticamente">
              <a:extLst>
                <a:ext uri="{FF2B5EF4-FFF2-40B4-BE49-F238E27FC236}">
                  <a16:creationId xmlns:a16="http://schemas.microsoft.com/office/drawing/2014/main" id="{F0CD4146-F919-91B5-B63A-B18F15D8491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79" y="0"/>
              <a:ext cx="12214214" cy="6871900"/>
            </a:xfrm>
            <a:prstGeom prst="rect">
              <a:avLst/>
            </a:prstGeom>
          </p:spPr>
        </p:pic>
        <p:pic>
          <p:nvPicPr>
            <p:cNvPr id="9" name="Marcador de contenido 6">
              <a:extLst>
                <a:ext uri="{FF2B5EF4-FFF2-40B4-BE49-F238E27FC236}">
                  <a16:creationId xmlns:a16="http://schemas.microsoft.com/office/drawing/2014/main" id="{B3943304-8907-435F-76BB-B7D9A5662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001689" y="689354"/>
              <a:ext cx="173091" cy="12192001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F9E23E91-1BE1-7F34-C4F6-5C876C1E75BF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7610" y="185944"/>
              <a:ext cx="5007564" cy="586826"/>
              <a:chOff x="1190172" y="161841"/>
              <a:chExt cx="10000342" cy="1135425"/>
            </a:xfrm>
          </p:grpSpPr>
          <p:pic>
            <p:nvPicPr>
              <p:cNvPr id="11" name="Imagen 10" descr="Texto&#10;&#10;Descripción generada automáticamente">
                <a:extLst>
                  <a:ext uri="{FF2B5EF4-FFF2-40B4-BE49-F238E27FC236}">
                    <a16:creationId xmlns:a16="http://schemas.microsoft.com/office/drawing/2014/main" id="{F373D711-8B83-A43A-002A-BE9BA5F1D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0078" y="210966"/>
                <a:ext cx="1086300" cy="1086300"/>
              </a:xfrm>
              <a:prstGeom prst="rect">
                <a:avLst/>
              </a:prstGeom>
            </p:spPr>
          </p:pic>
          <p:pic>
            <p:nvPicPr>
              <p:cNvPr id="12" name="Imagen 11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743C1B55-4805-B6B6-1DB6-2E780C130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630" y="334861"/>
                <a:ext cx="838816" cy="792088"/>
              </a:xfrm>
              <a:prstGeom prst="rect">
                <a:avLst/>
              </a:prstGeom>
            </p:spPr>
          </p:pic>
          <p:pic>
            <p:nvPicPr>
              <p:cNvPr id="13" name="Imagen 12" descr="Icono&#10;&#10;Descripción generada automáticamente">
                <a:extLst>
                  <a:ext uri="{FF2B5EF4-FFF2-40B4-BE49-F238E27FC236}">
                    <a16:creationId xmlns:a16="http://schemas.microsoft.com/office/drawing/2014/main" id="{21514522-A02D-32CF-8768-2FE26AAFB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2896" y="348286"/>
                <a:ext cx="839221" cy="792089"/>
              </a:xfrm>
              <a:prstGeom prst="rect">
                <a:avLst/>
              </a:prstGeom>
            </p:spPr>
          </p:pic>
          <p:pic>
            <p:nvPicPr>
              <p:cNvPr id="14" name="Imagen 13" descr="Logotipo&#10;&#10;Descripción generada automáticamente">
                <a:extLst>
                  <a:ext uri="{FF2B5EF4-FFF2-40B4-BE49-F238E27FC236}">
                    <a16:creationId xmlns:a16="http://schemas.microsoft.com/office/drawing/2014/main" id="{7D825461-2B22-99D8-9651-FAC139E9F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172" y="161841"/>
                <a:ext cx="1320800" cy="1135425"/>
              </a:xfrm>
              <a:prstGeom prst="rect">
                <a:avLst/>
              </a:prstGeom>
            </p:spPr>
          </p:pic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21893EE4-56A6-CA8E-F01C-C3B91D13F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grayscl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56422" y="334485"/>
                <a:ext cx="1766758" cy="805890"/>
              </a:xfrm>
              <a:prstGeom prst="rect">
                <a:avLst/>
              </a:prstGeom>
            </p:spPr>
          </p:pic>
          <p:pic>
            <p:nvPicPr>
              <p:cNvPr id="16" name="Imagen 15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DB1705C8-6FF9-73F0-9105-6E6B2A308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4339" y="439875"/>
                <a:ext cx="2596175" cy="644361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0AB66F6-437C-4C25-9C18-D2610B1D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75"/>
            <a:ext cx="10515600" cy="63561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Introducción (títulos 20 </a:t>
            </a:r>
            <a:r>
              <a:rPr lang="es-ES" sz="2000" b="1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negritas, tipografía Gill Sans MT)</a:t>
            </a:r>
            <a:endParaRPr lang="es-MX" sz="2000" b="1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027407-57A1-4F37-92D2-D5132A9DF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75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Textos 16 </a:t>
            </a:r>
            <a:r>
              <a:rPr lang="es-ES" sz="18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</a:t>
            </a:r>
          </a:p>
          <a:p>
            <a:pPr marL="0" indent="0">
              <a:spcBef>
                <a:spcPct val="0"/>
              </a:spcBef>
              <a:buNone/>
            </a:pPr>
            <a:endParaRPr lang="es-ES" sz="24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21" name="Imagen 20" descr="Tren de carga pasando por un puente&#10;&#10;Descripción generada automáticamente">
            <a:extLst>
              <a:ext uri="{FF2B5EF4-FFF2-40B4-BE49-F238E27FC236}">
                <a16:creationId xmlns:a16="http://schemas.microsoft.com/office/drawing/2014/main" id="{C439D744-0CB5-EE0B-69A1-8F028E0540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81" y="2406315"/>
            <a:ext cx="7063094" cy="3531547"/>
          </a:xfrm>
          <a:prstGeom prst="rect">
            <a:avLst/>
          </a:prstGeom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9C8A38A4-F2F0-61BA-5619-7DAA72755F35}"/>
              </a:ext>
            </a:extLst>
          </p:cNvPr>
          <p:cNvSpPr txBox="1">
            <a:spLocks/>
          </p:cNvSpPr>
          <p:nvPr/>
        </p:nvSpPr>
        <p:spPr>
          <a:xfrm>
            <a:off x="3806997" y="6051069"/>
            <a:ext cx="4540262" cy="44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14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Imagen 1. Nota de imágenes (14 </a:t>
            </a:r>
            <a:r>
              <a:rPr lang="es-ES" sz="14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14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s-ES" sz="24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8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4E600AB-485B-3C9E-ECC0-1466267273D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9979" y="0"/>
            <a:ext cx="12214214" cy="6871900"/>
            <a:chOff x="-29979" y="0"/>
            <a:chExt cx="12214214" cy="6871900"/>
          </a:xfrm>
        </p:grpSpPr>
        <p:pic>
          <p:nvPicPr>
            <p:cNvPr id="5" name="Imagen 4" descr="Patrón de fondo&#10;&#10;Descripción generada automáticamente">
              <a:extLst>
                <a:ext uri="{FF2B5EF4-FFF2-40B4-BE49-F238E27FC236}">
                  <a16:creationId xmlns:a16="http://schemas.microsoft.com/office/drawing/2014/main" id="{23EA1492-6E27-8379-97BC-BDDC602F22C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79" y="0"/>
              <a:ext cx="12214214" cy="6871900"/>
            </a:xfrm>
            <a:prstGeom prst="rect">
              <a:avLst/>
            </a:prstGeom>
          </p:spPr>
        </p:pic>
        <p:pic>
          <p:nvPicPr>
            <p:cNvPr id="6" name="Marcador de contenido 6">
              <a:extLst>
                <a:ext uri="{FF2B5EF4-FFF2-40B4-BE49-F238E27FC236}">
                  <a16:creationId xmlns:a16="http://schemas.microsoft.com/office/drawing/2014/main" id="{ADBA9F69-5877-08BB-6FA3-1954563857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001689" y="689354"/>
              <a:ext cx="173091" cy="12192001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67F9FCBA-C036-27A0-C9DC-D97AF8B3811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57610" y="185944"/>
              <a:ext cx="5007564" cy="586826"/>
              <a:chOff x="1190172" y="161841"/>
              <a:chExt cx="10000342" cy="1135425"/>
            </a:xfrm>
          </p:grpSpPr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74D673E2-2310-33BD-E6F6-DB22A8CD3B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0078" y="210966"/>
                <a:ext cx="1086300" cy="1086300"/>
              </a:xfrm>
              <a:prstGeom prst="rect">
                <a:avLst/>
              </a:prstGeom>
            </p:spPr>
          </p:pic>
          <p:pic>
            <p:nvPicPr>
              <p:cNvPr id="9" name="Imagen 8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27B0AD45-3D6F-654B-EC51-05D3DFF2D0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630" y="334861"/>
                <a:ext cx="838816" cy="792088"/>
              </a:xfrm>
              <a:prstGeom prst="rect">
                <a:avLst/>
              </a:prstGeom>
            </p:spPr>
          </p:pic>
          <p:pic>
            <p:nvPicPr>
              <p:cNvPr id="10" name="Imagen 9" descr="Icono&#10;&#10;Descripción generada automáticamente">
                <a:extLst>
                  <a:ext uri="{FF2B5EF4-FFF2-40B4-BE49-F238E27FC236}">
                    <a16:creationId xmlns:a16="http://schemas.microsoft.com/office/drawing/2014/main" id="{3BB0E502-2ACD-3375-74BE-2308D06D2D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2896" y="348286"/>
                <a:ext cx="839221" cy="792089"/>
              </a:xfrm>
              <a:prstGeom prst="rect">
                <a:avLst/>
              </a:prstGeom>
            </p:spPr>
          </p:pic>
          <p:pic>
            <p:nvPicPr>
              <p:cNvPr id="11" name="Imagen 10" descr="Logotipo&#10;&#10;Descripción generada automáticamente">
                <a:extLst>
                  <a:ext uri="{FF2B5EF4-FFF2-40B4-BE49-F238E27FC236}">
                    <a16:creationId xmlns:a16="http://schemas.microsoft.com/office/drawing/2014/main" id="{8A707164-0E22-B159-810E-E7EF1A9C3A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172" y="161841"/>
                <a:ext cx="1320800" cy="1135425"/>
              </a:xfrm>
              <a:prstGeom prst="rect">
                <a:avLst/>
              </a:prstGeom>
            </p:spPr>
          </p:pic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D5942EE9-6180-78C4-A6FC-EF125EA96F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>
                <a:grayscl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56422" y="334485"/>
                <a:ext cx="1766758" cy="805890"/>
              </a:xfrm>
              <a:prstGeom prst="rect">
                <a:avLst/>
              </a:prstGeom>
            </p:spPr>
          </p:pic>
          <p:pic>
            <p:nvPicPr>
              <p:cNvPr id="13" name="Imagen 12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4737A550-6BFC-676C-81D2-EDC209F763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4339" y="439875"/>
                <a:ext cx="2596175" cy="644361"/>
              </a:xfrm>
              <a:prstGeom prst="rect">
                <a:avLst/>
              </a:prstGeom>
            </p:spPr>
          </p:pic>
        </p:grp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97D847F3-DB33-AF1D-8DE5-BCC32AA7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75"/>
            <a:ext cx="10515600" cy="63561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Metodología (títulos 20 </a:t>
            </a:r>
            <a:r>
              <a:rPr lang="es-ES" sz="2000" b="1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negritas, tipografía Gill Sans MT)</a:t>
            </a:r>
            <a:endParaRPr lang="es-MX" sz="2000" b="1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AC5FE63-8388-5BE0-13EB-EC411500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Textos 16 </a:t>
            </a:r>
            <a:r>
              <a:rPr lang="es-ES" sz="18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</a:t>
            </a:r>
          </a:p>
          <a:p>
            <a:pPr marL="0" indent="0">
              <a:spcBef>
                <a:spcPct val="0"/>
              </a:spcBef>
              <a:buNone/>
            </a:pPr>
            <a:endParaRPr lang="es-ES" sz="24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8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068F199-9A76-CC79-AA29-EB65F470BF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9979" y="0"/>
            <a:ext cx="12214214" cy="6871900"/>
            <a:chOff x="-29979" y="0"/>
            <a:chExt cx="12214214" cy="6871900"/>
          </a:xfrm>
        </p:grpSpPr>
        <p:pic>
          <p:nvPicPr>
            <p:cNvPr id="5" name="Imagen 4" descr="Patrón de fondo&#10;&#10;Descripción generada automáticamente">
              <a:extLst>
                <a:ext uri="{FF2B5EF4-FFF2-40B4-BE49-F238E27FC236}">
                  <a16:creationId xmlns:a16="http://schemas.microsoft.com/office/drawing/2014/main" id="{8DEA6579-ABF9-9AAB-AEAD-B94A9B9EBE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79" y="0"/>
              <a:ext cx="12214214" cy="6871900"/>
            </a:xfrm>
            <a:prstGeom prst="rect">
              <a:avLst/>
            </a:prstGeom>
          </p:spPr>
        </p:pic>
        <p:pic>
          <p:nvPicPr>
            <p:cNvPr id="6" name="Marcador de contenido 6">
              <a:extLst>
                <a:ext uri="{FF2B5EF4-FFF2-40B4-BE49-F238E27FC236}">
                  <a16:creationId xmlns:a16="http://schemas.microsoft.com/office/drawing/2014/main" id="{B9D03D89-00EA-B633-E45E-39780798513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001689" y="689354"/>
              <a:ext cx="173091" cy="12192001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209F9B53-E7B4-B311-6076-C0112E233A6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57610" y="185944"/>
              <a:ext cx="5007564" cy="586826"/>
              <a:chOff x="1190172" y="161841"/>
              <a:chExt cx="10000342" cy="1135425"/>
            </a:xfrm>
          </p:grpSpPr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91573FCA-41D3-4548-D36F-F6CEDC6F38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0078" y="210966"/>
                <a:ext cx="1086300" cy="1086300"/>
              </a:xfrm>
              <a:prstGeom prst="rect">
                <a:avLst/>
              </a:prstGeom>
            </p:spPr>
          </p:pic>
          <p:pic>
            <p:nvPicPr>
              <p:cNvPr id="9" name="Imagen 8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395EAAD7-2E8F-52AF-74ED-55315E79B5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630" y="334861"/>
                <a:ext cx="838816" cy="792088"/>
              </a:xfrm>
              <a:prstGeom prst="rect">
                <a:avLst/>
              </a:prstGeom>
            </p:spPr>
          </p:pic>
          <p:pic>
            <p:nvPicPr>
              <p:cNvPr id="10" name="Imagen 9" descr="Icono&#10;&#10;Descripción generada automáticamente">
                <a:extLst>
                  <a:ext uri="{FF2B5EF4-FFF2-40B4-BE49-F238E27FC236}">
                    <a16:creationId xmlns:a16="http://schemas.microsoft.com/office/drawing/2014/main" id="{9203F0AA-5D70-34F7-ECF3-53FFAFDA38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2896" y="348286"/>
                <a:ext cx="839221" cy="792089"/>
              </a:xfrm>
              <a:prstGeom prst="rect">
                <a:avLst/>
              </a:prstGeom>
            </p:spPr>
          </p:pic>
          <p:pic>
            <p:nvPicPr>
              <p:cNvPr id="11" name="Imagen 10" descr="Logotipo&#10;&#10;Descripción generada automáticamente">
                <a:extLst>
                  <a:ext uri="{FF2B5EF4-FFF2-40B4-BE49-F238E27FC236}">
                    <a16:creationId xmlns:a16="http://schemas.microsoft.com/office/drawing/2014/main" id="{A879DFCA-A6A6-8F83-7F75-0BDA2A5344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172" y="161841"/>
                <a:ext cx="1320800" cy="1135425"/>
              </a:xfrm>
              <a:prstGeom prst="rect">
                <a:avLst/>
              </a:prstGeom>
            </p:spPr>
          </p:pic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5CE88DAD-8B59-E4B7-4790-9175853BA5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>
                <a:grayscl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56422" y="334485"/>
                <a:ext cx="1766758" cy="805890"/>
              </a:xfrm>
              <a:prstGeom prst="rect">
                <a:avLst/>
              </a:prstGeom>
            </p:spPr>
          </p:pic>
          <p:pic>
            <p:nvPicPr>
              <p:cNvPr id="13" name="Imagen 12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EF503BD2-276B-ADAA-585B-03DB609840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4339" y="439875"/>
                <a:ext cx="2596175" cy="644361"/>
              </a:xfrm>
              <a:prstGeom prst="rect">
                <a:avLst/>
              </a:prstGeom>
            </p:spPr>
          </p:pic>
        </p:grp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9C8E7F5C-E4C5-88E9-740A-7303F09B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75"/>
            <a:ext cx="10515600" cy="63561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Resultados (títulos 20 </a:t>
            </a:r>
            <a:r>
              <a:rPr lang="es-ES" sz="2000" b="1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negritas, tipografía Gill Sans MT)</a:t>
            </a:r>
            <a:endParaRPr lang="es-MX" sz="2000" b="1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9DEA8A8-D699-FFA0-0CF3-8609EB05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Textos 16 </a:t>
            </a:r>
            <a:r>
              <a:rPr lang="es-ES" sz="18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</a:t>
            </a:r>
          </a:p>
          <a:p>
            <a:pPr marL="0" indent="0">
              <a:spcBef>
                <a:spcPct val="0"/>
              </a:spcBef>
              <a:buNone/>
            </a:pPr>
            <a:endParaRPr lang="es-ES" sz="24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7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BCC2663-6C93-7BD3-8CCD-46A4775561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9979" y="0"/>
            <a:ext cx="12214214" cy="6871900"/>
            <a:chOff x="-29979" y="0"/>
            <a:chExt cx="12214214" cy="6871900"/>
          </a:xfrm>
        </p:grpSpPr>
        <p:pic>
          <p:nvPicPr>
            <p:cNvPr id="5" name="Imagen 4" descr="Patrón de fondo&#10;&#10;Descripción generada automáticamente">
              <a:extLst>
                <a:ext uri="{FF2B5EF4-FFF2-40B4-BE49-F238E27FC236}">
                  <a16:creationId xmlns:a16="http://schemas.microsoft.com/office/drawing/2014/main" id="{BAADE073-14BD-A8B9-E60E-533B7B63BE9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79" y="0"/>
              <a:ext cx="12214214" cy="6871900"/>
            </a:xfrm>
            <a:prstGeom prst="rect">
              <a:avLst/>
            </a:prstGeom>
          </p:spPr>
        </p:pic>
        <p:pic>
          <p:nvPicPr>
            <p:cNvPr id="6" name="Marcador de contenido 6">
              <a:extLst>
                <a:ext uri="{FF2B5EF4-FFF2-40B4-BE49-F238E27FC236}">
                  <a16:creationId xmlns:a16="http://schemas.microsoft.com/office/drawing/2014/main" id="{F58EB9B1-8C8C-55F1-3589-49D7196A4E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001689" y="689354"/>
              <a:ext cx="173091" cy="12192001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A17F64D-E36E-967A-9291-0ECE2F6CF86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57610" y="185944"/>
              <a:ext cx="5007564" cy="586826"/>
              <a:chOff x="1190172" y="161841"/>
              <a:chExt cx="10000342" cy="1135425"/>
            </a:xfrm>
          </p:grpSpPr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C630705E-7617-3F00-409A-AA7E6778EF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0078" y="210966"/>
                <a:ext cx="1086300" cy="1086300"/>
              </a:xfrm>
              <a:prstGeom prst="rect">
                <a:avLst/>
              </a:prstGeom>
            </p:spPr>
          </p:pic>
          <p:pic>
            <p:nvPicPr>
              <p:cNvPr id="9" name="Imagen 8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1DDECA36-D94C-58AA-D72C-E858955243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630" y="334861"/>
                <a:ext cx="838816" cy="792088"/>
              </a:xfrm>
              <a:prstGeom prst="rect">
                <a:avLst/>
              </a:prstGeom>
            </p:spPr>
          </p:pic>
          <p:pic>
            <p:nvPicPr>
              <p:cNvPr id="10" name="Imagen 9" descr="Icono&#10;&#10;Descripción generada automáticamente">
                <a:extLst>
                  <a:ext uri="{FF2B5EF4-FFF2-40B4-BE49-F238E27FC236}">
                    <a16:creationId xmlns:a16="http://schemas.microsoft.com/office/drawing/2014/main" id="{8AEFEB2F-DE76-C31B-8C4C-004928A769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2896" y="348286"/>
                <a:ext cx="839221" cy="792089"/>
              </a:xfrm>
              <a:prstGeom prst="rect">
                <a:avLst/>
              </a:prstGeom>
            </p:spPr>
          </p:pic>
          <p:pic>
            <p:nvPicPr>
              <p:cNvPr id="11" name="Imagen 10" descr="Logotipo&#10;&#10;Descripción generada automáticamente">
                <a:extLst>
                  <a:ext uri="{FF2B5EF4-FFF2-40B4-BE49-F238E27FC236}">
                    <a16:creationId xmlns:a16="http://schemas.microsoft.com/office/drawing/2014/main" id="{B8F966E5-B3E6-E6CC-AD05-1545390CEB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172" y="161841"/>
                <a:ext cx="1320800" cy="1135425"/>
              </a:xfrm>
              <a:prstGeom prst="rect">
                <a:avLst/>
              </a:prstGeom>
            </p:spPr>
          </p:pic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4649F4CD-1615-5FE1-A83F-6214E1DDE0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>
                <a:grayscl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56422" y="334485"/>
                <a:ext cx="1766758" cy="805890"/>
              </a:xfrm>
              <a:prstGeom prst="rect">
                <a:avLst/>
              </a:prstGeom>
            </p:spPr>
          </p:pic>
          <p:pic>
            <p:nvPicPr>
              <p:cNvPr id="13" name="Imagen 12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F5D23FEE-3EF4-B608-939C-60026E8C4C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4339" y="439875"/>
                <a:ext cx="2596175" cy="644361"/>
              </a:xfrm>
              <a:prstGeom prst="rect">
                <a:avLst/>
              </a:prstGeom>
            </p:spPr>
          </p:pic>
        </p:grp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5A126023-070E-76FF-C01E-4AEDD808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75"/>
            <a:ext cx="10515600" cy="63561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Discusión (títulos 20 </a:t>
            </a:r>
            <a:r>
              <a:rPr lang="es-ES" sz="2000" b="1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negritas, tipografía Gill Sans MT)</a:t>
            </a:r>
            <a:endParaRPr lang="es-MX" sz="2000" b="1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BEF5997-28FE-A0F1-3158-9D630614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Textos 16 </a:t>
            </a:r>
            <a:r>
              <a:rPr lang="es-ES" sz="18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</a:t>
            </a:r>
          </a:p>
          <a:p>
            <a:pPr marL="0" indent="0">
              <a:spcBef>
                <a:spcPct val="0"/>
              </a:spcBef>
              <a:buNone/>
            </a:pPr>
            <a:endParaRPr lang="es-ES" sz="24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9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D3AD7-B105-BC40-45F7-90C238A4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6F6D314-BFCD-84EC-FE02-3F3FA2F09A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9979" y="0"/>
            <a:ext cx="12214214" cy="6871900"/>
            <a:chOff x="-29979" y="0"/>
            <a:chExt cx="12214214" cy="6871900"/>
          </a:xfrm>
        </p:grpSpPr>
        <p:pic>
          <p:nvPicPr>
            <p:cNvPr id="5" name="Imagen 4" descr="Patrón de fondo&#10;&#10;Descripción generada automáticamente">
              <a:extLst>
                <a:ext uri="{FF2B5EF4-FFF2-40B4-BE49-F238E27FC236}">
                  <a16:creationId xmlns:a16="http://schemas.microsoft.com/office/drawing/2014/main" id="{25D5B078-50A5-C937-F692-EA369B997E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79" y="0"/>
              <a:ext cx="12214214" cy="6871900"/>
            </a:xfrm>
            <a:prstGeom prst="rect">
              <a:avLst/>
            </a:prstGeom>
          </p:spPr>
        </p:pic>
        <p:pic>
          <p:nvPicPr>
            <p:cNvPr id="6" name="Marcador de contenido 6">
              <a:extLst>
                <a:ext uri="{FF2B5EF4-FFF2-40B4-BE49-F238E27FC236}">
                  <a16:creationId xmlns:a16="http://schemas.microsoft.com/office/drawing/2014/main" id="{45A45CC6-E2F3-C6A3-74DE-A9AC86D10BD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001689" y="689354"/>
              <a:ext cx="173091" cy="12192001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3A1E320-9F92-849F-87ED-1AA40411320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57610" y="185944"/>
              <a:ext cx="5007564" cy="586826"/>
              <a:chOff x="1190172" y="161841"/>
              <a:chExt cx="10000342" cy="1135425"/>
            </a:xfrm>
          </p:grpSpPr>
          <p:pic>
            <p:nvPicPr>
              <p:cNvPr id="8" name="Imagen 7" descr="Texto&#10;&#10;Descripción generada automáticamente">
                <a:extLst>
                  <a:ext uri="{FF2B5EF4-FFF2-40B4-BE49-F238E27FC236}">
                    <a16:creationId xmlns:a16="http://schemas.microsoft.com/office/drawing/2014/main" id="{2B28A302-1058-CECC-F8EC-345632029C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0078" y="210966"/>
                <a:ext cx="1086300" cy="1086300"/>
              </a:xfrm>
              <a:prstGeom prst="rect">
                <a:avLst/>
              </a:prstGeom>
            </p:spPr>
          </p:pic>
          <p:pic>
            <p:nvPicPr>
              <p:cNvPr id="9" name="Imagen 8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E7251560-FCA7-0076-94A3-2FBB93067C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630" y="334861"/>
                <a:ext cx="838816" cy="792088"/>
              </a:xfrm>
              <a:prstGeom prst="rect">
                <a:avLst/>
              </a:prstGeom>
            </p:spPr>
          </p:pic>
          <p:pic>
            <p:nvPicPr>
              <p:cNvPr id="10" name="Imagen 9" descr="Icono&#10;&#10;Descripción generada automáticamente">
                <a:extLst>
                  <a:ext uri="{FF2B5EF4-FFF2-40B4-BE49-F238E27FC236}">
                    <a16:creationId xmlns:a16="http://schemas.microsoft.com/office/drawing/2014/main" id="{F4A42C41-BCB6-E6F6-1B24-DB1290F78E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2896" y="348286"/>
                <a:ext cx="839221" cy="792089"/>
              </a:xfrm>
              <a:prstGeom prst="rect">
                <a:avLst/>
              </a:prstGeom>
            </p:spPr>
          </p:pic>
          <p:pic>
            <p:nvPicPr>
              <p:cNvPr id="11" name="Imagen 10" descr="Logotipo&#10;&#10;Descripción generada automáticamente">
                <a:extLst>
                  <a:ext uri="{FF2B5EF4-FFF2-40B4-BE49-F238E27FC236}">
                    <a16:creationId xmlns:a16="http://schemas.microsoft.com/office/drawing/2014/main" id="{717B0BFC-6121-D010-9C78-33F13D7358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172" y="161841"/>
                <a:ext cx="1320800" cy="1135425"/>
              </a:xfrm>
              <a:prstGeom prst="rect">
                <a:avLst/>
              </a:prstGeom>
            </p:spPr>
          </p:pic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2D182883-B193-C154-5E45-CF8DA8A6B8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>
                <a:grayscl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56422" y="334485"/>
                <a:ext cx="1766758" cy="805890"/>
              </a:xfrm>
              <a:prstGeom prst="rect">
                <a:avLst/>
              </a:prstGeom>
            </p:spPr>
          </p:pic>
          <p:pic>
            <p:nvPicPr>
              <p:cNvPr id="13" name="Imagen 12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B04D6783-B8F6-D98D-2B50-CF7094B5C6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4339" y="439875"/>
                <a:ext cx="2596175" cy="644361"/>
              </a:xfrm>
              <a:prstGeom prst="rect">
                <a:avLst/>
              </a:prstGeom>
            </p:spPr>
          </p:pic>
        </p:grp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B6592E7C-B14A-3C95-907A-8DCF20CD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75"/>
            <a:ext cx="10515600" cy="63561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Conclusiones (títulos 20 </a:t>
            </a:r>
            <a:r>
              <a:rPr lang="es-ES" sz="2000" b="1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2000" b="1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negritas, tipografía Gill Sans MT)</a:t>
            </a:r>
            <a:endParaRPr lang="es-MX" sz="2000" b="1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71ACE7B2-2998-6368-9C10-DC703882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Textos 16 </a:t>
            </a:r>
            <a:r>
              <a:rPr lang="es-ES" sz="1800" dirty="0" err="1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pts</a:t>
            </a:r>
            <a:r>
              <a:rPr lang="es-ES" sz="1800" dirty="0">
                <a:latin typeface="Gill Sans MT" panose="020B0502020104020203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tipografía Gill Sans MT</a:t>
            </a:r>
          </a:p>
          <a:p>
            <a:pPr marL="0" indent="0">
              <a:spcBef>
                <a:spcPct val="0"/>
              </a:spcBef>
              <a:buNone/>
            </a:pPr>
            <a:endParaRPr lang="es-ES" sz="2400" dirty="0">
              <a:latin typeface="Gill Sans MT" panose="020B0502020104020203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7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194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Título de Ponencia (24 pts, Negritas, Tipografía Gill Sans MT)</vt:lpstr>
      <vt:lpstr>Introducción (títulos 20 pts, negritas, tipografía Gill Sans MT)</vt:lpstr>
      <vt:lpstr>Metodología (títulos 20 pts, negritas, tipografía Gill Sans MT)</vt:lpstr>
      <vt:lpstr>Resultados (títulos 20 pts, negritas, tipografía Gill Sans MT)</vt:lpstr>
      <vt:lpstr>Discusión (títulos 20 pts, negritas, tipografía Gill Sans MT)</vt:lpstr>
      <vt:lpstr>Conclusiones (títulos 20 pts, negritas, tipografía Gill Sans MT)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 uax</dc:creator>
  <cp:lastModifiedBy>Ana Paulina Monroy Ordoñez</cp:lastModifiedBy>
  <cp:revision>16</cp:revision>
  <dcterms:created xsi:type="dcterms:W3CDTF">2024-12-03T15:45:42Z</dcterms:created>
  <dcterms:modified xsi:type="dcterms:W3CDTF">2024-12-06T17:42:20Z</dcterms:modified>
</cp:coreProperties>
</file>