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9" r:id="rId3"/>
    <p:sldId id="270" r:id="rId4"/>
    <p:sldId id="266" r:id="rId5"/>
    <p:sldId id="267" r:id="rId6"/>
    <p:sldId id="268" r:id="rId7"/>
  </p:sldIdLst>
  <p:sldSz cx="10044113" cy="7775575"/>
  <p:notesSz cx="6858000" cy="9144000"/>
  <p:defaultTextStyle>
    <a:defPPr>
      <a:defRPr lang="es-MX"/>
    </a:defPPr>
    <a:lvl1pPr marL="0" algn="l" defTabSz="1761560" rtl="0" eaLnBrk="1" latinLnBrk="0" hangingPunct="1">
      <a:defRPr sz="3467" kern="1200">
        <a:solidFill>
          <a:schemeClr val="tx1"/>
        </a:solidFill>
        <a:latin typeface="+mn-lt"/>
        <a:ea typeface="+mn-ea"/>
        <a:cs typeface="+mn-cs"/>
      </a:defRPr>
    </a:lvl1pPr>
    <a:lvl2pPr marL="880781" algn="l" defTabSz="1761560" rtl="0" eaLnBrk="1" latinLnBrk="0" hangingPunct="1">
      <a:defRPr sz="3467" kern="1200">
        <a:solidFill>
          <a:schemeClr val="tx1"/>
        </a:solidFill>
        <a:latin typeface="+mn-lt"/>
        <a:ea typeface="+mn-ea"/>
        <a:cs typeface="+mn-cs"/>
      </a:defRPr>
    </a:lvl2pPr>
    <a:lvl3pPr marL="1761560" algn="l" defTabSz="1761560" rtl="0" eaLnBrk="1" latinLnBrk="0" hangingPunct="1">
      <a:defRPr sz="3467" kern="1200">
        <a:solidFill>
          <a:schemeClr val="tx1"/>
        </a:solidFill>
        <a:latin typeface="+mn-lt"/>
        <a:ea typeface="+mn-ea"/>
        <a:cs typeface="+mn-cs"/>
      </a:defRPr>
    </a:lvl3pPr>
    <a:lvl4pPr marL="2642341" algn="l" defTabSz="1761560" rtl="0" eaLnBrk="1" latinLnBrk="0" hangingPunct="1">
      <a:defRPr sz="3467" kern="1200">
        <a:solidFill>
          <a:schemeClr val="tx1"/>
        </a:solidFill>
        <a:latin typeface="+mn-lt"/>
        <a:ea typeface="+mn-ea"/>
        <a:cs typeface="+mn-cs"/>
      </a:defRPr>
    </a:lvl4pPr>
    <a:lvl5pPr marL="3523122" algn="l" defTabSz="1761560" rtl="0" eaLnBrk="1" latinLnBrk="0" hangingPunct="1">
      <a:defRPr sz="3467" kern="1200">
        <a:solidFill>
          <a:schemeClr val="tx1"/>
        </a:solidFill>
        <a:latin typeface="+mn-lt"/>
        <a:ea typeface="+mn-ea"/>
        <a:cs typeface="+mn-cs"/>
      </a:defRPr>
    </a:lvl5pPr>
    <a:lvl6pPr marL="4403903" algn="l" defTabSz="1761560" rtl="0" eaLnBrk="1" latinLnBrk="0" hangingPunct="1">
      <a:defRPr sz="3467" kern="1200">
        <a:solidFill>
          <a:schemeClr val="tx1"/>
        </a:solidFill>
        <a:latin typeface="+mn-lt"/>
        <a:ea typeface="+mn-ea"/>
        <a:cs typeface="+mn-cs"/>
      </a:defRPr>
    </a:lvl6pPr>
    <a:lvl7pPr marL="5284682" algn="l" defTabSz="1761560" rtl="0" eaLnBrk="1" latinLnBrk="0" hangingPunct="1">
      <a:defRPr sz="3467" kern="1200">
        <a:solidFill>
          <a:schemeClr val="tx1"/>
        </a:solidFill>
        <a:latin typeface="+mn-lt"/>
        <a:ea typeface="+mn-ea"/>
        <a:cs typeface="+mn-cs"/>
      </a:defRPr>
    </a:lvl7pPr>
    <a:lvl8pPr marL="6165463" algn="l" defTabSz="1761560" rtl="0" eaLnBrk="1" latinLnBrk="0" hangingPunct="1">
      <a:defRPr sz="3467" kern="1200">
        <a:solidFill>
          <a:schemeClr val="tx1"/>
        </a:solidFill>
        <a:latin typeface="+mn-lt"/>
        <a:ea typeface="+mn-ea"/>
        <a:cs typeface="+mn-cs"/>
      </a:defRPr>
    </a:lvl8pPr>
    <a:lvl9pPr marL="7046244" algn="l" defTabSz="1761560" rtl="0" eaLnBrk="1" latinLnBrk="0" hangingPunct="1">
      <a:defRPr sz="346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28AD56"/>
    <a:srgbClr val="1852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3" d="100"/>
          <a:sy n="113" d="100"/>
        </p:scale>
        <p:origin x="1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4 Rectángulo"/>
          <p:cNvSpPr/>
          <p:nvPr userDrawn="1"/>
        </p:nvSpPr>
        <p:spPr>
          <a:xfrm>
            <a:off x="-1" y="10118"/>
            <a:ext cx="10044113" cy="7777163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916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/>
          </a:p>
        </p:txBody>
      </p:sp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3872733" y="2143079"/>
            <a:ext cx="4925713" cy="215712"/>
          </a:xfrm>
        </p:spPr>
        <p:txBody>
          <a:bodyPr lIns="36000" tIns="0" anchor="t" anchorCtr="0">
            <a:noAutofit/>
          </a:bodyPr>
          <a:lstStyle>
            <a:lvl1pPr algn="r">
              <a:lnSpc>
                <a:spcPts val="1300"/>
              </a:lnSpc>
              <a:defRPr sz="1200" b="1" baseline="0">
                <a:solidFill>
                  <a:schemeClr val="tx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s-ES" dirty="0"/>
              <a:t>Haga clic aquí para escribir el nombre de la entidad académica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3880090" y="2700238"/>
            <a:ext cx="4925713" cy="288032"/>
          </a:xfrm>
        </p:spPr>
        <p:txBody>
          <a:bodyPr lIns="54000">
            <a:normAutofit/>
          </a:bodyPr>
          <a:lstStyle>
            <a:lvl1pPr marL="0" indent="0" algn="r">
              <a:lnSpc>
                <a:spcPts val="1300"/>
              </a:lnSpc>
              <a:buNone/>
              <a:defRPr sz="1200" b="1" baseline="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225400" indent="0">
              <a:buNone/>
              <a:defRPr sz="592"/>
            </a:lvl2pPr>
            <a:lvl3pPr marL="450799" indent="0">
              <a:buNone/>
              <a:defRPr sz="493"/>
            </a:lvl3pPr>
            <a:lvl4pPr marL="676199" indent="0">
              <a:buNone/>
              <a:defRPr sz="444"/>
            </a:lvl4pPr>
            <a:lvl5pPr marL="901598" indent="0">
              <a:buNone/>
              <a:defRPr sz="444"/>
            </a:lvl5pPr>
            <a:lvl6pPr marL="1126998" indent="0">
              <a:buNone/>
              <a:defRPr sz="444"/>
            </a:lvl6pPr>
            <a:lvl7pPr marL="1352398" indent="0">
              <a:buNone/>
              <a:defRPr sz="444"/>
            </a:lvl7pPr>
            <a:lvl8pPr marL="1577797" indent="0">
              <a:buNone/>
              <a:defRPr sz="444"/>
            </a:lvl8pPr>
            <a:lvl9pPr marL="1803197" indent="0">
              <a:buNone/>
              <a:defRPr sz="444"/>
            </a:lvl9pPr>
          </a:lstStyle>
          <a:p>
            <a:pPr lvl="0"/>
            <a:r>
              <a:rPr lang="es-ES" dirty="0"/>
              <a:t>Haga clic aquí para escribir el nombre de la región</a:t>
            </a:r>
          </a:p>
        </p:txBody>
      </p:sp>
      <p:pic>
        <p:nvPicPr>
          <p:cNvPr id="12" name="16 Imagen" descr="logo simbolo 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96800" y="360189"/>
            <a:ext cx="2016224" cy="1736436"/>
          </a:xfrm>
          <a:prstGeom prst="rect">
            <a:avLst/>
          </a:prstGeom>
        </p:spPr>
      </p:pic>
      <p:pic>
        <p:nvPicPr>
          <p:cNvPr id="13" name="2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52677"/>
            <a:ext cx="3693698" cy="3024486"/>
          </a:xfrm>
          <a:prstGeom prst="rect">
            <a:avLst/>
          </a:prstGeom>
        </p:spPr>
      </p:pic>
      <p:sp>
        <p:nvSpPr>
          <p:cNvPr id="14" name="Rectángulo 13"/>
          <p:cNvSpPr/>
          <p:nvPr userDrawn="1"/>
        </p:nvSpPr>
        <p:spPr>
          <a:xfrm>
            <a:off x="485552" y="-3"/>
            <a:ext cx="2664296" cy="512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Rectángulo 14"/>
          <p:cNvSpPr/>
          <p:nvPr userDrawn="1"/>
        </p:nvSpPr>
        <p:spPr>
          <a:xfrm>
            <a:off x="377540" y="1951195"/>
            <a:ext cx="2664296" cy="7844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Rectángulo 17"/>
          <p:cNvSpPr/>
          <p:nvPr userDrawn="1"/>
        </p:nvSpPr>
        <p:spPr>
          <a:xfrm rot="5400000">
            <a:off x="-981039" y="981037"/>
            <a:ext cx="2735660" cy="7735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Rectángulo 19"/>
          <p:cNvSpPr/>
          <p:nvPr userDrawn="1"/>
        </p:nvSpPr>
        <p:spPr>
          <a:xfrm rot="5400000">
            <a:off x="1683257" y="981036"/>
            <a:ext cx="2735660" cy="7735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928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Marcador de título"/>
          <p:cNvSpPr>
            <a:spLocks noGrp="1"/>
          </p:cNvSpPr>
          <p:nvPr>
            <p:ph type="title"/>
          </p:nvPr>
        </p:nvSpPr>
        <p:spPr>
          <a:xfrm>
            <a:off x="502208" y="1035851"/>
            <a:ext cx="9039702" cy="517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MX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0"/>
          </p:nvPr>
        </p:nvSpPr>
        <p:spPr>
          <a:xfrm>
            <a:off x="1349648" y="1799555"/>
            <a:ext cx="8192262" cy="5131520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952393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Marcador de título"/>
          <p:cNvSpPr>
            <a:spLocks noGrp="1"/>
          </p:cNvSpPr>
          <p:nvPr>
            <p:ph type="title" hasCustomPrompt="1"/>
          </p:nvPr>
        </p:nvSpPr>
        <p:spPr>
          <a:xfrm>
            <a:off x="1320553" y="3130363"/>
            <a:ext cx="8192262" cy="577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lnSpc>
                <a:spcPts val="2600"/>
              </a:lnSpc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s-ES" dirty="0"/>
              <a:t>Haga clic aquí para agregar el título</a:t>
            </a:r>
            <a:endParaRPr lang="es-MX" dirty="0"/>
          </a:p>
        </p:txBody>
      </p:sp>
      <p:pic>
        <p:nvPicPr>
          <p:cNvPr id="7" name="3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544765"/>
            <a:ext cx="2726349" cy="2232398"/>
          </a:xfrm>
          <a:prstGeom prst="rect">
            <a:avLst/>
          </a:prstGeom>
        </p:spPr>
      </p:pic>
      <p:sp>
        <p:nvSpPr>
          <p:cNvPr id="9" name="Marcador de texto 8"/>
          <p:cNvSpPr>
            <a:spLocks noGrp="1"/>
          </p:cNvSpPr>
          <p:nvPr>
            <p:ph type="body" sz="quarter" idx="10" hasCustomPrompt="1"/>
          </p:nvPr>
        </p:nvSpPr>
        <p:spPr>
          <a:xfrm>
            <a:off x="1320553" y="3725328"/>
            <a:ext cx="8191500" cy="1242579"/>
          </a:xfrm>
        </p:spPr>
        <p:txBody>
          <a:bodyPr>
            <a:normAutofit/>
          </a:bodyPr>
          <a:lstStyle>
            <a:lvl1pPr algn="r">
              <a:lnSpc>
                <a:spcPts val="3000"/>
              </a:lnSpc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Haga clic para agregar el subtítulo</a:t>
            </a:r>
          </a:p>
        </p:txBody>
      </p:sp>
    </p:spTree>
    <p:extLst>
      <p:ext uri="{BB962C8B-B14F-4D97-AF65-F5344CB8AC3E}">
        <p14:creationId xmlns:p14="http://schemas.microsoft.com/office/powerpoint/2010/main" val="143303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contenido 10"/>
          <p:cNvSpPr>
            <a:spLocks noGrp="1"/>
          </p:cNvSpPr>
          <p:nvPr>
            <p:ph sz="quarter" idx="14"/>
          </p:nvPr>
        </p:nvSpPr>
        <p:spPr>
          <a:xfrm>
            <a:off x="486346" y="2591643"/>
            <a:ext cx="4426268" cy="433253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3" name="Marcador de contenido 12"/>
          <p:cNvSpPr>
            <a:spLocks noGrp="1"/>
          </p:cNvSpPr>
          <p:nvPr>
            <p:ph sz="quarter" idx="15"/>
          </p:nvPr>
        </p:nvSpPr>
        <p:spPr>
          <a:xfrm>
            <a:off x="5166071" y="2591642"/>
            <a:ext cx="4246885" cy="433253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16" hasCustomPrompt="1"/>
          </p:nvPr>
        </p:nvSpPr>
        <p:spPr>
          <a:xfrm>
            <a:off x="5166071" y="1467899"/>
            <a:ext cx="4246886" cy="83571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Haga clic para modificar el estilo de título del patrón</a:t>
            </a:r>
          </a:p>
        </p:txBody>
      </p:sp>
      <p:sp>
        <p:nvSpPr>
          <p:cNvPr id="23" name="Marcador de texto 18"/>
          <p:cNvSpPr>
            <a:spLocks noGrp="1"/>
          </p:cNvSpPr>
          <p:nvPr>
            <p:ph type="body" sz="quarter" idx="17" hasCustomPrompt="1"/>
          </p:nvPr>
        </p:nvSpPr>
        <p:spPr>
          <a:xfrm>
            <a:off x="495623" y="1467899"/>
            <a:ext cx="4246886" cy="83571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72636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sz="quarter" idx="10"/>
          </p:nvPr>
        </p:nvSpPr>
        <p:spPr>
          <a:xfrm>
            <a:off x="4085952" y="2231602"/>
            <a:ext cx="5328592" cy="4681315"/>
          </a:xfrm>
        </p:spPr>
        <p:txBody>
          <a:bodyPr/>
          <a:lstStyle>
            <a:lvl1pPr>
              <a:defRPr lang="es-ES" dirty="0" smtClean="0"/>
            </a:lvl1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486347" y="1367507"/>
            <a:ext cx="7058025" cy="504056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pPr lvl="0"/>
            <a:r>
              <a:rPr lang="es-ES" dirty="0"/>
              <a:t>Haga clic para modificar el estilo de título del patrón</a:t>
            </a: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/>
          </p:nvPr>
        </p:nvSpPr>
        <p:spPr>
          <a:xfrm>
            <a:off x="485552" y="2231603"/>
            <a:ext cx="3312716" cy="4681513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7862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7560" y="6192043"/>
            <a:ext cx="8928992" cy="517475"/>
          </a:xfrm>
        </p:spPr>
        <p:txBody>
          <a:bodyPr>
            <a:normAutofit/>
          </a:bodyPr>
          <a:lstStyle>
            <a:lvl1pPr algn="ctr">
              <a:lnSpc>
                <a:spcPts val="2800"/>
              </a:lnSpc>
              <a:defRPr sz="2400">
                <a:solidFill>
                  <a:schemeClr val="tx1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s-MX" dirty="0"/>
          </a:p>
        </p:txBody>
      </p:sp>
      <p:sp>
        <p:nvSpPr>
          <p:cNvPr id="7" name="Marcador de posición de imagen 6"/>
          <p:cNvSpPr>
            <a:spLocks noGrp="1"/>
          </p:cNvSpPr>
          <p:nvPr>
            <p:ph type="pic" sz="quarter" idx="13" hasCustomPrompt="1"/>
          </p:nvPr>
        </p:nvSpPr>
        <p:spPr>
          <a:xfrm>
            <a:off x="1349648" y="1367507"/>
            <a:ext cx="7128792" cy="460851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s-ES" dirty="0"/>
              <a:t>Haga clic aquí para modificar la imagen</a:t>
            </a:r>
            <a:endParaRPr lang="es-MX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/>
          </p:nvPr>
        </p:nvSpPr>
        <p:spPr>
          <a:xfrm>
            <a:off x="557560" y="6768107"/>
            <a:ext cx="8928992" cy="576064"/>
          </a:xfrm>
        </p:spPr>
        <p:txBody>
          <a:bodyPr/>
          <a:lstStyle>
            <a:lvl1pPr algn="ctr">
              <a:lnSpc>
                <a:spcPts val="2600"/>
              </a:lnSpc>
              <a:defRPr/>
            </a:lvl1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660494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02208" y="1035851"/>
            <a:ext cx="9039702" cy="517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49648" y="1814306"/>
            <a:ext cx="8192262" cy="5131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</p:txBody>
      </p:sp>
      <p:cxnSp>
        <p:nvCxnSpPr>
          <p:cNvPr id="9" name="3 Conector recto"/>
          <p:cNvCxnSpPr/>
          <p:nvPr userDrawn="1"/>
        </p:nvCxnSpPr>
        <p:spPr>
          <a:xfrm>
            <a:off x="558354" y="648221"/>
            <a:ext cx="892899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4 Imagen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346" y="401019"/>
            <a:ext cx="2238001" cy="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7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2" r:id="rId2"/>
    <p:sldLayoutId id="2147483661" r:id="rId3"/>
    <p:sldLayoutId id="2147483659" r:id="rId4"/>
    <p:sldLayoutId id="2147483663" r:id="rId5"/>
    <p:sldLayoutId id="2147483658" r:id="rId6"/>
  </p:sldLayoutIdLst>
  <p:txStyles>
    <p:titleStyle>
      <a:lvl1pPr algn="l" defTabSz="450799" rtl="0" eaLnBrk="1" latinLnBrk="0" hangingPunct="1">
        <a:lnSpc>
          <a:spcPts val="3200"/>
        </a:lnSpc>
        <a:spcBef>
          <a:spcPct val="0"/>
        </a:spcBef>
        <a:buNone/>
        <a:defRPr sz="2800" kern="120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0" indent="0" algn="l" defTabSz="450799" rtl="0" eaLnBrk="1" latinLnBrk="0" hangingPunct="1">
        <a:lnSpc>
          <a:spcPts val="2800"/>
        </a:lnSpc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>
              <a:lumMod val="50000"/>
              <a:lumOff val="50000"/>
            </a:schemeClr>
          </a:solidFill>
          <a:latin typeface="Gill Sans MT" panose="020B0502020104020203" pitchFamily="34" charset="0"/>
          <a:ea typeface="+mn-ea"/>
          <a:cs typeface="+mn-cs"/>
        </a:defRPr>
      </a:lvl1pPr>
      <a:lvl2pPr marL="366274" indent="-140875" algn="l" defTabSz="450799" rtl="0" eaLnBrk="1" latinLnBrk="0" hangingPunct="1">
        <a:spcBef>
          <a:spcPct val="20000"/>
        </a:spcBef>
        <a:buFont typeface="Arial" panose="020B0604020202020204" pitchFamily="34" charset="0"/>
        <a:buChar char="–"/>
        <a:defRPr sz="1380" kern="1200">
          <a:solidFill>
            <a:schemeClr val="tx1"/>
          </a:solidFill>
          <a:latin typeface="+mn-lt"/>
          <a:ea typeface="+mn-ea"/>
          <a:cs typeface="+mn-cs"/>
        </a:defRPr>
      </a:lvl2pPr>
      <a:lvl3pPr marL="563499" indent="-112700" algn="l" defTabSz="450799" rtl="0" eaLnBrk="1" latinLnBrk="0" hangingPunct="1">
        <a:spcBef>
          <a:spcPct val="20000"/>
        </a:spcBef>
        <a:buFont typeface="Arial" panose="020B0604020202020204" pitchFamily="34" charset="0"/>
        <a:buChar char="•"/>
        <a:defRPr sz="1183" kern="1200">
          <a:solidFill>
            <a:schemeClr val="tx1"/>
          </a:solidFill>
          <a:latin typeface="+mn-lt"/>
          <a:ea typeface="+mn-ea"/>
          <a:cs typeface="+mn-cs"/>
        </a:defRPr>
      </a:lvl3pPr>
      <a:lvl4pPr marL="788899" indent="-112700" algn="l" defTabSz="450799" rtl="0" eaLnBrk="1" latinLnBrk="0" hangingPunct="1">
        <a:spcBef>
          <a:spcPct val="20000"/>
        </a:spcBef>
        <a:buFont typeface="Arial" panose="020B0604020202020204" pitchFamily="34" charset="0"/>
        <a:buChar char="–"/>
        <a:defRPr sz="986" kern="1200">
          <a:solidFill>
            <a:schemeClr val="tx1"/>
          </a:solidFill>
          <a:latin typeface="+mn-lt"/>
          <a:ea typeface="+mn-ea"/>
          <a:cs typeface="+mn-cs"/>
        </a:defRPr>
      </a:lvl4pPr>
      <a:lvl5pPr marL="1014298" indent="-112700" algn="l" defTabSz="450799" rtl="0" eaLnBrk="1" latinLnBrk="0" hangingPunct="1">
        <a:spcBef>
          <a:spcPct val="20000"/>
        </a:spcBef>
        <a:buFont typeface="Arial" panose="020B0604020202020204" pitchFamily="34" charset="0"/>
        <a:buChar char="»"/>
        <a:defRPr sz="986" kern="1200">
          <a:solidFill>
            <a:schemeClr val="tx1"/>
          </a:solidFill>
          <a:latin typeface="+mn-lt"/>
          <a:ea typeface="+mn-ea"/>
          <a:cs typeface="+mn-cs"/>
        </a:defRPr>
      </a:lvl5pPr>
      <a:lvl6pPr marL="1239698" indent="-112700" algn="l" defTabSz="450799" rtl="0" eaLnBrk="1" latinLnBrk="0" hangingPunct="1">
        <a:spcBef>
          <a:spcPct val="20000"/>
        </a:spcBef>
        <a:buFont typeface="Arial" panose="020B0604020202020204" pitchFamily="34" charset="0"/>
        <a:buChar char="•"/>
        <a:defRPr sz="986" kern="1200">
          <a:solidFill>
            <a:schemeClr val="tx1"/>
          </a:solidFill>
          <a:latin typeface="+mn-lt"/>
          <a:ea typeface="+mn-ea"/>
          <a:cs typeface="+mn-cs"/>
        </a:defRPr>
      </a:lvl6pPr>
      <a:lvl7pPr marL="1465097" indent="-112700" algn="l" defTabSz="450799" rtl="0" eaLnBrk="1" latinLnBrk="0" hangingPunct="1">
        <a:spcBef>
          <a:spcPct val="20000"/>
        </a:spcBef>
        <a:buFont typeface="Arial" panose="020B0604020202020204" pitchFamily="34" charset="0"/>
        <a:buChar char="•"/>
        <a:defRPr sz="986" kern="1200">
          <a:solidFill>
            <a:schemeClr val="tx1"/>
          </a:solidFill>
          <a:latin typeface="+mn-lt"/>
          <a:ea typeface="+mn-ea"/>
          <a:cs typeface="+mn-cs"/>
        </a:defRPr>
      </a:lvl7pPr>
      <a:lvl8pPr marL="1690497" indent="-112700" algn="l" defTabSz="450799" rtl="0" eaLnBrk="1" latinLnBrk="0" hangingPunct="1">
        <a:spcBef>
          <a:spcPct val="20000"/>
        </a:spcBef>
        <a:buFont typeface="Arial" panose="020B0604020202020204" pitchFamily="34" charset="0"/>
        <a:buChar char="•"/>
        <a:defRPr sz="986" kern="1200">
          <a:solidFill>
            <a:schemeClr val="tx1"/>
          </a:solidFill>
          <a:latin typeface="+mn-lt"/>
          <a:ea typeface="+mn-ea"/>
          <a:cs typeface="+mn-cs"/>
        </a:defRPr>
      </a:lvl8pPr>
      <a:lvl9pPr marL="1915897" indent="-112700" algn="l" defTabSz="450799" rtl="0" eaLnBrk="1" latinLnBrk="0" hangingPunct="1">
        <a:spcBef>
          <a:spcPct val="20000"/>
        </a:spcBef>
        <a:buFont typeface="Arial" panose="020B0604020202020204" pitchFamily="34" charset="0"/>
        <a:buChar char="•"/>
        <a:defRPr sz="9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450799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1pPr>
      <a:lvl2pPr marL="225400" algn="l" defTabSz="450799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2pPr>
      <a:lvl3pPr marL="450799" algn="l" defTabSz="450799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3pPr>
      <a:lvl4pPr marL="676199" algn="l" defTabSz="450799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4pPr>
      <a:lvl5pPr marL="901598" algn="l" defTabSz="450799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5pPr>
      <a:lvl6pPr marL="1126998" algn="l" defTabSz="450799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6pPr>
      <a:lvl7pPr marL="1352398" algn="l" defTabSz="450799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7pPr>
      <a:lvl8pPr marL="1577797" algn="l" defTabSz="450799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8pPr>
      <a:lvl9pPr marL="1803197" algn="l" defTabSz="450799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80090" y="2572652"/>
            <a:ext cx="4925713" cy="288032"/>
          </a:xfrm>
        </p:spPr>
        <p:txBody>
          <a:bodyPr>
            <a:normAutofit/>
          </a:bodyPr>
          <a:lstStyle/>
          <a:p>
            <a:pPr>
              <a:lnSpc>
                <a:spcPts val="1300"/>
              </a:lnSpc>
            </a:pPr>
            <a:endParaRPr lang="es-MX" sz="12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1997720" y="3168501"/>
            <a:ext cx="6814900" cy="332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lang="es-ES" sz="1400" dirty="0">
                <a:latin typeface="Gill Sans MT" panose="020B0502020104020203" pitchFamily="34" charset="0"/>
              </a:rPr>
              <a:t>Escribir aquí el nombre del programa educativo</a:t>
            </a:r>
          </a:p>
          <a:p>
            <a:pPr algn="r">
              <a:lnSpc>
                <a:spcPts val="1600"/>
              </a:lnSpc>
            </a:pPr>
            <a:endParaRPr lang="es-ES" sz="1200" dirty="0">
              <a:latin typeface="Gill Sans MT" panose="020B0502020104020203" pitchFamily="34" charset="0"/>
            </a:endParaRPr>
          </a:p>
          <a:p>
            <a:pPr algn="r">
              <a:lnSpc>
                <a:spcPts val="2000"/>
              </a:lnSpc>
            </a:pPr>
            <a:r>
              <a:rPr lang="es-ES" sz="1600" dirty="0">
                <a:latin typeface="Gill Sans MT" panose="020B0502020104020203" pitchFamily="34" charset="0"/>
              </a:rPr>
              <a:t>Escribir aquí el título de la tesis</a:t>
            </a:r>
          </a:p>
          <a:p>
            <a:pPr algn="r">
              <a:lnSpc>
                <a:spcPts val="1600"/>
              </a:lnSpc>
            </a:pPr>
            <a:endParaRPr lang="es-ES" sz="1400" dirty="0">
              <a:latin typeface="Gill Sans MT" panose="020B0502020104020203" pitchFamily="34" charset="0"/>
            </a:endParaRPr>
          </a:p>
          <a:p>
            <a:pPr algn="r">
              <a:lnSpc>
                <a:spcPts val="1600"/>
              </a:lnSpc>
            </a:pPr>
            <a:r>
              <a:rPr lang="es-ES" sz="1400" dirty="0">
                <a:latin typeface="Gill Sans MT" panose="020B0502020104020203" pitchFamily="34" charset="0"/>
              </a:rPr>
              <a:t>Tesis</a:t>
            </a:r>
            <a:r>
              <a:rPr lang="es-ES" sz="1400" b="1" dirty="0">
                <a:latin typeface="Gill Sans MT" panose="020B0502020104020203" pitchFamily="34" charset="0"/>
              </a:rPr>
              <a:t> </a:t>
            </a:r>
            <a:r>
              <a:rPr lang="es-ES" sz="1400" dirty="0">
                <a:latin typeface="Gill Sans MT" panose="020B0502020104020203" pitchFamily="34" charset="0"/>
              </a:rPr>
              <a:t>para obtener el grado de (Escribir aquí el grado Maestro/Maestra/Doctor/Doctora) en </a:t>
            </a:r>
          </a:p>
          <a:p>
            <a:pPr algn="r">
              <a:lnSpc>
                <a:spcPts val="1600"/>
              </a:lnSpc>
            </a:pPr>
            <a:r>
              <a:rPr lang="es-ES" sz="1400" dirty="0">
                <a:latin typeface="Gill Sans MT" panose="020B0502020104020203" pitchFamily="34" charset="0"/>
              </a:rPr>
              <a:t>(Escribir aquí la descripción tal como aparece en el documento oficial) </a:t>
            </a:r>
          </a:p>
          <a:p>
            <a:pPr algn="r">
              <a:lnSpc>
                <a:spcPts val="1600"/>
              </a:lnSpc>
            </a:pPr>
            <a:endParaRPr lang="es-ES" sz="1400" dirty="0">
              <a:latin typeface="Gill Sans MT" panose="020B0502020104020203" pitchFamily="34" charset="0"/>
            </a:endParaRPr>
          </a:p>
          <a:p>
            <a:pPr algn="r">
              <a:lnSpc>
                <a:spcPts val="1600"/>
              </a:lnSpc>
            </a:pPr>
            <a:r>
              <a:rPr lang="es-ES" sz="1400" dirty="0">
                <a:latin typeface="Gill Sans MT" panose="020B0502020104020203" pitchFamily="34" charset="0"/>
              </a:rPr>
              <a:t>Presenta: </a:t>
            </a:r>
            <a:r>
              <a:rPr lang="es-ES" sz="1400" b="1" dirty="0">
                <a:latin typeface="Gill Sans MT" panose="020B0502020104020203" pitchFamily="34" charset="0"/>
              </a:rPr>
              <a:t>Escribir aquí el nombre del alumno</a:t>
            </a:r>
          </a:p>
          <a:p>
            <a:pPr algn="r">
              <a:lnSpc>
                <a:spcPts val="1600"/>
              </a:lnSpc>
            </a:pPr>
            <a:endParaRPr lang="es-ES" sz="1400" b="1" dirty="0">
              <a:latin typeface="Gill Sans MT" panose="020B0502020104020203" pitchFamily="34" charset="0"/>
            </a:endParaRPr>
          </a:p>
          <a:p>
            <a:pPr algn="r">
              <a:lnSpc>
                <a:spcPts val="1600"/>
              </a:lnSpc>
            </a:pPr>
            <a:r>
              <a:rPr lang="es-ES" sz="1400" dirty="0">
                <a:latin typeface="Gill Sans MT" panose="020B0502020104020203" pitchFamily="34" charset="0"/>
              </a:rPr>
              <a:t>Escribir aquí mes y año</a:t>
            </a:r>
          </a:p>
          <a:p>
            <a:pPr algn="r">
              <a:lnSpc>
                <a:spcPts val="1600"/>
              </a:lnSpc>
            </a:pPr>
            <a:endParaRPr lang="es-ES" sz="1400" dirty="0">
              <a:latin typeface="Gill Sans MT" panose="020B0502020104020203" pitchFamily="34" charset="0"/>
            </a:endParaRPr>
          </a:p>
          <a:p>
            <a:pPr algn="r">
              <a:lnSpc>
                <a:spcPts val="1600"/>
              </a:lnSpc>
            </a:pPr>
            <a:r>
              <a:rPr lang="es-ES" sz="1400" dirty="0">
                <a:latin typeface="Gill Sans MT" panose="020B0502020104020203" pitchFamily="34" charset="0"/>
              </a:rPr>
              <a:t>“Lis de Veracruz: Arte, Ciencia, Luz”</a:t>
            </a:r>
          </a:p>
          <a:p>
            <a:pPr algn="r"/>
            <a:endParaRPr lang="es-ES" sz="1200" b="1" dirty="0">
              <a:latin typeface="Gill Sans MT" panose="020B0502020104020203" pitchFamily="34" charset="0"/>
            </a:endParaRPr>
          </a:p>
          <a:p>
            <a:pPr algn="r"/>
            <a:endParaRPr lang="es-MX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313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60397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94735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contenido 7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52558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4406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posición de imagen 5"/>
          <p:cNvSpPr>
            <a:spLocks noGrp="1"/>
          </p:cNvSpPr>
          <p:nvPr>
            <p:ph type="pic" sz="quarter" idx="13"/>
          </p:nvPr>
        </p:nvSpPr>
        <p:spPr>
          <a:xfrm>
            <a:off x="1455564" y="1367507"/>
            <a:ext cx="7128792" cy="460851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49486471"/>
      </p:ext>
    </p:extLst>
  </p:cSld>
  <p:clrMapOvr>
    <a:masterClrMapping/>
  </p:clrMapOvr>
</p:sld>
</file>

<file path=ppt/theme/theme1.xml><?xml version="1.0" encoding="utf-8"?>
<a:theme xmlns:a="http://schemas.openxmlformats.org/drawingml/2006/main" name="3234 Portada facebook con fotografia_RG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9444B614-666D-46B4-AAA0-130893597136}" vid="{DB13DA7C-78E5-492F-9864-44907A0FF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3234 Portada facebook con fotografia_RGB</Template>
  <TotalTime>0</TotalTime>
  <Words>71</Words>
  <Application>Microsoft Macintosh PowerPoint</Application>
  <PresentationFormat>Personalizado</PresentationFormat>
  <Paragraphs>12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3234 Portada facebook con fotografia_RGB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UV</dc:creator>
  <cp:lastModifiedBy>UV</cp:lastModifiedBy>
  <cp:revision>1</cp:revision>
  <dcterms:created xsi:type="dcterms:W3CDTF">2024-11-28T19:50:32Z</dcterms:created>
  <dcterms:modified xsi:type="dcterms:W3CDTF">2024-11-28T19:51:04Z</dcterms:modified>
</cp:coreProperties>
</file>