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66" r:id="rId5"/>
    <p:sldId id="267" r:id="rId6"/>
    <p:sldId id="268" r:id="rId7"/>
  </p:sldIdLst>
  <p:sldSz cx="10044113" cy="7775575"/>
  <p:notesSz cx="6858000" cy="9144000"/>
  <p:defaultTextStyle>
    <a:defPPr>
      <a:defRPr lang="es-MX"/>
    </a:defPPr>
    <a:lvl1pPr marL="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1pPr>
    <a:lvl2pPr marL="88078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2pPr>
    <a:lvl3pPr marL="176156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3pPr>
    <a:lvl4pPr marL="264234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4pPr>
    <a:lvl5pPr marL="352312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5pPr>
    <a:lvl6pPr marL="440390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6pPr>
    <a:lvl7pPr marL="528468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7pPr>
    <a:lvl8pPr marL="616546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8pPr>
    <a:lvl9pPr marL="7046244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-1" y="10118"/>
            <a:ext cx="10044113" cy="77771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872733" y="2143079"/>
            <a:ext cx="4925713" cy="21571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1300"/>
              </a:lnSpc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880090" y="2700238"/>
            <a:ext cx="4925713" cy="288032"/>
          </a:xfrm>
        </p:spPr>
        <p:txBody>
          <a:bodyPr lIns="54000">
            <a:normAutofit/>
          </a:bodyPr>
          <a:lstStyle>
            <a:lvl1pPr marL="0" indent="0" algn="r">
              <a:lnSpc>
                <a:spcPts val="1300"/>
              </a:lnSpc>
              <a:buNone/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5400" indent="0">
              <a:buNone/>
              <a:defRPr sz="592"/>
            </a:lvl2pPr>
            <a:lvl3pPr marL="450799" indent="0">
              <a:buNone/>
              <a:defRPr sz="493"/>
            </a:lvl3pPr>
            <a:lvl4pPr marL="676199" indent="0">
              <a:buNone/>
              <a:defRPr sz="444"/>
            </a:lvl4pPr>
            <a:lvl5pPr marL="901598" indent="0">
              <a:buNone/>
              <a:defRPr sz="444"/>
            </a:lvl5pPr>
            <a:lvl6pPr marL="1126998" indent="0">
              <a:buNone/>
              <a:defRPr sz="444"/>
            </a:lvl6pPr>
            <a:lvl7pPr marL="1352398" indent="0">
              <a:buNone/>
              <a:defRPr sz="444"/>
            </a:lvl7pPr>
            <a:lvl8pPr marL="1577797" indent="0">
              <a:buNone/>
              <a:defRPr sz="444"/>
            </a:lvl8pPr>
            <a:lvl9pPr marL="1803197" indent="0">
              <a:buNone/>
              <a:defRPr sz="44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pic>
        <p:nvPicPr>
          <p:cNvPr id="12" name="1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96800" y="360189"/>
            <a:ext cx="2016224" cy="1736436"/>
          </a:xfrm>
          <a:prstGeom prst="rect">
            <a:avLst/>
          </a:prstGeom>
        </p:spPr>
      </p:pic>
      <p:pic>
        <p:nvPicPr>
          <p:cNvPr id="1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677"/>
            <a:ext cx="3693698" cy="3024486"/>
          </a:xfrm>
          <a:prstGeom prst="rect">
            <a:avLst/>
          </a:prstGeom>
        </p:spPr>
      </p:pic>
      <p:sp>
        <p:nvSpPr>
          <p:cNvPr id="14" name="Rectángulo 13"/>
          <p:cNvSpPr/>
          <p:nvPr userDrawn="1"/>
        </p:nvSpPr>
        <p:spPr>
          <a:xfrm>
            <a:off x="485552" y="-3"/>
            <a:ext cx="2664296" cy="512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 userDrawn="1"/>
        </p:nvSpPr>
        <p:spPr>
          <a:xfrm>
            <a:off x="377540" y="1951195"/>
            <a:ext cx="2664296" cy="784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981039" y="981037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683257" y="981036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349648" y="1799555"/>
            <a:ext cx="8192262" cy="51315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320553" y="3130363"/>
            <a:ext cx="8192262" cy="5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4765"/>
            <a:ext cx="2726349" cy="2232398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20553" y="3725328"/>
            <a:ext cx="8191500" cy="1242579"/>
          </a:xfrm>
        </p:spPr>
        <p:txBody>
          <a:bodyPr>
            <a:normAutofit/>
          </a:bodyPr>
          <a:lstStyle>
            <a:lvl1pPr algn="r">
              <a:lnSpc>
                <a:spcPts val="3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86346" y="2591643"/>
            <a:ext cx="4426268" cy="433253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5166071" y="2591642"/>
            <a:ext cx="4246885" cy="433253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5166071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95623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4085952" y="2231602"/>
            <a:ext cx="5328592" cy="4681315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86347" y="1367507"/>
            <a:ext cx="7058025" cy="504056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85552" y="2231603"/>
            <a:ext cx="3312716" cy="468151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60" y="6192043"/>
            <a:ext cx="8928992" cy="517475"/>
          </a:xfrm>
        </p:spPr>
        <p:txBody>
          <a:bodyPr>
            <a:normAutofit/>
          </a:bodyPr>
          <a:lstStyle>
            <a:lvl1pPr algn="ctr">
              <a:lnSpc>
                <a:spcPts val="28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 hasCustomPrompt="1"/>
          </p:nvPr>
        </p:nvSpPr>
        <p:spPr>
          <a:xfrm>
            <a:off x="1349648" y="1367507"/>
            <a:ext cx="7128792" cy="46085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/>
              <a:t>Haga clic aquí para modificar la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557560" y="6768107"/>
            <a:ext cx="8928992" cy="576064"/>
          </a:xfrm>
        </p:spPr>
        <p:txBody>
          <a:bodyPr/>
          <a:lstStyle>
            <a:lvl1pPr algn="ctr">
              <a:lnSpc>
                <a:spcPts val="2600"/>
              </a:lnSpc>
              <a:defRPr/>
            </a:lvl1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9648" y="1814306"/>
            <a:ext cx="8192262" cy="513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9" name="3 Conector recto"/>
          <p:cNvCxnSpPr/>
          <p:nvPr userDrawn="1"/>
        </p:nvCxnSpPr>
        <p:spPr>
          <a:xfrm>
            <a:off x="558354" y="648221"/>
            <a:ext cx="89289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4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46" y="401019"/>
            <a:ext cx="2238001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450799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450799" rtl="0" eaLnBrk="1" latinLnBrk="0" hangingPunct="1">
        <a:lnSpc>
          <a:spcPts val="2800"/>
        </a:lnSpc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366274" indent="-140875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5634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7888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986" kern="1200">
          <a:solidFill>
            <a:schemeClr val="tx1"/>
          </a:solidFill>
          <a:latin typeface="+mn-lt"/>
          <a:ea typeface="+mn-ea"/>
          <a:cs typeface="+mn-cs"/>
        </a:defRPr>
      </a:lvl4pPr>
      <a:lvl5pPr marL="10142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»"/>
        <a:defRPr sz="986" kern="1200">
          <a:solidFill>
            <a:schemeClr val="tx1"/>
          </a:solidFill>
          <a:latin typeface="+mn-lt"/>
          <a:ea typeface="+mn-ea"/>
          <a:cs typeface="+mn-cs"/>
        </a:defRPr>
      </a:lvl5pPr>
      <a:lvl6pPr marL="12396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6pPr>
      <a:lvl7pPr marL="14650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7pPr>
      <a:lvl8pPr marL="16904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8pPr>
      <a:lvl9pPr marL="19158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40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7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61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15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9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23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77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31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0090" y="2572652"/>
            <a:ext cx="4925713" cy="288032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</a:pPr>
            <a:endParaRPr lang="es-MX" sz="12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997720" y="3168501"/>
            <a:ext cx="6814900" cy="3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600"/>
              </a:lnSpc>
            </a:pP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2000"/>
              </a:lnSpc>
            </a:pPr>
            <a:r>
              <a:rPr lang="es-ES" sz="16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Tesis</a:t>
            </a:r>
            <a:r>
              <a:rPr lang="es-ES" sz="1400" b="1" dirty="0">
                <a:latin typeface="Gill Sans MT" panose="020B0502020104020203" pitchFamily="34" charset="0"/>
              </a:rPr>
              <a:t> </a:t>
            </a:r>
            <a:r>
              <a:rPr lang="es-ES" sz="1400" dirty="0">
                <a:latin typeface="Gill Sans MT" panose="020B0502020104020203" pitchFamily="34" charset="0"/>
              </a:rPr>
              <a:t>para obtener el grado de (Escribir aquí el grado Maestro/Maestra/Doctor/Doctora) en </a:t>
            </a: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(Escribir aquí la descripción tal como aparece en el documento oficial) 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Presenta: </a:t>
            </a:r>
            <a:r>
              <a:rPr lang="es-ES" sz="14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600"/>
              </a:lnSpc>
            </a:pPr>
            <a:endParaRPr lang="es-ES" sz="1400" b="1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“Lis de Veracruz: Arte, Ciencia, Luz”</a:t>
            </a:r>
          </a:p>
          <a:p>
            <a:pPr algn="r"/>
            <a:endParaRPr lang="es-ES" sz="1200" b="1" dirty="0">
              <a:latin typeface="Gill Sans MT" panose="020B0502020104020203" pitchFamily="34" charset="0"/>
            </a:endParaRPr>
          </a:p>
          <a:p>
            <a:pPr algn="r"/>
            <a:endParaRPr lang="es-MX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039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255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40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3"/>
          </p:nvPr>
        </p:nvSpPr>
        <p:spPr>
          <a:xfrm>
            <a:off x="1455564" y="1367507"/>
            <a:ext cx="7128792" cy="460851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486471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444B614-666D-46B4-AAA0-130893597136}" vid="{DB13DA7C-78E5-492F-9864-44907A0FF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3234 Portada facebook con fotografia_RGB</Template>
  <TotalTime>0</TotalTime>
  <Words>71</Words>
  <Application>Microsoft Macintosh PowerPoint</Application>
  <PresentationFormat>Personalizado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UV</dc:creator>
  <cp:lastModifiedBy>UV</cp:lastModifiedBy>
  <cp:revision>1</cp:revision>
  <dcterms:created xsi:type="dcterms:W3CDTF">2024-11-28T19:50:32Z</dcterms:created>
  <dcterms:modified xsi:type="dcterms:W3CDTF">2024-11-28T19:51:04Z</dcterms:modified>
</cp:coreProperties>
</file>