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4" r:id="rId2"/>
    <p:sldId id="275" r:id="rId3"/>
    <p:sldId id="276" r:id="rId4"/>
    <p:sldId id="277" r:id="rId5"/>
    <p:sldId id="278" r:id="rId6"/>
    <p:sldId id="280" r:id="rId7"/>
  </p:sldIdLst>
  <p:sldSz cx="9144000" cy="5143500" type="screen16x9"/>
  <p:notesSz cx="9144000" cy="6858000"/>
  <p:defaultTextStyle>
    <a:defPPr>
      <a:defRPr lang="es-MX"/>
    </a:defPPr>
    <a:lvl1pPr marL="0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1pPr>
    <a:lvl2pPr marL="706122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2pPr>
    <a:lvl3pPr marL="1412243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3pPr>
    <a:lvl4pPr marL="2118365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4pPr>
    <a:lvl5pPr marL="2824487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5pPr>
    <a:lvl6pPr marL="3530609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6pPr>
    <a:lvl7pPr marL="4236730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7pPr>
    <a:lvl8pPr marL="4942852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8pPr>
    <a:lvl9pPr marL="5648974" algn="l" defTabSz="1412243" rtl="0" eaLnBrk="1" latinLnBrk="0" hangingPunct="1">
      <a:defRPr sz="277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28AD56"/>
    <a:srgbClr val="1852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5" autoAdjust="0"/>
    <p:restoredTop sz="94660"/>
  </p:normalViewPr>
  <p:slideViewPr>
    <p:cSldViewPr>
      <p:cViewPr varScale="1">
        <p:scale>
          <a:sx n="78" d="100"/>
          <a:sy n="78" d="100"/>
        </p:scale>
        <p:origin x="102" y="234"/>
      </p:cViewPr>
      <p:guideLst>
        <p:guide orient="horz" pos="1621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17" d="100"/>
          <a:sy n="117" d="100"/>
        </p:scale>
        <p:origin x="23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9DCB8-392E-40F3-82B8-A61CDD22F42E}" type="datetimeFigureOut">
              <a:rPr lang="es-MX" smtClean="0"/>
              <a:t>24/09/2021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AC556-5F5F-4A49-B74B-479FE9160B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240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4 Rectángulo"/>
          <p:cNvSpPr/>
          <p:nvPr userDrawn="1"/>
        </p:nvSpPr>
        <p:spPr>
          <a:xfrm>
            <a:off x="0" y="6694"/>
            <a:ext cx="9144000" cy="514455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74066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323"/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3523128" y="1609836"/>
            <a:ext cx="4484290" cy="142692"/>
          </a:xfrm>
        </p:spPr>
        <p:txBody>
          <a:bodyPr lIns="36000" tIns="0" anchor="t" anchorCtr="0">
            <a:noAutofit/>
          </a:bodyPr>
          <a:lstStyle>
            <a:lvl1pPr algn="r">
              <a:lnSpc>
                <a:spcPts val="800"/>
              </a:lnSpc>
              <a:defRPr sz="700" b="1" baseline="0">
                <a:solidFill>
                  <a:schemeClr val="tx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s-ES" dirty="0" smtClean="0"/>
              <a:t>Haga clic aquí para escribir el nombre de la entidad académica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3529049" y="1877162"/>
            <a:ext cx="4484290" cy="190532"/>
          </a:xfrm>
        </p:spPr>
        <p:txBody>
          <a:bodyPr lIns="54000">
            <a:noAutofit/>
          </a:bodyPr>
          <a:lstStyle>
            <a:lvl1pPr marL="0" indent="0" algn="r">
              <a:lnSpc>
                <a:spcPts val="800"/>
              </a:lnSpc>
              <a:spcBef>
                <a:spcPts val="0"/>
              </a:spcBef>
              <a:buNone/>
              <a:defRPr sz="700" b="1" baseline="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149113" indent="0">
              <a:buNone/>
              <a:defRPr sz="392"/>
            </a:lvl2pPr>
            <a:lvl3pPr marL="298227" indent="0">
              <a:buNone/>
              <a:defRPr sz="326"/>
            </a:lvl3pPr>
            <a:lvl4pPr marL="447341" indent="0">
              <a:buNone/>
              <a:defRPr sz="294"/>
            </a:lvl4pPr>
            <a:lvl5pPr marL="596453" indent="0">
              <a:buNone/>
              <a:defRPr sz="294"/>
            </a:lvl5pPr>
            <a:lvl6pPr marL="745567" indent="0">
              <a:buNone/>
              <a:defRPr sz="294"/>
            </a:lvl6pPr>
            <a:lvl7pPr marL="894681" indent="0">
              <a:buNone/>
              <a:defRPr sz="294"/>
            </a:lvl7pPr>
            <a:lvl8pPr marL="1043795" indent="0">
              <a:buNone/>
              <a:defRPr sz="294"/>
            </a:lvl8pPr>
            <a:lvl9pPr marL="1192908" indent="0">
              <a:buNone/>
              <a:defRPr sz="294"/>
            </a:lvl9pPr>
          </a:lstStyle>
          <a:p>
            <a:pPr lvl="0"/>
            <a:r>
              <a:rPr lang="es-ES" dirty="0" smtClean="0"/>
              <a:t>Haga clic aquí para escribir el nombre de la región</a:t>
            </a:r>
          </a:p>
        </p:txBody>
      </p:sp>
      <p:sp>
        <p:nvSpPr>
          <p:cNvPr id="14" name="Rectángulo 13"/>
          <p:cNvSpPr/>
          <p:nvPr userDrawn="1"/>
        </p:nvSpPr>
        <p:spPr>
          <a:xfrm>
            <a:off x="442039" y="-2"/>
            <a:ext cx="2425533" cy="3387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293"/>
          </a:p>
        </p:txBody>
      </p:sp>
      <p:sp>
        <p:nvSpPr>
          <p:cNvPr id="15" name="Rectángulo 14"/>
          <p:cNvSpPr/>
          <p:nvPr userDrawn="1"/>
        </p:nvSpPr>
        <p:spPr>
          <a:xfrm>
            <a:off x="343706" y="1290714"/>
            <a:ext cx="2425533" cy="5189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293"/>
          </a:p>
        </p:txBody>
      </p:sp>
      <p:sp>
        <p:nvSpPr>
          <p:cNvPr id="18" name="Rectángulo 17"/>
          <p:cNvSpPr/>
          <p:nvPr userDrawn="1"/>
        </p:nvSpPr>
        <p:spPr>
          <a:xfrm rot="5400000">
            <a:off x="-552684" y="552692"/>
            <a:ext cx="1809624" cy="7042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293"/>
          </a:p>
        </p:txBody>
      </p:sp>
      <p:sp>
        <p:nvSpPr>
          <p:cNvPr id="20" name="Rectángulo 19"/>
          <p:cNvSpPr/>
          <p:nvPr userDrawn="1"/>
        </p:nvSpPr>
        <p:spPr>
          <a:xfrm rot="5400000">
            <a:off x="1872849" y="552691"/>
            <a:ext cx="1809624" cy="7042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293"/>
          </a:p>
        </p:txBody>
      </p:sp>
      <p:pic>
        <p:nvPicPr>
          <p:cNvPr id="17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pic>
        <p:nvPicPr>
          <p:cNvPr id="19" name="1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9782"/>
            <a:ext cx="2789022" cy="228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28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Marcador de título"/>
          <p:cNvSpPr>
            <a:spLocks noGrp="1"/>
          </p:cNvSpPr>
          <p:nvPr>
            <p:ph type="title"/>
          </p:nvPr>
        </p:nvSpPr>
        <p:spPr>
          <a:xfrm>
            <a:off x="457202" y="685219"/>
            <a:ext cx="8229600" cy="3423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ts val="2600"/>
              </a:lnSpc>
              <a:defRPr sz="2200"/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/>
          </p:nvPr>
        </p:nvSpPr>
        <p:spPr>
          <a:xfrm>
            <a:off x="1228698" y="1190396"/>
            <a:ext cx="7458104" cy="33944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952393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Marcador de título"/>
          <p:cNvSpPr>
            <a:spLocks noGrp="1"/>
          </p:cNvSpPr>
          <p:nvPr>
            <p:ph type="title" hasCustomPrompt="1"/>
          </p:nvPr>
        </p:nvSpPr>
        <p:spPr>
          <a:xfrm>
            <a:off x="1202211" y="2070727"/>
            <a:ext cx="7458104" cy="4290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lnSpc>
                <a:spcPts val="2300"/>
              </a:lnSpc>
              <a:defRPr sz="19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ES" dirty="0" smtClean="0"/>
              <a:t>Haga clic aquí para agregar el título</a:t>
            </a:r>
            <a:endParaRPr lang="es-MX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0" hasCustomPrompt="1"/>
          </p:nvPr>
        </p:nvSpPr>
        <p:spPr>
          <a:xfrm>
            <a:off x="1202210" y="2464294"/>
            <a:ext cx="7457411" cy="821959"/>
          </a:xfrm>
        </p:spPr>
        <p:txBody>
          <a:bodyPr>
            <a:normAutofit/>
          </a:bodyPr>
          <a:lstStyle>
            <a:lvl1pPr algn="r">
              <a:lnSpc>
                <a:spcPts val="2600"/>
              </a:lnSpc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agregar el subtítulo</a:t>
            </a:r>
          </a:p>
        </p:txBody>
      </p:sp>
      <p:pic>
        <p:nvPicPr>
          <p:cNvPr id="5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91830"/>
            <a:ext cx="2261378" cy="185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037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contenido 10"/>
          <p:cNvSpPr>
            <a:spLocks noGrp="1"/>
          </p:cNvSpPr>
          <p:nvPr>
            <p:ph sz="quarter" idx="14"/>
          </p:nvPr>
        </p:nvSpPr>
        <p:spPr>
          <a:xfrm>
            <a:off x="442762" y="1714367"/>
            <a:ext cx="4029604" cy="28659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Marcador de contenido 12"/>
          <p:cNvSpPr>
            <a:spLocks noGrp="1"/>
          </p:cNvSpPr>
          <p:nvPr>
            <p:ph sz="quarter" idx="15"/>
          </p:nvPr>
        </p:nvSpPr>
        <p:spPr>
          <a:xfrm>
            <a:off x="4703109" y="1714366"/>
            <a:ext cx="3866296" cy="286595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4703109" y="971007"/>
            <a:ext cx="3866297" cy="74335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modificar el estilo de título del patrón</a:t>
            </a:r>
          </a:p>
        </p:txBody>
      </p:sp>
      <p:sp>
        <p:nvSpPr>
          <p:cNvPr id="23" name="Marcador de texto 18"/>
          <p:cNvSpPr>
            <a:spLocks noGrp="1"/>
          </p:cNvSpPr>
          <p:nvPr>
            <p:ph type="body" sz="quarter" idx="17" hasCustomPrompt="1"/>
          </p:nvPr>
        </p:nvSpPr>
        <p:spPr>
          <a:xfrm>
            <a:off x="451207" y="971007"/>
            <a:ext cx="4021159" cy="74335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2636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sz="quarter" idx="10"/>
          </p:nvPr>
        </p:nvSpPr>
        <p:spPr>
          <a:xfrm>
            <a:off x="3719785" y="1476202"/>
            <a:ext cx="4851065" cy="3096664"/>
          </a:xfrm>
        </p:spPr>
        <p:txBody>
          <a:bodyPr/>
          <a:lstStyle>
            <a:lvl1pPr>
              <a:defRPr lang="es-ES" dirty="0" smtClean="0"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442769" y="904598"/>
            <a:ext cx="6425513" cy="57160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modificar el estilo de título del patrón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/>
          </p:nvPr>
        </p:nvSpPr>
        <p:spPr>
          <a:xfrm>
            <a:off x="442039" y="1476203"/>
            <a:ext cx="3015844" cy="309679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78621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17102" y="3917735"/>
            <a:ext cx="7920880" cy="288032"/>
          </a:xfrm>
        </p:spPr>
        <p:txBody>
          <a:bodyPr anchor="b" anchorCtr="0">
            <a:normAutofit/>
          </a:bodyPr>
          <a:lstStyle>
            <a:lvl1pPr algn="ctr">
              <a:lnSpc>
                <a:spcPts val="2100"/>
              </a:lnSpc>
              <a:defRPr sz="1900">
                <a:solidFill>
                  <a:schemeClr val="tx1"/>
                </a:solidFill>
              </a:defRPr>
            </a:lvl1pPr>
          </a:lstStyle>
          <a:p>
            <a:r>
              <a:rPr lang="es-ES" dirty="0" smtClean="0"/>
              <a:t>Haga clic para agregar título</a:t>
            </a:r>
            <a:endParaRPr lang="es-MX" dirty="0"/>
          </a:p>
        </p:txBody>
      </p:sp>
      <p:sp>
        <p:nvSpPr>
          <p:cNvPr id="7" name="Marcador de posición de imagen 6"/>
          <p:cNvSpPr>
            <a:spLocks noGrp="1"/>
          </p:cNvSpPr>
          <p:nvPr>
            <p:ph type="pic" sz="quarter" idx="13"/>
          </p:nvPr>
        </p:nvSpPr>
        <p:spPr>
          <a:xfrm>
            <a:off x="1603047" y="932192"/>
            <a:ext cx="5939368" cy="291937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s-ES" smtClean="0"/>
              <a:t>Haga clic en el icono para agregar una imagen</a:t>
            </a:r>
            <a:endParaRPr lang="es-MX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4" hasCustomPrompt="1"/>
          </p:nvPr>
        </p:nvSpPr>
        <p:spPr>
          <a:xfrm>
            <a:off x="611560" y="4299942"/>
            <a:ext cx="7920880" cy="277600"/>
          </a:xfrm>
        </p:spPr>
        <p:txBody>
          <a:bodyPr anchor="b" anchorCtr="0">
            <a:noAutofit/>
          </a:bodyPr>
          <a:lstStyle>
            <a:lvl1pPr algn="ctr">
              <a:lnSpc>
                <a:spcPts val="2200"/>
              </a:lnSpc>
              <a:defRPr/>
            </a:lvl1pPr>
          </a:lstStyle>
          <a:p>
            <a:pPr lvl="0"/>
            <a:r>
              <a:rPr lang="es-ES" dirty="0" smtClean="0"/>
              <a:t>Haga clic para agregar texto</a:t>
            </a:r>
          </a:p>
        </p:txBody>
      </p:sp>
    </p:spTree>
    <p:extLst>
      <p:ext uri="{BB962C8B-B14F-4D97-AF65-F5344CB8AC3E}">
        <p14:creationId xmlns:p14="http://schemas.microsoft.com/office/powerpoint/2010/main" val="266049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2" y="685219"/>
            <a:ext cx="8229600" cy="3423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28698" y="1200154"/>
            <a:ext cx="7458104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6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1 Image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2" r:id="rId2"/>
    <p:sldLayoutId id="2147483661" r:id="rId3"/>
    <p:sldLayoutId id="2147483659" r:id="rId4"/>
    <p:sldLayoutId id="2147483663" r:id="rId5"/>
    <p:sldLayoutId id="2147483658" r:id="rId6"/>
  </p:sldLayoutIdLst>
  <p:timing>
    <p:tnLst>
      <p:par>
        <p:cTn id="1" dur="indefinite" restart="never" nodeType="tmRoot"/>
      </p:par>
    </p:tnLst>
  </p:timing>
  <p:txStyles>
    <p:titleStyle>
      <a:lvl1pPr algn="l" defTabSz="298227" rtl="0" eaLnBrk="1" latinLnBrk="0" hangingPunct="1">
        <a:lnSpc>
          <a:spcPts val="2600"/>
        </a:lnSpc>
        <a:spcBef>
          <a:spcPct val="0"/>
        </a:spcBef>
        <a:buNone/>
        <a:defRPr sz="2200" kern="1200">
          <a:solidFill>
            <a:schemeClr val="tx1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0" indent="0" algn="l" defTabSz="298227" rtl="0" eaLnBrk="1" latinLnBrk="0" hangingPunct="1">
        <a:lnSpc>
          <a:spcPts val="2300"/>
        </a:lnSpc>
        <a:spcBef>
          <a:spcPct val="20000"/>
        </a:spcBef>
        <a:buFont typeface="Arial" panose="020B0604020202020204" pitchFamily="34" charset="0"/>
        <a:buNone/>
        <a:defRPr sz="1900" kern="1200">
          <a:solidFill>
            <a:schemeClr val="tx1">
              <a:lumMod val="50000"/>
              <a:lumOff val="50000"/>
            </a:schemeClr>
          </a:solidFill>
          <a:latin typeface="Gill Sans MT" panose="020B0502020104020203" pitchFamily="34" charset="0"/>
          <a:ea typeface="+mn-ea"/>
          <a:cs typeface="+mn-cs"/>
        </a:defRPr>
      </a:lvl1pPr>
      <a:lvl2pPr marL="242309" indent="-93196" algn="l" defTabSz="298227" rtl="0" eaLnBrk="1" latinLnBrk="0" hangingPunct="1">
        <a:spcBef>
          <a:spcPct val="20000"/>
        </a:spcBef>
        <a:buFont typeface="Arial" panose="020B0604020202020204" pitchFamily="34" charset="0"/>
        <a:buChar char="–"/>
        <a:defRPr sz="913" kern="1200">
          <a:solidFill>
            <a:schemeClr val="tx1"/>
          </a:solidFill>
          <a:latin typeface="+mn-lt"/>
          <a:ea typeface="+mn-ea"/>
          <a:cs typeface="+mn-cs"/>
        </a:defRPr>
      </a:lvl2pPr>
      <a:lvl3pPr marL="372784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783" kern="1200">
          <a:solidFill>
            <a:schemeClr val="tx1"/>
          </a:solidFill>
          <a:latin typeface="+mn-lt"/>
          <a:ea typeface="+mn-ea"/>
          <a:cs typeface="+mn-cs"/>
        </a:defRPr>
      </a:lvl3pPr>
      <a:lvl4pPr marL="521899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–"/>
        <a:defRPr sz="652" kern="1200">
          <a:solidFill>
            <a:schemeClr val="tx1"/>
          </a:solidFill>
          <a:latin typeface="+mn-lt"/>
          <a:ea typeface="+mn-ea"/>
          <a:cs typeface="+mn-cs"/>
        </a:defRPr>
      </a:lvl4pPr>
      <a:lvl5pPr marL="671011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»"/>
        <a:defRPr sz="652" kern="1200">
          <a:solidFill>
            <a:schemeClr val="tx1"/>
          </a:solidFill>
          <a:latin typeface="+mn-lt"/>
          <a:ea typeface="+mn-ea"/>
          <a:cs typeface="+mn-cs"/>
        </a:defRPr>
      </a:lvl5pPr>
      <a:lvl6pPr marL="820124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652" kern="1200">
          <a:solidFill>
            <a:schemeClr val="tx1"/>
          </a:solidFill>
          <a:latin typeface="+mn-lt"/>
          <a:ea typeface="+mn-ea"/>
          <a:cs typeface="+mn-cs"/>
        </a:defRPr>
      </a:lvl6pPr>
      <a:lvl7pPr marL="969238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652" kern="1200">
          <a:solidFill>
            <a:schemeClr val="tx1"/>
          </a:solidFill>
          <a:latin typeface="+mn-lt"/>
          <a:ea typeface="+mn-ea"/>
          <a:cs typeface="+mn-cs"/>
        </a:defRPr>
      </a:lvl7pPr>
      <a:lvl8pPr marL="1118351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652" kern="1200">
          <a:solidFill>
            <a:schemeClr val="tx1"/>
          </a:solidFill>
          <a:latin typeface="+mn-lt"/>
          <a:ea typeface="+mn-ea"/>
          <a:cs typeface="+mn-cs"/>
        </a:defRPr>
      </a:lvl8pPr>
      <a:lvl9pPr marL="1267464" indent="-74557" algn="l" defTabSz="298227" rtl="0" eaLnBrk="1" latinLnBrk="0" hangingPunct="1">
        <a:spcBef>
          <a:spcPct val="20000"/>
        </a:spcBef>
        <a:buFont typeface="Arial" panose="020B0604020202020204" pitchFamily="34" charset="0"/>
        <a:buChar char="•"/>
        <a:defRPr sz="6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1pPr>
      <a:lvl2pPr marL="149113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2pPr>
      <a:lvl3pPr marL="298227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3pPr>
      <a:lvl4pPr marL="447341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4pPr>
      <a:lvl5pPr marL="596453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5pPr>
      <a:lvl6pPr marL="745567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6pPr>
      <a:lvl7pPr marL="894681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7pPr>
      <a:lvl8pPr marL="1043795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8pPr>
      <a:lvl9pPr marL="1192908" algn="l" defTabSz="298227" rtl="0" eaLnBrk="1" latinLnBrk="0" hangingPunct="1">
        <a:defRPr sz="5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CuadroTexto 4"/>
          <p:cNvSpPr txBox="1"/>
          <p:nvPr/>
        </p:nvSpPr>
        <p:spPr>
          <a:xfrm>
            <a:off x="3816528" y="2198292"/>
            <a:ext cx="4190890" cy="2097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100"/>
              </a:lnSpc>
            </a:pPr>
            <a:r>
              <a:rPr lang="es-ES" sz="900" dirty="0">
                <a:latin typeface="Gill Sans MT" panose="020B0502020104020203" pitchFamily="34" charset="0"/>
              </a:rPr>
              <a:t>Escribir aquí el nombre del programa educativo</a:t>
            </a:r>
          </a:p>
          <a:p>
            <a:pPr algn="r">
              <a:lnSpc>
                <a:spcPts val="1058"/>
              </a:lnSpc>
            </a:pPr>
            <a:endParaRPr lang="es-ES" sz="794" dirty="0">
              <a:latin typeface="Gill Sans MT" panose="020B0502020104020203" pitchFamily="34" charset="0"/>
            </a:endParaRPr>
          </a:p>
          <a:p>
            <a:pPr algn="r">
              <a:lnSpc>
                <a:spcPts val="1400"/>
              </a:lnSpc>
            </a:pPr>
            <a:r>
              <a:rPr lang="es-ES" sz="1200" dirty="0">
                <a:latin typeface="Gill Sans MT" panose="020B0502020104020203" pitchFamily="34" charset="0"/>
              </a:rPr>
              <a:t>Escribir aquí el título de la tesis</a:t>
            </a:r>
          </a:p>
          <a:p>
            <a:pPr algn="r">
              <a:lnSpc>
                <a:spcPts val="1058"/>
              </a:lnSpc>
            </a:pPr>
            <a:endParaRPr lang="es-ES" sz="926" dirty="0">
              <a:latin typeface="Gill Sans MT" panose="020B0502020104020203" pitchFamily="34" charset="0"/>
            </a:endParaRPr>
          </a:p>
          <a:p>
            <a:pPr algn="r">
              <a:lnSpc>
                <a:spcPts val="1100"/>
              </a:lnSpc>
            </a:pPr>
            <a:r>
              <a:rPr lang="es-ES" sz="900" dirty="0">
                <a:latin typeface="Gill Sans MT" panose="020B0502020104020203" pitchFamily="34" charset="0"/>
              </a:rPr>
              <a:t>Tesis para obtener el grado de (Escribir aquí el grado Maestro/Maestra/Doctor/Doctora) en </a:t>
            </a:r>
          </a:p>
          <a:p>
            <a:pPr algn="r">
              <a:lnSpc>
                <a:spcPts val="1100"/>
              </a:lnSpc>
            </a:pPr>
            <a:r>
              <a:rPr lang="es-ES" sz="900" dirty="0">
                <a:latin typeface="Gill Sans MT" panose="020B0502020104020203" pitchFamily="34" charset="0"/>
              </a:rPr>
              <a:t>(Escribir aquí la descripción tal como aparece en el documento oficial)</a:t>
            </a:r>
          </a:p>
          <a:p>
            <a:pPr algn="r">
              <a:lnSpc>
                <a:spcPts val="1100"/>
              </a:lnSpc>
            </a:pPr>
            <a:endParaRPr lang="es-ES" sz="900" dirty="0">
              <a:latin typeface="Gill Sans MT" panose="020B0502020104020203" pitchFamily="34" charset="0"/>
            </a:endParaRPr>
          </a:p>
          <a:p>
            <a:pPr algn="r">
              <a:lnSpc>
                <a:spcPts val="1100"/>
              </a:lnSpc>
            </a:pPr>
            <a:r>
              <a:rPr lang="es-ES" sz="900" dirty="0">
                <a:latin typeface="Gill Sans MT" panose="020B0502020104020203" pitchFamily="34" charset="0"/>
              </a:rPr>
              <a:t>Presenta:</a:t>
            </a:r>
          </a:p>
          <a:p>
            <a:pPr algn="r">
              <a:lnSpc>
                <a:spcPts val="1100"/>
              </a:lnSpc>
            </a:pPr>
            <a:r>
              <a:rPr lang="es-ES" sz="900" b="1" dirty="0">
                <a:latin typeface="Gill Sans MT" panose="020B0502020104020203" pitchFamily="34" charset="0"/>
              </a:rPr>
              <a:t>Escribir aquí el nombre del alumno</a:t>
            </a:r>
          </a:p>
          <a:p>
            <a:pPr algn="r">
              <a:lnSpc>
                <a:spcPts val="1100"/>
              </a:lnSpc>
            </a:pPr>
            <a:endParaRPr lang="es-ES" sz="900" dirty="0">
              <a:latin typeface="Gill Sans MT" panose="020B0502020104020203" pitchFamily="34" charset="0"/>
            </a:endParaRPr>
          </a:p>
          <a:p>
            <a:pPr algn="r">
              <a:lnSpc>
                <a:spcPts val="1100"/>
              </a:lnSpc>
            </a:pPr>
            <a:r>
              <a:rPr lang="es-ES" sz="900" dirty="0">
                <a:latin typeface="Gill Sans MT" panose="020B0502020104020203" pitchFamily="34" charset="0"/>
              </a:rPr>
              <a:t>Escribir aquí mes y año</a:t>
            </a:r>
          </a:p>
          <a:p>
            <a:pPr algn="r">
              <a:lnSpc>
                <a:spcPts val="1100"/>
              </a:lnSpc>
            </a:pPr>
            <a:endParaRPr lang="es-ES" sz="900" dirty="0">
              <a:latin typeface="Gill Sans MT" panose="020B0502020104020203" pitchFamily="34" charset="0"/>
            </a:endParaRPr>
          </a:p>
          <a:p>
            <a:pPr algn="r">
              <a:lnSpc>
                <a:spcPts val="1100"/>
              </a:lnSpc>
            </a:pPr>
            <a:r>
              <a:rPr lang="es-ES" sz="900" dirty="0">
                <a:latin typeface="Gill Sans MT" panose="020B0502020104020203" pitchFamily="34" charset="0"/>
              </a:rPr>
              <a:t>“Lis de Veracruz: Arte, Ciencia, Luz</a:t>
            </a:r>
            <a:r>
              <a:rPr lang="es-ES" sz="794" dirty="0">
                <a:latin typeface="Gill Sans MT" panose="020B0502020104020203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150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53462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76180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11088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92285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Marcador de texto 3"/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0103740"/>
      </p:ext>
    </p:extLst>
  </p:cSld>
  <p:clrMapOvr>
    <a:masterClrMapping/>
  </p:clrMapOvr>
</p:sld>
</file>

<file path=ppt/theme/theme1.xml><?xml version="1.0" encoding="utf-8"?>
<a:theme xmlns:a="http://schemas.openxmlformats.org/drawingml/2006/main" name="3234 Portada facebook con fotografia_RG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415AA8DD-81A2-4677-ACF8-0A04C71E9C94}" vid="{72B2A3C9-D121-4ECD-A10B-5968BD7E29A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3973 Presentacion PPT_16 a 9</Template>
  <TotalTime>0</TotalTime>
  <Words>65</Words>
  <Application>Microsoft Office PowerPoint</Application>
  <PresentationFormat>Presentación en pantalla (16:9)</PresentationFormat>
  <Paragraphs>13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3234 Portada facebook con fotografia_RGB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Ramirez Dominguez Karina</dc:creator>
  <cp:lastModifiedBy>Ramirez Dominguez Karina</cp:lastModifiedBy>
  <cp:revision>1</cp:revision>
  <dcterms:created xsi:type="dcterms:W3CDTF">2021-09-24T17:36:22Z</dcterms:created>
  <dcterms:modified xsi:type="dcterms:W3CDTF">2021-09-24T17:37:04Z</dcterms:modified>
</cp:coreProperties>
</file>