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8"/>
  </p:notesMasterIdLst>
  <p:sldIdLst>
    <p:sldId id="307" r:id="rId2"/>
    <p:sldId id="308" r:id="rId3"/>
    <p:sldId id="258" r:id="rId4"/>
    <p:sldId id="317" r:id="rId5"/>
    <p:sldId id="301" r:id="rId6"/>
    <p:sldId id="280" r:id="rId7"/>
    <p:sldId id="283" r:id="rId8"/>
    <p:sldId id="270" r:id="rId9"/>
    <p:sldId id="323" r:id="rId10"/>
    <p:sldId id="271" r:id="rId11"/>
    <p:sldId id="281" r:id="rId12"/>
    <p:sldId id="279" r:id="rId13"/>
    <p:sldId id="272" r:id="rId14"/>
    <p:sldId id="273" r:id="rId15"/>
    <p:sldId id="282" r:id="rId16"/>
    <p:sldId id="274" r:id="rId17"/>
    <p:sldId id="275" r:id="rId18"/>
    <p:sldId id="310" r:id="rId19"/>
    <p:sldId id="313" r:id="rId20"/>
    <p:sldId id="314" r:id="rId21"/>
    <p:sldId id="315" r:id="rId22"/>
    <p:sldId id="316" r:id="rId23"/>
    <p:sldId id="312" r:id="rId24"/>
    <p:sldId id="309" r:id="rId25"/>
    <p:sldId id="284" r:id="rId26"/>
    <p:sldId id="276" r:id="rId27"/>
    <p:sldId id="318" r:id="rId28"/>
    <p:sldId id="319" r:id="rId29"/>
    <p:sldId id="320" r:id="rId30"/>
    <p:sldId id="321" r:id="rId31"/>
    <p:sldId id="322" r:id="rId32"/>
    <p:sldId id="302" r:id="rId33"/>
    <p:sldId id="277" r:id="rId34"/>
    <p:sldId id="285" r:id="rId35"/>
    <p:sldId id="286" r:id="rId36"/>
    <p:sldId id="269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8287"/>
    <a:srgbClr val="2172AF"/>
    <a:srgbClr val="DAC2EC"/>
    <a:srgbClr val="B38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E9617-7A4D-48A3-8355-A681975DA1AF}" v="1" dt="2018-08-23T03:01:37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9" autoAdjust="0"/>
    <p:restoredTop sz="61911" autoAdjust="0"/>
  </p:normalViewPr>
  <p:slideViewPr>
    <p:cSldViewPr snapToGrid="0">
      <p:cViewPr varScale="1">
        <p:scale>
          <a:sx n="61" d="100"/>
          <a:sy n="61" d="100"/>
        </p:scale>
        <p:origin x="1096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a Meneses" userId="b38ea2ce59453753" providerId="Windows Live" clId="Web-{A2DE9617-7A4D-48A3-8355-A681975DA1AF}"/>
    <pc:docChg chg="addSld delSld modSld sldOrd">
      <pc:chgData name="Erika Meneses" userId="b38ea2ce59453753" providerId="Windows Live" clId="Web-{A2DE9617-7A4D-48A3-8355-A681975DA1AF}" dt="2018-08-23T03:15:40.491" v="510" actId="20577"/>
      <pc:docMkLst>
        <pc:docMk/>
      </pc:docMkLst>
      <pc:sldChg chg="modSp">
        <pc:chgData name="Erika Meneses" userId="b38ea2ce59453753" providerId="Windows Live" clId="Web-{A2DE9617-7A4D-48A3-8355-A681975DA1AF}" dt="2018-08-23T03:15:11.304" v="506" actId="20577"/>
        <pc:sldMkLst>
          <pc:docMk/>
          <pc:sldMk cId="1721140189" sldId="258"/>
        </pc:sldMkLst>
        <pc:spChg chg="mod">
          <ac:chgData name="Erika Meneses" userId="b38ea2ce59453753" providerId="Windows Live" clId="Web-{A2DE9617-7A4D-48A3-8355-A681975DA1AF}" dt="2018-08-23T03:15:11.304" v="506" actId="20577"/>
          <ac:spMkLst>
            <pc:docMk/>
            <pc:sldMk cId="1721140189" sldId="258"/>
            <ac:spMk id="3" creationId="{CAB0B06C-D51E-4F5A-A1D3-225893FDDB99}"/>
          </ac:spMkLst>
        </pc:spChg>
      </pc:sldChg>
      <pc:sldChg chg="modSp">
        <pc:chgData name="Erika Meneses" userId="b38ea2ce59453753" providerId="Windows Live" clId="Web-{A2DE9617-7A4D-48A3-8355-A681975DA1AF}" dt="2018-08-23T01:43:00.739" v="8" actId="20577"/>
        <pc:sldMkLst>
          <pc:docMk/>
          <pc:sldMk cId="2457526856" sldId="273"/>
        </pc:sldMkLst>
        <pc:spChg chg="mod">
          <ac:chgData name="Erika Meneses" userId="b38ea2ce59453753" providerId="Windows Live" clId="Web-{A2DE9617-7A4D-48A3-8355-A681975DA1AF}" dt="2018-08-23T01:43:00.739" v="8" actId="20577"/>
          <ac:spMkLst>
            <pc:docMk/>
            <pc:sldMk cId="2457526856" sldId="273"/>
            <ac:spMk id="3" creationId="{00000000-0000-0000-0000-000000000000}"/>
          </ac:spMkLst>
        </pc:spChg>
      </pc:sldChg>
      <pc:sldChg chg="modSp">
        <pc:chgData name="Erika Meneses" userId="b38ea2ce59453753" providerId="Windows Live" clId="Web-{A2DE9617-7A4D-48A3-8355-A681975DA1AF}" dt="2018-08-23T01:44:57.927" v="14" actId="20577"/>
        <pc:sldMkLst>
          <pc:docMk/>
          <pc:sldMk cId="3108639163" sldId="274"/>
        </pc:sldMkLst>
        <pc:spChg chg="mod">
          <ac:chgData name="Erika Meneses" userId="b38ea2ce59453753" providerId="Windows Live" clId="Web-{A2DE9617-7A4D-48A3-8355-A681975DA1AF}" dt="2018-08-23T01:44:57.927" v="14" actId="20577"/>
          <ac:spMkLst>
            <pc:docMk/>
            <pc:sldMk cId="3108639163" sldId="274"/>
            <ac:spMk id="3" creationId="{00000000-0000-0000-0000-000000000000}"/>
          </ac:spMkLst>
        </pc:spChg>
      </pc:sldChg>
      <pc:sldChg chg="addSp modSp">
        <pc:chgData name="Erika Meneses" userId="b38ea2ce59453753" providerId="Windows Live" clId="Web-{A2DE9617-7A4D-48A3-8355-A681975DA1AF}" dt="2018-08-23T02:50:01.020" v="264" actId="20577"/>
        <pc:sldMkLst>
          <pc:docMk/>
          <pc:sldMk cId="3023659583" sldId="275"/>
        </pc:sldMkLst>
        <pc:spChg chg="mod">
          <ac:chgData name="Erika Meneses" userId="b38ea2ce59453753" providerId="Windows Live" clId="Web-{A2DE9617-7A4D-48A3-8355-A681975DA1AF}" dt="2018-08-23T02:50:01.020" v="264" actId="20577"/>
          <ac:spMkLst>
            <pc:docMk/>
            <pc:sldMk cId="3023659583" sldId="275"/>
            <ac:spMk id="2" creationId="{00000000-0000-0000-0000-000000000000}"/>
          </ac:spMkLst>
        </pc:spChg>
        <pc:spChg chg="mod">
          <ac:chgData name="Erika Meneses" userId="b38ea2ce59453753" providerId="Windows Live" clId="Web-{A2DE9617-7A4D-48A3-8355-A681975DA1AF}" dt="2018-08-23T01:56:41.399" v="27" actId="20577"/>
          <ac:spMkLst>
            <pc:docMk/>
            <pc:sldMk cId="3023659583" sldId="275"/>
            <ac:spMk id="3" creationId="{00000000-0000-0000-0000-000000000000}"/>
          </ac:spMkLst>
        </pc:spChg>
        <pc:spChg chg="add mod">
          <ac:chgData name="Erika Meneses" userId="b38ea2ce59453753" providerId="Windows Live" clId="Web-{A2DE9617-7A4D-48A3-8355-A681975DA1AF}" dt="2018-08-23T02:36:53.644" v="251" actId="20577"/>
          <ac:spMkLst>
            <pc:docMk/>
            <pc:sldMk cId="3023659583" sldId="275"/>
            <ac:spMk id="4" creationId="{8504F9C8-CCEC-46D5-94A3-9381EA8764C8}"/>
          </ac:spMkLst>
        </pc:spChg>
      </pc:sldChg>
      <pc:sldChg chg="modSp">
        <pc:chgData name="Erika Meneses" userId="b38ea2ce59453753" providerId="Windows Live" clId="Web-{A2DE9617-7A4D-48A3-8355-A681975DA1AF}" dt="2018-08-23T03:13:40.500" v="503" actId="20577"/>
        <pc:sldMkLst>
          <pc:docMk/>
          <pc:sldMk cId="1984761458" sldId="276"/>
        </pc:sldMkLst>
        <pc:spChg chg="mod">
          <ac:chgData name="Erika Meneses" userId="b38ea2ce59453753" providerId="Windows Live" clId="Web-{A2DE9617-7A4D-48A3-8355-A681975DA1AF}" dt="2018-08-23T03:13:40.500" v="503" actId="20577"/>
          <ac:spMkLst>
            <pc:docMk/>
            <pc:sldMk cId="1984761458" sldId="276"/>
            <ac:spMk id="3" creationId="{00000000-0000-0000-0000-000000000000}"/>
          </ac:spMkLst>
        </pc:spChg>
      </pc:sldChg>
      <pc:sldChg chg="modSp">
        <pc:chgData name="Erika Meneses" userId="b38ea2ce59453753" providerId="Windows Live" clId="Web-{A2DE9617-7A4D-48A3-8355-A681975DA1AF}" dt="2018-08-23T01:37:52.192" v="5" actId="20577"/>
        <pc:sldMkLst>
          <pc:docMk/>
          <pc:sldMk cId="4235786351" sldId="280"/>
        </pc:sldMkLst>
        <pc:spChg chg="mod">
          <ac:chgData name="Erika Meneses" userId="b38ea2ce59453753" providerId="Windows Live" clId="Web-{A2DE9617-7A4D-48A3-8355-A681975DA1AF}" dt="2018-08-23T01:37:52.192" v="5" actId="20577"/>
          <ac:spMkLst>
            <pc:docMk/>
            <pc:sldMk cId="4235786351" sldId="280"/>
            <ac:spMk id="3" creationId="{00000000-0000-0000-0000-000000000000}"/>
          </ac:spMkLst>
        </pc:spChg>
      </pc:sldChg>
      <pc:sldChg chg="modSp">
        <pc:chgData name="Erika Meneses" userId="b38ea2ce59453753" providerId="Windows Live" clId="Web-{A2DE9617-7A4D-48A3-8355-A681975DA1AF}" dt="2018-08-23T01:43:39.521" v="9" actId="14100"/>
        <pc:sldMkLst>
          <pc:docMk/>
          <pc:sldMk cId="485704754" sldId="282"/>
        </pc:sldMkLst>
        <pc:picChg chg="mod">
          <ac:chgData name="Erika Meneses" userId="b38ea2ce59453753" providerId="Windows Live" clId="Web-{A2DE9617-7A4D-48A3-8355-A681975DA1AF}" dt="2018-08-23T01:43:39.521" v="9" actId="14100"/>
          <ac:picMkLst>
            <pc:docMk/>
            <pc:sldMk cId="485704754" sldId="282"/>
            <ac:picMk id="5" creationId="{7948181B-C384-421A-808D-305B3E0FA11C}"/>
          </ac:picMkLst>
        </pc:picChg>
      </pc:sldChg>
      <pc:sldChg chg="modSp">
        <pc:chgData name="Erika Meneses" userId="b38ea2ce59453753" providerId="Windows Live" clId="Web-{A2DE9617-7A4D-48A3-8355-A681975DA1AF}" dt="2018-08-23T01:36:20.052" v="0" actId="20577"/>
        <pc:sldMkLst>
          <pc:docMk/>
          <pc:sldMk cId="2856005566" sldId="307"/>
        </pc:sldMkLst>
        <pc:spChg chg="mod">
          <ac:chgData name="Erika Meneses" userId="b38ea2ce59453753" providerId="Windows Live" clId="Web-{A2DE9617-7A4D-48A3-8355-A681975DA1AF}" dt="2018-08-23T01:36:20.052" v="0" actId="20577"/>
          <ac:spMkLst>
            <pc:docMk/>
            <pc:sldMk cId="2856005566" sldId="307"/>
            <ac:spMk id="2" creationId="{00000000-0000-0000-0000-000000000000}"/>
          </ac:spMkLst>
        </pc:spChg>
      </pc:sldChg>
      <pc:sldChg chg="modSp add replId">
        <pc:chgData name="Erika Meneses" userId="b38ea2ce59453753" providerId="Windows Live" clId="Web-{A2DE9617-7A4D-48A3-8355-A681975DA1AF}" dt="2018-08-23T02:14:17.414" v="242" actId="20577"/>
        <pc:sldMkLst>
          <pc:docMk/>
          <pc:sldMk cId="1486869837" sldId="309"/>
        </pc:sldMkLst>
        <pc:spChg chg="mod">
          <ac:chgData name="Erika Meneses" userId="b38ea2ce59453753" providerId="Windows Live" clId="Web-{A2DE9617-7A4D-48A3-8355-A681975DA1AF}" dt="2018-08-23T02:11:21.743" v="196" actId="20577"/>
          <ac:spMkLst>
            <pc:docMk/>
            <pc:sldMk cId="1486869837" sldId="309"/>
            <ac:spMk id="2" creationId="{00000000-0000-0000-0000-000000000000}"/>
          </ac:spMkLst>
        </pc:spChg>
        <pc:spChg chg="mod">
          <ac:chgData name="Erika Meneses" userId="b38ea2ce59453753" providerId="Windows Live" clId="Web-{A2DE9617-7A4D-48A3-8355-A681975DA1AF}" dt="2018-08-23T02:14:17.414" v="242" actId="20577"/>
          <ac:spMkLst>
            <pc:docMk/>
            <pc:sldMk cId="1486869837" sldId="309"/>
            <ac:spMk id="3" creationId="{00000000-0000-0000-0000-000000000000}"/>
          </ac:spMkLst>
        </pc:spChg>
      </pc:sldChg>
      <pc:sldChg chg="modSp add ord replId">
        <pc:chgData name="Erika Meneses" userId="b38ea2ce59453753" providerId="Windows Live" clId="Web-{A2DE9617-7A4D-48A3-8355-A681975DA1AF}" dt="2018-08-23T03:11:02.578" v="491"/>
        <pc:sldMkLst>
          <pc:docMk/>
          <pc:sldMk cId="2408498813" sldId="310"/>
        </pc:sldMkLst>
        <pc:spChg chg="mod">
          <ac:chgData name="Erika Meneses" userId="b38ea2ce59453753" providerId="Windows Live" clId="Web-{A2DE9617-7A4D-48A3-8355-A681975DA1AF}" dt="2018-08-23T02:12:13.977" v="210" actId="1076"/>
          <ac:spMkLst>
            <pc:docMk/>
            <pc:sldMk cId="2408498813" sldId="310"/>
            <ac:spMk id="3" creationId="{00000000-0000-0000-0000-000000000000}"/>
          </ac:spMkLst>
        </pc:spChg>
      </pc:sldChg>
      <pc:sldChg chg="add del replId">
        <pc:chgData name="Erika Meneses" userId="b38ea2ce59453753" providerId="Windows Live" clId="Web-{A2DE9617-7A4D-48A3-8355-A681975DA1AF}" dt="2018-08-23T03:10:25.933" v="490"/>
        <pc:sldMkLst>
          <pc:docMk/>
          <pc:sldMk cId="650539311" sldId="311"/>
        </pc:sldMkLst>
      </pc:sldChg>
      <pc:sldChg chg="addSp delSp modSp add ord replId">
        <pc:chgData name="Erika Meneses" userId="b38ea2ce59453753" providerId="Windows Live" clId="Web-{A2DE9617-7A4D-48A3-8355-A681975DA1AF}" dt="2018-08-23T02:50:08.863" v="269" actId="20577"/>
        <pc:sldMkLst>
          <pc:docMk/>
          <pc:sldMk cId="1938152568" sldId="312"/>
        </pc:sldMkLst>
        <pc:spChg chg="mod">
          <ac:chgData name="Erika Meneses" userId="b38ea2ce59453753" providerId="Windows Live" clId="Web-{A2DE9617-7A4D-48A3-8355-A681975DA1AF}" dt="2018-08-23T02:50:08.863" v="269" actId="20577"/>
          <ac:spMkLst>
            <pc:docMk/>
            <pc:sldMk cId="1938152568" sldId="312"/>
            <ac:spMk id="2" creationId="{00000000-0000-0000-0000-000000000000}"/>
          </ac:spMkLst>
        </pc:spChg>
        <pc:spChg chg="del">
          <ac:chgData name="Erika Meneses" userId="b38ea2ce59453753" providerId="Windows Live" clId="Web-{A2DE9617-7A4D-48A3-8355-A681975DA1AF}" dt="2018-08-23T02:37:23.144" v="253"/>
          <ac:spMkLst>
            <pc:docMk/>
            <pc:sldMk cId="1938152568" sldId="312"/>
            <ac:spMk id="3" creationId="{00000000-0000-0000-0000-000000000000}"/>
          </ac:spMkLst>
        </pc:spChg>
        <pc:spChg chg="mod">
          <ac:chgData name="Erika Meneses" userId="b38ea2ce59453753" providerId="Windows Live" clId="Web-{A2DE9617-7A4D-48A3-8355-A681975DA1AF}" dt="2018-08-23T02:37:38.362" v="256"/>
          <ac:spMkLst>
            <pc:docMk/>
            <pc:sldMk cId="1938152568" sldId="312"/>
            <ac:spMk id="4" creationId="{8504F9C8-CCEC-46D5-94A3-9381EA8764C8}"/>
          </ac:spMkLst>
        </pc:spChg>
        <pc:spChg chg="add del mod">
          <ac:chgData name="Erika Meneses" userId="b38ea2ce59453753" providerId="Windows Live" clId="Web-{A2DE9617-7A4D-48A3-8355-A681975DA1AF}" dt="2018-08-23T02:49:34.440" v="257"/>
          <ac:spMkLst>
            <pc:docMk/>
            <pc:sldMk cId="1938152568" sldId="312"/>
            <ac:spMk id="6" creationId="{E67C622E-1E41-4FFE-9414-BE4A93F0C4CB}"/>
          </ac:spMkLst>
        </pc:spChg>
      </pc:sldChg>
      <pc:sldChg chg="modSp add ord replId">
        <pc:chgData name="Erika Meneses" userId="b38ea2ce59453753" providerId="Windows Live" clId="Web-{A2DE9617-7A4D-48A3-8355-A681975DA1AF}" dt="2018-08-23T03:01:28.923" v="324" actId="20577"/>
        <pc:sldMkLst>
          <pc:docMk/>
          <pc:sldMk cId="2421899358" sldId="313"/>
        </pc:sldMkLst>
        <pc:spChg chg="mod">
          <ac:chgData name="Erika Meneses" userId="b38ea2ce59453753" providerId="Windows Live" clId="Web-{A2DE9617-7A4D-48A3-8355-A681975DA1AF}" dt="2018-08-23T03:01:28.923" v="324" actId="20577"/>
          <ac:spMkLst>
            <pc:docMk/>
            <pc:sldMk cId="2421899358" sldId="313"/>
            <ac:spMk id="3" creationId="{00000000-0000-0000-0000-000000000000}"/>
          </ac:spMkLst>
        </pc:spChg>
      </pc:sldChg>
      <pc:sldChg chg="modSp add replId">
        <pc:chgData name="Erika Meneses" userId="b38ea2ce59453753" providerId="Windows Live" clId="Web-{A2DE9617-7A4D-48A3-8355-A681975DA1AF}" dt="2018-08-23T03:11:30.297" v="495" actId="14100"/>
        <pc:sldMkLst>
          <pc:docMk/>
          <pc:sldMk cId="10841977" sldId="314"/>
        </pc:sldMkLst>
        <pc:spChg chg="mod">
          <ac:chgData name="Erika Meneses" userId="b38ea2ce59453753" providerId="Windows Live" clId="Web-{A2DE9617-7A4D-48A3-8355-A681975DA1AF}" dt="2018-08-23T03:11:30.297" v="495" actId="14100"/>
          <ac:spMkLst>
            <pc:docMk/>
            <pc:sldMk cId="10841977" sldId="314"/>
            <ac:spMk id="3" creationId="{00000000-0000-0000-0000-000000000000}"/>
          </ac:spMkLst>
        </pc:spChg>
      </pc:sldChg>
      <pc:sldChg chg="modSp add replId">
        <pc:chgData name="Erika Meneses" userId="b38ea2ce59453753" providerId="Windows Live" clId="Web-{A2DE9617-7A4D-48A3-8355-A681975DA1AF}" dt="2018-08-23T03:05:31.955" v="382" actId="20577"/>
        <pc:sldMkLst>
          <pc:docMk/>
          <pc:sldMk cId="1641052788" sldId="315"/>
        </pc:sldMkLst>
        <pc:spChg chg="mod">
          <ac:chgData name="Erika Meneses" userId="b38ea2ce59453753" providerId="Windows Live" clId="Web-{A2DE9617-7A4D-48A3-8355-A681975DA1AF}" dt="2018-08-23T03:05:31.955" v="382" actId="20577"/>
          <ac:spMkLst>
            <pc:docMk/>
            <pc:sldMk cId="1641052788" sldId="315"/>
            <ac:spMk id="3" creationId="{00000000-0000-0000-0000-000000000000}"/>
          </ac:spMkLst>
        </pc:spChg>
      </pc:sldChg>
      <pc:sldChg chg="modSp add replId">
        <pc:chgData name="Erika Meneses" userId="b38ea2ce59453753" providerId="Windows Live" clId="Web-{A2DE9617-7A4D-48A3-8355-A681975DA1AF}" dt="2018-08-23T03:06:18.862" v="400" actId="20577"/>
        <pc:sldMkLst>
          <pc:docMk/>
          <pc:sldMk cId="543497825" sldId="316"/>
        </pc:sldMkLst>
        <pc:spChg chg="mod">
          <ac:chgData name="Erika Meneses" userId="b38ea2ce59453753" providerId="Windows Live" clId="Web-{A2DE9617-7A4D-48A3-8355-A681975DA1AF}" dt="2018-08-23T03:06:18.862" v="400" actId="20577"/>
          <ac:spMkLst>
            <pc:docMk/>
            <pc:sldMk cId="543497825" sldId="316"/>
            <ac:spMk id="3" creationId="{00000000-0000-0000-0000-000000000000}"/>
          </ac:spMkLst>
        </pc:spChg>
      </pc:sldChg>
      <pc:sldChg chg="modSp add replId">
        <pc:chgData name="Erika Meneses" userId="b38ea2ce59453753" providerId="Windows Live" clId="Web-{A2DE9617-7A4D-48A3-8355-A681975DA1AF}" dt="2018-08-23T03:15:17.382" v="508" actId="20577"/>
        <pc:sldMkLst>
          <pc:docMk/>
          <pc:sldMk cId="2820918802" sldId="317"/>
        </pc:sldMkLst>
        <pc:spChg chg="mod">
          <ac:chgData name="Erika Meneses" userId="b38ea2ce59453753" providerId="Windows Live" clId="Web-{A2DE9617-7A4D-48A3-8355-A681975DA1AF}" dt="2018-08-23T03:15:17.382" v="508" actId="20577"/>
          <ac:spMkLst>
            <pc:docMk/>
            <pc:sldMk cId="2820918802" sldId="317"/>
            <ac:spMk id="3" creationId="{CAB0B06C-D51E-4F5A-A1D3-225893FDDB99}"/>
          </ac:spMkLst>
        </pc:spChg>
      </pc:sldChg>
    </pc:docChg>
  </pc:docChgLst>
  <pc:docChgLst>
    <pc:chgData name="Erika Meneses" userId="b38ea2ce59453753" providerId="LiveId" clId="{D7E68633-A68E-4EA0-A4AB-C605D58E349C}"/>
    <pc:docChg chg="custSel addSld delSld modSld sldOrd">
      <pc:chgData name="Erika Meneses" userId="b38ea2ce59453753" providerId="LiveId" clId="{D7E68633-A68E-4EA0-A4AB-C605D58E349C}" dt="2017-10-09T23:47:34.680" v="47" actId="478"/>
      <pc:docMkLst>
        <pc:docMk/>
      </pc:docMkLst>
      <pc:sldChg chg="del">
        <pc:chgData name="Erika Meneses" userId="b38ea2ce59453753" providerId="LiveId" clId="{D7E68633-A68E-4EA0-A4AB-C605D58E349C}" dt="2017-10-09T23:44:29.417" v="4" actId="2696"/>
        <pc:sldMkLst>
          <pc:docMk/>
          <pc:sldMk cId="2856005566" sldId="256"/>
        </pc:sldMkLst>
      </pc:sldChg>
      <pc:sldChg chg="del">
        <pc:chgData name="Erika Meneses" userId="b38ea2ce59453753" providerId="LiveId" clId="{D7E68633-A68E-4EA0-A4AB-C605D58E349C}" dt="2017-10-09T23:45:14.083" v="11" actId="2696"/>
        <pc:sldMkLst>
          <pc:docMk/>
          <pc:sldMk cId="2264066636" sldId="257"/>
        </pc:sldMkLst>
      </pc:sldChg>
      <pc:sldChg chg="modSp">
        <pc:chgData name="Erika Meneses" userId="b38ea2ce59453753" providerId="LiveId" clId="{D7E68633-A68E-4EA0-A4AB-C605D58E349C}" dt="2017-10-09T23:44:59.909" v="10" actId="403"/>
        <pc:sldMkLst>
          <pc:docMk/>
          <pc:sldMk cId="1721140189" sldId="258"/>
        </pc:sldMkLst>
        <pc:spChg chg="mod">
          <ac:chgData name="Erika Meneses" userId="b38ea2ce59453753" providerId="LiveId" clId="{D7E68633-A68E-4EA0-A4AB-C605D58E349C}" dt="2017-10-09T23:44:59.909" v="10" actId="403"/>
          <ac:spMkLst>
            <pc:docMk/>
            <pc:sldMk cId="1721140189" sldId="258"/>
            <ac:spMk id="3" creationId="{CAB0B06C-D51E-4F5A-A1D3-225893FDDB99}"/>
          </ac:spMkLst>
        </pc:spChg>
      </pc:sldChg>
      <pc:sldChg chg="addSp delSp modSp">
        <pc:chgData name="Erika Meneses" userId="b38ea2ce59453753" providerId="LiveId" clId="{D7E68633-A68E-4EA0-A4AB-C605D58E349C}" dt="2017-10-09T23:47:34.680" v="47" actId="478"/>
        <pc:sldMkLst>
          <pc:docMk/>
          <pc:sldMk cId="3629435655" sldId="269"/>
        </pc:sldMkLst>
        <pc:spChg chg="del">
          <ac:chgData name="Erika Meneses" userId="b38ea2ce59453753" providerId="LiveId" clId="{D7E68633-A68E-4EA0-A4AB-C605D58E349C}" dt="2017-10-09T23:47:30.994" v="46" actId="478"/>
          <ac:spMkLst>
            <pc:docMk/>
            <pc:sldMk cId="3629435655" sldId="269"/>
            <ac:spMk id="2" creationId="{00000000-0000-0000-0000-000000000000}"/>
          </ac:spMkLst>
        </pc:spChg>
        <pc:spChg chg="add del mod">
          <ac:chgData name="Erika Meneses" userId="b38ea2ce59453753" providerId="LiveId" clId="{D7E68633-A68E-4EA0-A4AB-C605D58E349C}" dt="2017-10-09T23:47:34.680" v="47" actId="478"/>
          <ac:spMkLst>
            <pc:docMk/>
            <pc:sldMk cId="3629435655" sldId="269"/>
            <ac:spMk id="5" creationId="{971FB556-F89B-4AD5-AF52-7BA8E3017F12}"/>
          </ac:spMkLst>
        </pc:spChg>
      </pc:sldChg>
      <pc:sldChg chg="modSp">
        <pc:chgData name="Erika Meneses" userId="b38ea2ce59453753" providerId="LiveId" clId="{D7E68633-A68E-4EA0-A4AB-C605D58E349C}" dt="2017-10-09T23:46:17.973" v="32" actId="6549"/>
        <pc:sldMkLst>
          <pc:docMk/>
          <pc:sldMk cId="4235786351" sldId="280"/>
        </pc:sldMkLst>
        <pc:spChg chg="mod">
          <ac:chgData name="Erika Meneses" userId="b38ea2ce59453753" providerId="LiveId" clId="{D7E68633-A68E-4EA0-A4AB-C605D58E349C}" dt="2017-10-09T23:46:17.973" v="32" actId="6549"/>
          <ac:spMkLst>
            <pc:docMk/>
            <pc:sldMk cId="4235786351" sldId="280"/>
            <ac:spMk id="2" creationId="{00000000-0000-0000-0000-000000000000}"/>
          </ac:spMkLst>
        </pc:spChg>
        <pc:spChg chg="mod">
          <ac:chgData name="Erika Meneses" userId="b38ea2ce59453753" providerId="LiveId" clId="{D7E68633-A68E-4EA0-A4AB-C605D58E349C}" dt="2017-10-09T23:45:22.529" v="13" actId="27636"/>
          <ac:spMkLst>
            <pc:docMk/>
            <pc:sldMk cId="4235786351" sldId="280"/>
            <ac:spMk id="3" creationId="{00000000-0000-0000-0000-000000000000}"/>
          </ac:spMkLst>
        </pc:spChg>
      </pc:sldChg>
      <pc:sldChg chg="modSp">
        <pc:chgData name="Erika Meneses" userId="b38ea2ce59453753" providerId="LiveId" clId="{D7E68633-A68E-4EA0-A4AB-C605D58E349C}" dt="2017-10-09T23:46:23.827" v="33" actId="6549"/>
        <pc:sldMkLst>
          <pc:docMk/>
          <pc:sldMk cId="3336330831" sldId="283"/>
        </pc:sldMkLst>
        <pc:spChg chg="mod">
          <ac:chgData name="Erika Meneses" userId="b38ea2ce59453753" providerId="LiveId" clId="{D7E68633-A68E-4EA0-A4AB-C605D58E349C}" dt="2017-10-09T23:46:23.827" v="33" actId="6549"/>
          <ac:spMkLst>
            <pc:docMk/>
            <pc:sldMk cId="3336330831" sldId="283"/>
            <ac:spMk id="2" creationId="{00000000-0000-0000-0000-000000000000}"/>
          </ac:spMkLst>
        </pc:spChg>
      </pc:sldChg>
      <pc:sldChg chg="del">
        <pc:chgData name="Erika Meneses" userId="b38ea2ce59453753" providerId="LiveId" clId="{D7E68633-A68E-4EA0-A4AB-C605D58E349C}" dt="2017-10-09T23:46:07.926" v="15" actId="2696"/>
        <pc:sldMkLst>
          <pc:docMk/>
          <pc:sldMk cId="372800014" sldId="287"/>
        </pc:sldMkLst>
      </pc:sldChg>
      <pc:sldChg chg="del">
        <pc:chgData name="Erika Meneses" userId="b38ea2ce59453753" providerId="LiveId" clId="{D7E68633-A68E-4EA0-A4AB-C605D58E349C}" dt="2017-10-09T23:46:07.879" v="14" actId="2696"/>
        <pc:sldMkLst>
          <pc:docMk/>
          <pc:sldMk cId="4107173643" sldId="288"/>
        </pc:sldMkLst>
      </pc:sldChg>
      <pc:sldChg chg="del">
        <pc:chgData name="Erika Meneses" userId="b38ea2ce59453753" providerId="LiveId" clId="{D7E68633-A68E-4EA0-A4AB-C605D58E349C}" dt="2017-10-09T23:46:08.026" v="18" actId="2696"/>
        <pc:sldMkLst>
          <pc:docMk/>
          <pc:sldMk cId="3736241261" sldId="289"/>
        </pc:sldMkLst>
      </pc:sldChg>
      <pc:sldChg chg="del">
        <pc:chgData name="Erika Meneses" userId="b38ea2ce59453753" providerId="LiveId" clId="{D7E68633-A68E-4EA0-A4AB-C605D58E349C}" dt="2017-10-09T23:46:08.211" v="24" actId="2696"/>
        <pc:sldMkLst>
          <pc:docMk/>
          <pc:sldMk cId="3573183532" sldId="290"/>
        </pc:sldMkLst>
      </pc:sldChg>
      <pc:sldChg chg="del">
        <pc:chgData name="Erika Meneses" userId="b38ea2ce59453753" providerId="LiveId" clId="{D7E68633-A68E-4EA0-A4AB-C605D58E349C}" dt="2017-10-09T23:46:07.964" v="16" actId="2696"/>
        <pc:sldMkLst>
          <pc:docMk/>
          <pc:sldMk cId="349972842" sldId="291"/>
        </pc:sldMkLst>
      </pc:sldChg>
      <pc:sldChg chg="del">
        <pc:chgData name="Erika Meneses" userId="b38ea2ce59453753" providerId="LiveId" clId="{D7E68633-A68E-4EA0-A4AB-C605D58E349C}" dt="2017-10-09T23:46:08.080" v="19" actId="2696"/>
        <pc:sldMkLst>
          <pc:docMk/>
          <pc:sldMk cId="2402872382" sldId="292"/>
        </pc:sldMkLst>
      </pc:sldChg>
      <pc:sldChg chg="del">
        <pc:chgData name="Erika Meneses" userId="b38ea2ce59453753" providerId="LiveId" clId="{D7E68633-A68E-4EA0-A4AB-C605D58E349C}" dt="2017-10-09T23:46:08.095" v="20" actId="2696"/>
        <pc:sldMkLst>
          <pc:docMk/>
          <pc:sldMk cId="1741033931" sldId="293"/>
        </pc:sldMkLst>
      </pc:sldChg>
      <pc:sldChg chg="del">
        <pc:chgData name="Erika Meneses" userId="b38ea2ce59453753" providerId="LiveId" clId="{D7E68633-A68E-4EA0-A4AB-C605D58E349C}" dt="2017-10-09T23:46:08.126" v="21" actId="2696"/>
        <pc:sldMkLst>
          <pc:docMk/>
          <pc:sldMk cId="1811910818" sldId="294"/>
        </pc:sldMkLst>
      </pc:sldChg>
      <pc:sldChg chg="del">
        <pc:chgData name="Erika Meneses" userId="b38ea2ce59453753" providerId="LiveId" clId="{D7E68633-A68E-4EA0-A4AB-C605D58E349C}" dt="2017-10-09T23:46:08.244" v="25" actId="2696"/>
        <pc:sldMkLst>
          <pc:docMk/>
          <pc:sldMk cId="740395518" sldId="295"/>
        </pc:sldMkLst>
      </pc:sldChg>
      <pc:sldChg chg="del">
        <pc:chgData name="Erika Meneses" userId="b38ea2ce59453753" providerId="LiveId" clId="{D7E68633-A68E-4EA0-A4AB-C605D58E349C}" dt="2017-10-09T23:46:08.180" v="23" actId="2696"/>
        <pc:sldMkLst>
          <pc:docMk/>
          <pc:sldMk cId="522254598" sldId="296"/>
        </pc:sldMkLst>
      </pc:sldChg>
      <pc:sldChg chg="del">
        <pc:chgData name="Erika Meneses" userId="b38ea2ce59453753" providerId="LiveId" clId="{D7E68633-A68E-4EA0-A4AB-C605D58E349C}" dt="2017-10-09T23:46:08.264" v="26" actId="2696"/>
        <pc:sldMkLst>
          <pc:docMk/>
          <pc:sldMk cId="590359235" sldId="297"/>
        </pc:sldMkLst>
      </pc:sldChg>
      <pc:sldChg chg="del">
        <pc:chgData name="Erika Meneses" userId="b38ea2ce59453753" providerId="LiveId" clId="{D7E68633-A68E-4EA0-A4AB-C605D58E349C}" dt="2017-10-09T23:46:08.380" v="30" actId="2696"/>
        <pc:sldMkLst>
          <pc:docMk/>
          <pc:sldMk cId="2086796655" sldId="298"/>
        </pc:sldMkLst>
      </pc:sldChg>
      <pc:sldChg chg="del">
        <pc:chgData name="Erika Meneses" userId="b38ea2ce59453753" providerId="LiveId" clId="{D7E68633-A68E-4EA0-A4AB-C605D58E349C}" dt="2017-10-09T23:46:08.411" v="31" actId="2696"/>
        <pc:sldMkLst>
          <pc:docMk/>
          <pc:sldMk cId="2183501521" sldId="299"/>
        </pc:sldMkLst>
      </pc:sldChg>
      <pc:sldChg chg="del">
        <pc:chgData name="Erika Meneses" userId="b38ea2ce59453753" providerId="LiveId" clId="{D7E68633-A68E-4EA0-A4AB-C605D58E349C}" dt="2017-10-09T23:46:08.311" v="27" actId="2696"/>
        <pc:sldMkLst>
          <pc:docMk/>
          <pc:sldMk cId="2965553739" sldId="300"/>
        </pc:sldMkLst>
      </pc:sldChg>
      <pc:sldChg chg="modSp">
        <pc:chgData name="Erika Meneses" userId="b38ea2ce59453753" providerId="LiveId" clId="{D7E68633-A68E-4EA0-A4AB-C605D58E349C}" dt="2017-10-09T23:44:12.829" v="3" actId="20577"/>
        <pc:sldMkLst>
          <pc:docMk/>
          <pc:sldMk cId="317902770" sldId="301"/>
        </pc:sldMkLst>
        <pc:spChg chg="mod">
          <ac:chgData name="Erika Meneses" userId="b38ea2ce59453753" providerId="LiveId" clId="{D7E68633-A68E-4EA0-A4AB-C605D58E349C}" dt="2017-10-09T23:44:12.829" v="3" actId="20577"/>
          <ac:spMkLst>
            <pc:docMk/>
            <pc:sldMk cId="317902770" sldId="301"/>
            <ac:spMk id="2" creationId="{00000000-0000-0000-0000-000000000000}"/>
          </ac:spMkLst>
        </pc:spChg>
        <pc:spChg chg="mod">
          <ac:chgData name="Erika Meneses" userId="b38ea2ce59453753" providerId="LiveId" clId="{D7E68633-A68E-4EA0-A4AB-C605D58E349C}" dt="2017-10-09T23:44:10.709" v="1" actId="27636"/>
          <ac:spMkLst>
            <pc:docMk/>
            <pc:sldMk cId="317902770" sldId="301"/>
            <ac:spMk id="3" creationId="{00000000-0000-0000-0000-000000000000}"/>
          </ac:spMkLst>
        </pc:spChg>
      </pc:sldChg>
      <pc:sldChg chg="modSp">
        <pc:chgData name="Erika Meneses" userId="b38ea2ce59453753" providerId="LiveId" clId="{D7E68633-A68E-4EA0-A4AB-C605D58E349C}" dt="2017-10-09T23:47:08.779" v="45" actId="20577"/>
        <pc:sldMkLst>
          <pc:docMk/>
          <pc:sldMk cId="2831680598" sldId="302"/>
        </pc:sldMkLst>
        <pc:spChg chg="mod">
          <ac:chgData name="Erika Meneses" userId="b38ea2ce59453753" providerId="LiveId" clId="{D7E68633-A68E-4EA0-A4AB-C605D58E349C}" dt="2017-10-09T23:47:05.474" v="41" actId="20577"/>
          <ac:spMkLst>
            <pc:docMk/>
            <pc:sldMk cId="2831680598" sldId="302"/>
            <ac:spMk id="2" creationId="{00000000-0000-0000-0000-000000000000}"/>
          </ac:spMkLst>
        </pc:spChg>
        <pc:spChg chg="mod">
          <ac:chgData name="Erika Meneses" userId="b38ea2ce59453753" providerId="LiveId" clId="{D7E68633-A68E-4EA0-A4AB-C605D58E349C}" dt="2017-10-09T23:47:08.779" v="45" actId="20577"/>
          <ac:spMkLst>
            <pc:docMk/>
            <pc:sldMk cId="2831680598" sldId="302"/>
            <ac:spMk id="3" creationId="{00000000-0000-0000-0000-000000000000}"/>
          </ac:spMkLst>
        </pc:spChg>
      </pc:sldChg>
      <pc:sldChg chg="del">
        <pc:chgData name="Erika Meneses" userId="b38ea2ce59453753" providerId="LiveId" clId="{D7E68633-A68E-4EA0-A4AB-C605D58E349C}" dt="2017-10-09T23:46:07.995" v="17" actId="2696"/>
        <pc:sldMkLst>
          <pc:docMk/>
          <pc:sldMk cId="3882426283" sldId="303"/>
        </pc:sldMkLst>
      </pc:sldChg>
      <pc:sldChg chg="del">
        <pc:chgData name="Erika Meneses" userId="b38ea2ce59453753" providerId="LiveId" clId="{D7E68633-A68E-4EA0-A4AB-C605D58E349C}" dt="2017-10-09T23:46:08.148" v="22" actId="2696"/>
        <pc:sldMkLst>
          <pc:docMk/>
          <pc:sldMk cId="1483295914" sldId="304"/>
        </pc:sldMkLst>
      </pc:sldChg>
      <pc:sldChg chg="del">
        <pc:chgData name="Erika Meneses" userId="b38ea2ce59453753" providerId="LiveId" clId="{D7E68633-A68E-4EA0-A4AB-C605D58E349C}" dt="2017-10-09T23:46:08.364" v="29" actId="2696"/>
        <pc:sldMkLst>
          <pc:docMk/>
          <pc:sldMk cId="1822443018" sldId="305"/>
        </pc:sldMkLst>
      </pc:sldChg>
      <pc:sldChg chg="del">
        <pc:chgData name="Erika Meneses" userId="b38ea2ce59453753" providerId="LiveId" clId="{D7E68633-A68E-4EA0-A4AB-C605D58E349C}" dt="2017-10-09T23:46:08.327" v="28" actId="2696"/>
        <pc:sldMkLst>
          <pc:docMk/>
          <pc:sldMk cId="2006899179" sldId="306"/>
        </pc:sldMkLst>
      </pc:sldChg>
      <pc:sldChg chg="add ord">
        <pc:chgData name="Erika Meneses" userId="b38ea2ce59453753" providerId="LiveId" clId="{D7E68633-A68E-4EA0-A4AB-C605D58E349C}" dt="2017-10-09T23:44:32.593" v="6"/>
        <pc:sldMkLst>
          <pc:docMk/>
          <pc:sldMk cId="2856005566" sldId="307"/>
        </pc:sldMkLst>
      </pc:sldChg>
      <pc:sldChg chg="add ord">
        <pc:chgData name="Erika Meneses" userId="b38ea2ce59453753" providerId="LiveId" clId="{D7E68633-A68E-4EA0-A4AB-C605D58E349C}" dt="2017-10-09T23:44:32.593" v="6"/>
        <pc:sldMkLst>
          <pc:docMk/>
          <pc:sldMk cId="340516203" sldId="308"/>
        </pc:sldMkLst>
      </pc:sldChg>
    </pc:docChg>
  </pc:docChgLst>
  <pc:docChgLst>
    <pc:chgData name="Erika Meneses" userId="b38ea2ce59453753" providerId="Windows Live" clId="Web-{4D050A97-8BAF-43DF-A472-FDD8C66C7134}"/>
    <pc:docChg chg="modSld">
      <pc:chgData name="Erika Meneses" userId="b38ea2ce59453753" providerId="Windows Live" clId="Web-{4D050A97-8BAF-43DF-A472-FDD8C66C7134}" dt="2019-08-26T17:26:35.382" v="6" actId="20577"/>
      <pc:docMkLst>
        <pc:docMk/>
      </pc:docMkLst>
      <pc:sldChg chg="modSp">
        <pc:chgData name="Erika Meneses" userId="b38ea2ce59453753" providerId="Windows Live" clId="Web-{4D050A97-8BAF-43DF-A472-FDD8C66C7134}" dt="2019-08-26T17:26:35.382" v="6" actId="20577"/>
        <pc:sldMkLst>
          <pc:docMk/>
          <pc:sldMk cId="3929258797" sldId="271"/>
        </pc:sldMkLst>
        <pc:spChg chg="mod">
          <ac:chgData name="Erika Meneses" userId="b38ea2ce59453753" providerId="Windows Live" clId="Web-{4D050A97-8BAF-43DF-A472-FDD8C66C7134}" dt="2019-08-26T17:26:35.382" v="6" actId="20577"/>
          <ac:spMkLst>
            <pc:docMk/>
            <pc:sldMk cId="3929258797" sldId="271"/>
            <ac:spMk id="3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image" Target="../media/image7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g"/><Relationship Id="rId1" Type="http://schemas.openxmlformats.org/officeDocument/2006/relationships/image" Target="../media/image13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image" Target="../media/image7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g"/><Relationship Id="rId1" Type="http://schemas.openxmlformats.org/officeDocument/2006/relationships/image" Target="../media/image13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2FFAC-6FF5-BC45-A5F6-D9B2EDF6518A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F4571A8-B420-F144-9E8A-7E5011CAFA8F}">
      <dgm:prSet phldrT="[Texto]"/>
      <dgm:spPr/>
      <dgm:t>
        <a:bodyPr/>
        <a:lstStyle/>
        <a:p>
          <a:r>
            <a:rPr lang="es-MX" b="1" dirty="0"/>
            <a:t>1991-Timothy Berners-Lee </a:t>
          </a:r>
          <a:r>
            <a:rPr lang="fr-FR" dirty="0"/>
            <a:t>CERN HTML, HTTP, Navegador Web</a:t>
          </a:r>
          <a:endParaRPr lang="es-ES" dirty="0"/>
        </a:p>
      </dgm:t>
    </dgm:pt>
    <dgm:pt modelId="{85BC3615-FC0C-8840-80A5-21D8C1BB41FB}" type="parTrans" cxnId="{6C3B2911-0203-E64B-9D37-0C79B8B087F3}">
      <dgm:prSet/>
      <dgm:spPr/>
      <dgm:t>
        <a:bodyPr/>
        <a:lstStyle/>
        <a:p>
          <a:endParaRPr lang="es-ES"/>
        </a:p>
      </dgm:t>
    </dgm:pt>
    <dgm:pt modelId="{33A62D4A-4DE6-AF47-859B-DED92907D342}" type="sibTrans" cxnId="{6C3B2911-0203-E64B-9D37-0C79B8B087F3}">
      <dgm:prSet/>
      <dgm:spPr/>
      <dgm:t>
        <a:bodyPr/>
        <a:lstStyle/>
        <a:p>
          <a:endParaRPr lang="es-ES"/>
        </a:p>
      </dgm:t>
    </dgm:pt>
    <dgm:pt modelId="{B792C307-CFB5-194D-BC49-BC080FD733C6}">
      <dgm:prSet phldrT="[Texto]"/>
      <dgm:spPr/>
      <dgm:t>
        <a:bodyPr/>
        <a:lstStyle/>
        <a:p>
          <a:r>
            <a:rPr lang="es-MX" b="1" dirty="0"/>
            <a:t>1991</a:t>
          </a:r>
          <a:r>
            <a:rPr lang="es-MX" dirty="0"/>
            <a:t> - En la Universidad de Minnesota se presenta Gopher.</a:t>
          </a:r>
          <a:endParaRPr lang="es-ES" dirty="0"/>
        </a:p>
      </dgm:t>
    </dgm:pt>
    <dgm:pt modelId="{3A2B67DB-FB2C-4D4B-ADC4-B8CA8B6E8471}" type="parTrans" cxnId="{6E64E6E9-F386-1342-B6E2-4F00D64AF568}">
      <dgm:prSet/>
      <dgm:spPr/>
      <dgm:t>
        <a:bodyPr/>
        <a:lstStyle/>
        <a:p>
          <a:endParaRPr lang="es-ES"/>
        </a:p>
      </dgm:t>
    </dgm:pt>
    <dgm:pt modelId="{360DB1EB-8CB1-7B4D-B297-941B993E7446}" type="sibTrans" cxnId="{6E64E6E9-F386-1342-B6E2-4F00D64AF568}">
      <dgm:prSet/>
      <dgm:spPr/>
      <dgm:t>
        <a:bodyPr/>
        <a:lstStyle/>
        <a:p>
          <a:endParaRPr lang="es-ES"/>
        </a:p>
      </dgm:t>
    </dgm:pt>
    <dgm:pt modelId="{C2EF4FC7-768C-CD47-97C8-B077DDFE4E40}">
      <dgm:prSet phldrT="[Texto]"/>
      <dgm:spPr/>
      <dgm:t>
        <a:bodyPr/>
        <a:lstStyle/>
        <a:p>
          <a:r>
            <a:rPr lang="es-MX" b="1" dirty="0"/>
            <a:t>1991</a:t>
          </a:r>
          <a:r>
            <a:rPr lang="es-MX" dirty="0"/>
            <a:t> - Phil Zimmerman desarrolla PGP </a:t>
          </a:r>
          <a:endParaRPr lang="es-ES" dirty="0"/>
        </a:p>
      </dgm:t>
    </dgm:pt>
    <dgm:pt modelId="{08F19FBD-F75F-2649-9C98-3E0525216D31}" type="parTrans" cxnId="{9ADDF167-8924-954E-BCFD-9933B0429283}">
      <dgm:prSet/>
      <dgm:spPr/>
      <dgm:t>
        <a:bodyPr/>
        <a:lstStyle/>
        <a:p>
          <a:endParaRPr lang="es-ES"/>
        </a:p>
      </dgm:t>
    </dgm:pt>
    <dgm:pt modelId="{B9C52E3C-3801-EA4E-BFD8-4189C47AC855}" type="sibTrans" cxnId="{9ADDF167-8924-954E-BCFD-9933B0429283}">
      <dgm:prSet/>
      <dgm:spPr/>
      <dgm:t>
        <a:bodyPr/>
        <a:lstStyle/>
        <a:p>
          <a:endParaRPr lang="es-ES"/>
        </a:p>
      </dgm:t>
    </dgm:pt>
    <dgm:pt modelId="{A9AEC840-2961-BA43-B8D7-CBDEC987B05C}" type="pres">
      <dgm:prSet presAssocID="{8612FFAC-6FF5-BC45-A5F6-D9B2EDF6518A}" presName="linearFlow" presStyleCnt="0">
        <dgm:presLayoutVars>
          <dgm:dir/>
          <dgm:resizeHandles val="exact"/>
        </dgm:presLayoutVars>
      </dgm:prSet>
      <dgm:spPr/>
    </dgm:pt>
    <dgm:pt modelId="{CFF11EAD-7605-EE48-85F4-FD0DA5485026}" type="pres">
      <dgm:prSet presAssocID="{5F4571A8-B420-F144-9E8A-7E5011CAFA8F}" presName="composite" presStyleCnt="0"/>
      <dgm:spPr/>
    </dgm:pt>
    <dgm:pt modelId="{8E4E8547-0AA2-8148-9E13-6A2B0F748B4A}" type="pres">
      <dgm:prSet presAssocID="{5F4571A8-B420-F144-9E8A-7E5011CAFA8F}" presName="imgShp" presStyleLbl="fgImgPlace1" presStyleIdx="0" presStyleCnt="3" custScaleX="194433" custScaleY="19507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A626E873-ED81-704A-88F8-15C24BB25A7A}" type="pres">
      <dgm:prSet presAssocID="{5F4571A8-B420-F144-9E8A-7E5011CAFA8F}" presName="txShp" presStyleLbl="node1" presStyleIdx="0" presStyleCnt="3" custScaleY="133009">
        <dgm:presLayoutVars>
          <dgm:bulletEnabled val="1"/>
        </dgm:presLayoutVars>
      </dgm:prSet>
      <dgm:spPr/>
    </dgm:pt>
    <dgm:pt modelId="{E23DEC62-2FFB-1746-A070-4DF8F209DDAE}" type="pres">
      <dgm:prSet presAssocID="{33A62D4A-4DE6-AF47-859B-DED92907D342}" presName="spacing" presStyleCnt="0"/>
      <dgm:spPr/>
    </dgm:pt>
    <dgm:pt modelId="{B870E8C7-73F6-354A-9EF2-C7DFF0BAFDE8}" type="pres">
      <dgm:prSet presAssocID="{B792C307-CFB5-194D-BC49-BC080FD733C6}" presName="composite" presStyleCnt="0"/>
      <dgm:spPr/>
    </dgm:pt>
    <dgm:pt modelId="{0A98CEF6-F1C4-FD42-A111-6317B10152E4}" type="pres">
      <dgm:prSet presAssocID="{B792C307-CFB5-194D-BC49-BC080FD733C6}" presName="imgShp" presStyleLbl="fgImgPlace1" presStyleIdx="1" presStyleCnt="3" custScaleX="187461" custScaleY="18746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1B9F6FA8-99FF-C64E-A028-9FCC25DEB2A6}" type="pres">
      <dgm:prSet presAssocID="{B792C307-CFB5-194D-BC49-BC080FD733C6}" presName="txShp" presStyleLbl="node1" presStyleIdx="1" presStyleCnt="3" custScaleY="132991">
        <dgm:presLayoutVars>
          <dgm:bulletEnabled val="1"/>
        </dgm:presLayoutVars>
      </dgm:prSet>
      <dgm:spPr/>
    </dgm:pt>
    <dgm:pt modelId="{629DB535-7F46-2E4B-977A-9AA9C40A5535}" type="pres">
      <dgm:prSet presAssocID="{360DB1EB-8CB1-7B4D-B297-941B993E7446}" presName="spacing" presStyleCnt="0"/>
      <dgm:spPr/>
    </dgm:pt>
    <dgm:pt modelId="{6159FCE7-D262-9E4B-A7AC-B6ED60CCB8FE}" type="pres">
      <dgm:prSet presAssocID="{C2EF4FC7-768C-CD47-97C8-B077DDFE4E40}" presName="composite" presStyleCnt="0"/>
      <dgm:spPr/>
    </dgm:pt>
    <dgm:pt modelId="{68E75F81-0823-F34E-A6DC-308EB487A9CA}" type="pres">
      <dgm:prSet presAssocID="{C2EF4FC7-768C-CD47-97C8-B077DDFE4E40}" presName="imgShp" presStyleLbl="fgImgPlace1" presStyleIdx="2" presStyleCnt="3" custScaleX="208139" custScaleY="20813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3B1AF8B4-1CB2-7742-BA57-30C10844679D}" type="pres">
      <dgm:prSet presAssocID="{C2EF4FC7-768C-CD47-97C8-B077DDFE4E40}" presName="txShp" presStyleLbl="node1" presStyleIdx="2" presStyleCnt="3" custScaleY="132842">
        <dgm:presLayoutVars>
          <dgm:bulletEnabled val="1"/>
        </dgm:presLayoutVars>
      </dgm:prSet>
      <dgm:spPr/>
    </dgm:pt>
  </dgm:ptLst>
  <dgm:cxnLst>
    <dgm:cxn modelId="{6C3B2911-0203-E64B-9D37-0C79B8B087F3}" srcId="{8612FFAC-6FF5-BC45-A5F6-D9B2EDF6518A}" destId="{5F4571A8-B420-F144-9E8A-7E5011CAFA8F}" srcOrd="0" destOrd="0" parTransId="{85BC3615-FC0C-8840-80A5-21D8C1BB41FB}" sibTransId="{33A62D4A-4DE6-AF47-859B-DED92907D342}"/>
    <dgm:cxn modelId="{62AD4E5F-E37A-944B-88F9-BBEE33CD3333}" type="presOf" srcId="{5F4571A8-B420-F144-9E8A-7E5011CAFA8F}" destId="{A626E873-ED81-704A-88F8-15C24BB25A7A}" srcOrd="0" destOrd="0" presId="urn:microsoft.com/office/officeart/2005/8/layout/vList3"/>
    <dgm:cxn modelId="{C0955C61-A600-C540-9A4A-3B30CFA1DA1F}" type="presOf" srcId="{8612FFAC-6FF5-BC45-A5F6-D9B2EDF6518A}" destId="{A9AEC840-2961-BA43-B8D7-CBDEC987B05C}" srcOrd="0" destOrd="0" presId="urn:microsoft.com/office/officeart/2005/8/layout/vList3"/>
    <dgm:cxn modelId="{9ADDF167-8924-954E-BCFD-9933B0429283}" srcId="{8612FFAC-6FF5-BC45-A5F6-D9B2EDF6518A}" destId="{C2EF4FC7-768C-CD47-97C8-B077DDFE4E40}" srcOrd="2" destOrd="0" parTransId="{08F19FBD-F75F-2649-9C98-3E0525216D31}" sibTransId="{B9C52E3C-3801-EA4E-BFD8-4189C47AC855}"/>
    <dgm:cxn modelId="{43E51083-E477-9F48-8114-ECE9663BC642}" type="presOf" srcId="{B792C307-CFB5-194D-BC49-BC080FD733C6}" destId="{1B9F6FA8-99FF-C64E-A028-9FCC25DEB2A6}" srcOrd="0" destOrd="0" presId="urn:microsoft.com/office/officeart/2005/8/layout/vList3"/>
    <dgm:cxn modelId="{D8F9D0AD-217D-1342-A543-7C46AE12DC31}" type="presOf" srcId="{C2EF4FC7-768C-CD47-97C8-B077DDFE4E40}" destId="{3B1AF8B4-1CB2-7742-BA57-30C10844679D}" srcOrd="0" destOrd="0" presId="urn:microsoft.com/office/officeart/2005/8/layout/vList3"/>
    <dgm:cxn modelId="{6E64E6E9-F386-1342-B6E2-4F00D64AF568}" srcId="{8612FFAC-6FF5-BC45-A5F6-D9B2EDF6518A}" destId="{B792C307-CFB5-194D-BC49-BC080FD733C6}" srcOrd="1" destOrd="0" parTransId="{3A2B67DB-FB2C-4D4B-ADC4-B8CA8B6E8471}" sibTransId="{360DB1EB-8CB1-7B4D-B297-941B993E7446}"/>
    <dgm:cxn modelId="{F8C2DF46-E5CC-DF4E-8C4E-1E921ECCFCEA}" type="presParOf" srcId="{A9AEC840-2961-BA43-B8D7-CBDEC987B05C}" destId="{CFF11EAD-7605-EE48-85F4-FD0DA5485026}" srcOrd="0" destOrd="0" presId="urn:microsoft.com/office/officeart/2005/8/layout/vList3"/>
    <dgm:cxn modelId="{28DA971A-9303-3143-86E5-2FA99A855A85}" type="presParOf" srcId="{CFF11EAD-7605-EE48-85F4-FD0DA5485026}" destId="{8E4E8547-0AA2-8148-9E13-6A2B0F748B4A}" srcOrd="0" destOrd="0" presId="urn:microsoft.com/office/officeart/2005/8/layout/vList3"/>
    <dgm:cxn modelId="{EB4B5408-B3BE-9546-9C20-F509715D2A36}" type="presParOf" srcId="{CFF11EAD-7605-EE48-85F4-FD0DA5485026}" destId="{A626E873-ED81-704A-88F8-15C24BB25A7A}" srcOrd="1" destOrd="0" presId="urn:microsoft.com/office/officeart/2005/8/layout/vList3"/>
    <dgm:cxn modelId="{82CB9E1D-87DF-C740-BFBC-57BEF6E219D1}" type="presParOf" srcId="{A9AEC840-2961-BA43-B8D7-CBDEC987B05C}" destId="{E23DEC62-2FFB-1746-A070-4DF8F209DDAE}" srcOrd="1" destOrd="0" presId="urn:microsoft.com/office/officeart/2005/8/layout/vList3"/>
    <dgm:cxn modelId="{40FE7D10-364B-2D4F-A446-3A92FA2D9C7D}" type="presParOf" srcId="{A9AEC840-2961-BA43-B8D7-CBDEC987B05C}" destId="{B870E8C7-73F6-354A-9EF2-C7DFF0BAFDE8}" srcOrd="2" destOrd="0" presId="urn:microsoft.com/office/officeart/2005/8/layout/vList3"/>
    <dgm:cxn modelId="{73064ABF-8C0B-534C-851B-A978651022DF}" type="presParOf" srcId="{B870E8C7-73F6-354A-9EF2-C7DFF0BAFDE8}" destId="{0A98CEF6-F1C4-FD42-A111-6317B10152E4}" srcOrd="0" destOrd="0" presId="urn:microsoft.com/office/officeart/2005/8/layout/vList3"/>
    <dgm:cxn modelId="{25A6583C-DF90-8F49-AB76-2FBC08FA8839}" type="presParOf" srcId="{B870E8C7-73F6-354A-9EF2-C7DFF0BAFDE8}" destId="{1B9F6FA8-99FF-C64E-A028-9FCC25DEB2A6}" srcOrd="1" destOrd="0" presId="urn:microsoft.com/office/officeart/2005/8/layout/vList3"/>
    <dgm:cxn modelId="{9328DE2E-0DF9-CC44-BAC9-6E9BAC6C9D26}" type="presParOf" srcId="{A9AEC840-2961-BA43-B8D7-CBDEC987B05C}" destId="{629DB535-7F46-2E4B-977A-9AA9C40A5535}" srcOrd="3" destOrd="0" presId="urn:microsoft.com/office/officeart/2005/8/layout/vList3"/>
    <dgm:cxn modelId="{5A942617-2CCA-AB46-B15D-FB110A7AC91C}" type="presParOf" srcId="{A9AEC840-2961-BA43-B8D7-CBDEC987B05C}" destId="{6159FCE7-D262-9E4B-A7AC-B6ED60CCB8FE}" srcOrd="4" destOrd="0" presId="urn:microsoft.com/office/officeart/2005/8/layout/vList3"/>
    <dgm:cxn modelId="{67C35AEC-3F8B-FB49-BBD4-42952236228C}" type="presParOf" srcId="{6159FCE7-D262-9E4B-A7AC-B6ED60CCB8FE}" destId="{68E75F81-0823-F34E-A6DC-308EB487A9CA}" srcOrd="0" destOrd="0" presId="urn:microsoft.com/office/officeart/2005/8/layout/vList3"/>
    <dgm:cxn modelId="{9F51F4B4-4E85-8A4E-B572-7F1B87DB8C76}" type="presParOf" srcId="{6159FCE7-D262-9E4B-A7AC-B6ED60CCB8FE}" destId="{3B1AF8B4-1CB2-7742-BA57-30C10844679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2FFAC-6FF5-BC45-A5F6-D9B2EDF6518A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</dgm:pt>
    <dgm:pt modelId="{5F4571A8-B420-F144-9E8A-7E5011CAFA8F}">
      <dgm:prSet phldrT="[Texto]"/>
      <dgm:spPr/>
      <dgm:t>
        <a:bodyPr/>
        <a:lstStyle/>
        <a:p>
          <a:r>
            <a:rPr lang="es-MX" b="1" dirty="0"/>
            <a:t>1992</a:t>
          </a:r>
          <a:r>
            <a:rPr lang="es-MX" dirty="0"/>
            <a:t> – Se funda la Internet Society</a:t>
          </a:r>
          <a:endParaRPr lang="es-ES" dirty="0"/>
        </a:p>
      </dgm:t>
    </dgm:pt>
    <dgm:pt modelId="{85BC3615-FC0C-8840-80A5-21D8C1BB41FB}" type="parTrans" cxnId="{6C3B2911-0203-E64B-9D37-0C79B8B087F3}">
      <dgm:prSet/>
      <dgm:spPr/>
      <dgm:t>
        <a:bodyPr/>
        <a:lstStyle/>
        <a:p>
          <a:endParaRPr lang="es-ES"/>
        </a:p>
      </dgm:t>
    </dgm:pt>
    <dgm:pt modelId="{33A62D4A-4DE6-AF47-859B-DED92907D342}" type="sibTrans" cxnId="{6C3B2911-0203-E64B-9D37-0C79B8B087F3}">
      <dgm:prSet/>
      <dgm:spPr/>
      <dgm:t>
        <a:bodyPr/>
        <a:lstStyle/>
        <a:p>
          <a:endParaRPr lang="es-ES"/>
        </a:p>
      </dgm:t>
    </dgm:pt>
    <dgm:pt modelId="{B792C307-CFB5-194D-BC49-BC080FD733C6}">
      <dgm:prSet phldrT="[Texto]"/>
      <dgm:spPr/>
      <dgm:t>
        <a:bodyPr/>
        <a:lstStyle/>
        <a:p>
          <a:r>
            <a:rPr lang="es-MX" dirty="0"/>
            <a:t>1993-National Science Foundation (NSF) crea INTERNIC (INTERnet Network Information Center)</a:t>
          </a:r>
          <a:endParaRPr lang="es-ES" dirty="0"/>
        </a:p>
      </dgm:t>
    </dgm:pt>
    <dgm:pt modelId="{3A2B67DB-FB2C-4D4B-ADC4-B8CA8B6E8471}" type="parTrans" cxnId="{6E64E6E9-F386-1342-B6E2-4F00D64AF568}">
      <dgm:prSet/>
      <dgm:spPr/>
      <dgm:t>
        <a:bodyPr/>
        <a:lstStyle/>
        <a:p>
          <a:endParaRPr lang="es-ES"/>
        </a:p>
      </dgm:t>
    </dgm:pt>
    <dgm:pt modelId="{360DB1EB-8CB1-7B4D-B297-941B993E7446}" type="sibTrans" cxnId="{6E64E6E9-F386-1342-B6E2-4F00D64AF568}">
      <dgm:prSet/>
      <dgm:spPr/>
      <dgm:t>
        <a:bodyPr/>
        <a:lstStyle/>
        <a:p>
          <a:endParaRPr lang="es-ES"/>
        </a:p>
      </dgm:t>
    </dgm:pt>
    <dgm:pt modelId="{C2EF4FC7-768C-CD47-97C8-B077DDFE4E40}">
      <dgm:prSet phldrT="[Texto]"/>
      <dgm:spPr/>
      <dgm:t>
        <a:bodyPr/>
        <a:lstStyle/>
        <a:p>
          <a:r>
            <a:rPr lang="es-MX" dirty="0"/>
            <a:t>Desarrollan el navegador </a:t>
          </a:r>
          <a:r>
            <a:rPr lang="es-MX" b="1" dirty="0"/>
            <a:t>Web Mosaic</a:t>
          </a:r>
          <a:r>
            <a:rPr lang="es-MX" dirty="0"/>
            <a:t>, antecesor inmediato de Mozilla, Netscape Navigator, Internet Explorer, Opera y Firefox.</a:t>
          </a:r>
          <a:endParaRPr lang="es-ES" dirty="0"/>
        </a:p>
      </dgm:t>
    </dgm:pt>
    <dgm:pt modelId="{08F19FBD-F75F-2649-9C98-3E0525216D31}" type="parTrans" cxnId="{9ADDF167-8924-954E-BCFD-9933B0429283}">
      <dgm:prSet/>
      <dgm:spPr/>
      <dgm:t>
        <a:bodyPr/>
        <a:lstStyle/>
        <a:p>
          <a:endParaRPr lang="es-ES"/>
        </a:p>
      </dgm:t>
    </dgm:pt>
    <dgm:pt modelId="{B9C52E3C-3801-EA4E-BFD8-4189C47AC855}" type="sibTrans" cxnId="{9ADDF167-8924-954E-BCFD-9933B0429283}">
      <dgm:prSet/>
      <dgm:spPr/>
      <dgm:t>
        <a:bodyPr/>
        <a:lstStyle/>
        <a:p>
          <a:endParaRPr lang="es-ES"/>
        </a:p>
      </dgm:t>
    </dgm:pt>
    <dgm:pt modelId="{A9AEC840-2961-BA43-B8D7-CBDEC987B05C}" type="pres">
      <dgm:prSet presAssocID="{8612FFAC-6FF5-BC45-A5F6-D9B2EDF6518A}" presName="linearFlow" presStyleCnt="0">
        <dgm:presLayoutVars>
          <dgm:dir/>
          <dgm:resizeHandles val="exact"/>
        </dgm:presLayoutVars>
      </dgm:prSet>
      <dgm:spPr/>
    </dgm:pt>
    <dgm:pt modelId="{CFF11EAD-7605-EE48-85F4-FD0DA5485026}" type="pres">
      <dgm:prSet presAssocID="{5F4571A8-B420-F144-9E8A-7E5011CAFA8F}" presName="composite" presStyleCnt="0"/>
      <dgm:spPr/>
    </dgm:pt>
    <dgm:pt modelId="{8E4E8547-0AA2-8148-9E13-6A2B0F748B4A}" type="pres">
      <dgm:prSet presAssocID="{5F4571A8-B420-F144-9E8A-7E5011CAFA8F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6000" r="-86000"/>
          </a:stretch>
        </a:blipFill>
      </dgm:spPr>
    </dgm:pt>
    <dgm:pt modelId="{A626E873-ED81-704A-88F8-15C24BB25A7A}" type="pres">
      <dgm:prSet presAssocID="{5F4571A8-B420-F144-9E8A-7E5011CAFA8F}" presName="txShp" presStyleLbl="node1" presStyleIdx="0" presStyleCnt="3">
        <dgm:presLayoutVars>
          <dgm:bulletEnabled val="1"/>
        </dgm:presLayoutVars>
      </dgm:prSet>
      <dgm:spPr/>
    </dgm:pt>
    <dgm:pt modelId="{E23DEC62-2FFB-1746-A070-4DF8F209DDAE}" type="pres">
      <dgm:prSet presAssocID="{33A62D4A-4DE6-AF47-859B-DED92907D342}" presName="spacing" presStyleCnt="0"/>
      <dgm:spPr/>
    </dgm:pt>
    <dgm:pt modelId="{B870E8C7-73F6-354A-9EF2-C7DFF0BAFDE8}" type="pres">
      <dgm:prSet presAssocID="{B792C307-CFB5-194D-BC49-BC080FD733C6}" presName="composite" presStyleCnt="0"/>
      <dgm:spPr/>
    </dgm:pt>
    <dgm:pt modelId="{0A98CEF6-F1C4-FD42-A111-6317B10152E4}" type="pres">
      <dgm:prSet presAssocID="{B792C307-CFB5-194D-BC49-BC080FD733C6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1B9F6FA8-99FF-C64E-A028-9FCC25DEB2A6}" type="pres">
      <dgm:prSet presAssocID="{B792C307-CFB5-194D-BC49-BC080FD733C6}" presName="txShp" presStyleLbl="node1" presStyleIdx="1" presStyleCnt="3">
        <dgm:presLayoutVars>
          <dgm:bulletEnabled val="1"/>
        </dgm:presLayoutVars>
      </dgm:prSet>
      <dgm:spPr/>
    </dgm:pt>
    <dgm:pt modelId="{629DB535-7F46-2E4B-977A-9AA9C40A5535}" type="pres">
      <dgm:prSet presAssocID="{360DB1EB-8CB1-7B4D-B297-941B993E7446}" presName="spacing" presStyleCnt="0"/>
      <dgm:spPr/>
    </dgm:pt>
    <dgm:pt modelId="{6159FCE7-D262-9E4B-A7AC-B6ED60CCB8FE}" type="pres">
      <dgm:prSet presAssocID="{C2EF4FC7-768C-CD47-97C8-B077DDFE4E40}" presName="composite" presStyleCnt="0"/>
      <dgm:spPr/>
    </dgm:pt>
    <dgm:pt modelId="{68E75F81-0823-F34E-A6DC-308EB487A9CA}" type="pres">
      <dgm:prSet presAssocID="{C2EF4FC7-768C-CD47-97C8-B077DDFE4E40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B1AF8B4-1CB2-7742-BA57-30C10844679D}" type="pres">
      <dgm:prSet presAssocID="{C2EF4FC7-768C-CD47-97C8-B077DDFE4E40}" presName="txShp" presStyleLbl="node1" presStyleIdx="2" presStyleCnt="3">
        <dgm:presLayoutVars>
          <dgm:bulletEnabled val="1"/>
        </dgm:presLayoutVars>
      </dgm:prSet>
      <dgm:spPr/>
    </dgm:pt>
  </dgm:ptLst>
  <dgm:cxnLst>
    <dgm:cxn modelId="{6C3B2911-0203-E64B-9D37-0C79B8B087F3}" srcId="{8612FFAC-6FF5-BC45-A5F6-D9B2EDF6518A}" destId="{5F4571A8-B420-F144-9E8A-7E5011CAFA8F}" srcOrd="0" destOrd="0" parTransId="{85BC3615-FC0C-8840-80A5-21D8C1BB41FB}" sibTransId="{33A62D4A-4DE6-AF47-859B-DED92907D342}"/>
    <dgm:cxn modelId="{9ADDF167-8924-954E-BCFD-9933B0429283}" srcId="{8612FFAC-6FF5-BC45-A5F6-D9B2EDF6518A}" destId="{C2EF4FC7-768C-CD47-97C8-B077DDFE4E40}" srcOrd="2" destOrd="0" parTransId="{08F19FBD-F75F-2649-9C98-3E0525216D31}" sibTransId="{B9C52E3C-3801-EA4E-BFD8-4189C47AC855}"/>
    <dgm:cxn modelId="{717E184A-3437-F44C-BC3F-CCC43F289786}" type="presOf" srcId="{8612FFAC-6FF5-BC45-A5F6-D9B2EDF6518A}" destId="{A9AEC840-2961-BA43-B8D7-CBDEC987B05C}" srcOrd="0" destOrd="0" presId="urn:microsoft.com/office/officeart/2005/8/layout/vList3"/>
    <dgm:cxn modelId="{BF81527C-185E-344C-AAD1-2D7BD40C4B32}" type="presOf" srcId="{C2EF4FC7-768C-CD47-97C8-B077DDFE4E40}" destId="{3B1AF8B4-1CB2-7742-BA57-30C10844679D}" srcOrd="0" destOrd="0" presId="urn:microsoft.com/office/officeart/2005/8/layout/vList3"/>
    <dgm:cxn modelId="{7C15A489-032F-B14B-88FD-AC7A86ECE7CA}" type="presOf" srcId="{5F4571A8-B420-F144-9E8A-7E5011CAFA8F}" destId="{A626E873-ED81-704A-88F8-15C24BB25A7A}" srcOrd="0" destOrd="0" presId="urn:microsoft.com/office/officeart/2005/8/layout/vList3"/>
    <dgm:cxn modelId="{257D95BF-C961-FA42-B784-76FC6A72015E}" type="presOf" srcId="{B792C307-CFB5-194D-BC49-BC080FD733C6}" destId="{1B9F6FA8-99FF-C64E-A028-9FCC25DEB2A6}" srcOrd="0" destOrd="0" presId="urn:microsoft.com/office/officeart/2005/8/layout/vList3"/>
    <dgm:cxn modelId="{6E64E6E9-F386-1342-B6E2-4F00D64AF568}" srcId="{8612FFAC-6FF5-BC45-A5F6-D9B2EDF6518A}" destId="{B792C307-CFB5-194D-BC49-BC080FD733C6}" srcOrd="1" destOrd="0" parTransId="{3A2B67DB-FB2C-4D4B-ADC4-B8CA8B6E8471}" sibTransId="{360DB1EB-8CB1-7B4D-B297-941B993E7446}"/>
    <dgm:cxn modelId="{56298E09-CF66-D74C-B9BF-F82AA2F64601}" type="presParOf" srcId="{A9AEC840-2961-BA43-B8D7-CBDEC987B05C}" destId="{CFF11EAD-7605-EE48-85F4-FD0DA5485026}" srcOrd="0" destOrd="0" presId="urn:microsoft.com/office/officeart/2005/8/layout/vList3"/>
    <dgm:cxn modelId="{5F21F392-BFEB-AE4B-AB94-419ABBF76E71}" type="presParOf" srcId="{CFF11EAD-7605-EE48-85F4-FD0DA5485026}" destId="{8E4E8547-0AA2-8148-9E13-6A2B0F748B4A}" srcOrd="0" destOrd="0" presId="urn:microsoft.com/office/officeart/2005/8/layout/vList3"/>
    <dgm:cxn modelId="{CC481CE4-78DF-3146-A143-26DDB6258AD5}" type="presParOf" srcId="{CFF11EAD-7605-EE48-85F4-FD0DA5485026}" destId="{A626E873-ED81-704A-88F8-15C24BB25A7A}" srcOrd="1" destOrd="0" presId="urn:microsoft.com/office/officeart/2005/8/layout/vList3"/>
    <dgm:cxn modelId="{87FCB617-7891-3543-9A76-C5A56BEE5FDB}" type="presParOf" srcId="{A9AEC840-2961-BA43-B8D7-CBDEC987B05C}" destId="{E23DEC62-2FFB-1746-A070-4DF8F209DDAE}" srcOrd="1" destOrd="0" presId="urn:microsoft.com/office/officeart/2005/8/layout/vList3"/>
    <dgm:cxn modelId="{CE3C9B89-65F8-4547-BA59-4A05ED3E9E88}" type="presParOf" srcId="{A9AEC840-2961-BA43-B8D7-CBDEC987B05C}" destId="{B870E8C7-73F6-354A-9EF2-C7DFF0BAFDE8}" srcOrd="2" destOrd="0" presId="urn:microsoft.com/office/officeart/2005/8/layout/vList3"/>
    <dgm:cxn modelId="{EE7219D6-0C73-BE47-9667-2A9186DA9B44}" type="presParOf" srcId="{B870E8C7-73F6-354A-9EF2-C7DFF0BAFDE8}" destId="{0A98CEF6-F1C4-FD42-A111-6317B10152E4}" srcOrd="0" destOrd="0" presId="urn:microsoft.com/office/officeart/2005/8/layout/vList3"/>
    <dgm:cxn modelId="{055571E2-00D7-304F-85D6-4236D5F840AA}" type="presParOf" srcId="{B870E8C7-73F6-354A-9EF2-C7DFF0BAFDE8}" destId="{1B9F6FA8-99FF-C64E-A028-9FCC25DEB2A6}" srcOrd="1" destOrd="0" presId="urn:microsoft.com/office/officeart/2005/8/layout/vList3"/>
    <dgm:cxn modelId="{DCA39745-A371-8444-883E-2997CDED1CA2}" type="presParOf" srcId="{A9AEC840-2961-BA43-B8D7-CBDEC987B05C}" destId="{629DB535-7F46-2E4B-977A-9AA9C40A5535}" srcOrd="3" destOrd="0" presId="urn:microsoft.com/office/officeart/2005/8/layout/vList3"/>
    <dgm:cxn modelId="{F4DEE908-4896-6B44-B2C8-D2D8948270EB}" type="presParOf" srcId="{A9AEC840-2961-BA43-B8D7-CBDEC987B05C}" destId="{6159FCE7-D262-9E4B-A7AC-B6ED60CCB8FE}" srcOrd="4" destOrd="0" presId="urn:microsoft.com/office/officeart/2005/8/layout/vList3"/>
    <dgm:cxn modelId="{5FB9A82A-751D-1D4D-9FF1-08B8E27F21AF}" type="presParOf" srcId="{6159FCE7-D262-9E4B-A7AC-B6ED60CCB8FE}" destId="{68E75F81-0823-F34E-A6DC-308EB487A9CA}" srcOrd="0" destOrd="0" presId="urn:microsoft.com/office/officeart/2005/8/layout/vList3"/>
    <dgm:cxn modelId="{79AB1F43-D77B-2743-93F7-5B6CEF173BB6}" type="presParOf" srcId="{6159FCE7-D262-9E4B-A7AC-B6ED60CCB8FE}" destId="{3B1AF8B4-1CB2-7742-BA57-30C10844679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12FFAC-6FF5-BC45-A5F6-D9B2EDF6518A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</dgm:pt>
    <dgm:pt modelId="{5F4571A8-B420-F144-9E8A-7E5011CAFA8F}">
      <dgm:prSet phldrT="[Texto]"/>
      <dgm:spPr/>
      <dgm:t>
        <a:bodyPr/>
        <a:lstStyle/>
        <a:p>
          <a:r>
            <a:rPr lang="es-MX" b="1" dirty="0"/>
            <a:t>1994</a:t>
          </a:r>
          <a:r>
            <a:rPr lang="es-MX" dirty="0"/>
            <a:t> – Se extiende el comercio electrónico.</a:t>
          </a:r>
          <a:endParaRPr lang="es-ES" dirty="0"/>
        </a:p>
      </dgm:t>
    </dgm:pt>
    <dgm:pt modelId="{85BC3615-FC0C-8840-80A5-21D8C1BB41FB}" type="parTrans" cxnId="{6C3B2911-0203-E64B-9D37-0C79B8B087F3}">
      <dgm:prSet/>
      <dgm:spPr/>
      <dgm:t>
        <a:bodyPr/>
        <a:lstStyle/>
        <a:p>
          <a:endParaRPr lang="es-ES"/>
        </a:p>
      </dgm:t>
    </dgm:pt>
    <dgm:pt modelId="{33A62D4A-4DE6-AF47-859B-DED92907D342}" type="sibTrans" cxnId="{6C3B2911-0203-E64B-9D37-0C79B8B087F3}">
      <dgm:prSet/>
      <dgm:spPr/>
      <dgm:t>
        <a:bodyPr/>
        <a:lstStyle/>
        <a:p>
          <a:endParaRPr lang="es-ES"/>
        </a:p>
      </dgm:t>
    </dgm:pt>
    <dgm:pt modelId="{B792C307-CFB5-194D-BC49-BC080FD733C6}">
      <dgm:prSet phldrT="[Texto]"/>
      <dgm:spPr/>
      <dgm:t>
        <a:bodyPr/>
        <a:lstStyle/>
        <a:p>
          <a:r>
            <a:rPr lang="es-MX" b="1" dirty="0"/>
            <a:t>1995</a:t>
          </a:r>
          <a:endParaRPr lang="es-MX" dirty="0"/>
        </a:p>
        <a:p>
          <a:r>
            <a:rPr lang="es-MX" dirty="0"/>
            <a:t>El tráfico de Internet es gestionado por proveedores de servicio privado. Compuserve, America Online y Prodigy</a:t>
          </a:r>
          <a:endParaRPr lang="es-ES" dirty="0"/>
        </a:p>
      </dgm:t>
    </dgm:pt>
    <dgm:pt modelId="{3A2B67DB-FB2C-4D4B-ADC4-B8CA8B6E8471}" type="parTrans" cxnId="{6E64E6E9-F386-1342-B6E2-4F00D64AF568}">
      <dgm:prSet/>
      <dgm:spPr/>
      <dgm:t>
        <a:bodyPr/>
        <a:lstStyle/>
        <a:p>
          <a:endParaRPr lang="es-ES"/>
        </a:p>
      </dgm:t>
    </dgm:pt>
    <dgm:pt modelId="{360DB1EB-8CB1-7B4D-B297-941B993E7446}" type="sibTrans" cxnId="{6E64E6E9-F386-1342-B6E2-4F00D64AF568}">
      <dgm:prSet/>
      <dgm:spPr/>
      <dgm:t>
        <a:bodyPr/>
        <a:lstStyle/>
        <a:p>
          <a:endParaRPr lang="es-ES"/>
        </a:p>
      </dgm:t>
    </dgm:pt>
    <dgm:pt modelId="{C2EF4FC7-768C-CD47-97C8-B077DDFE4E40}">
      <dgm:prSet phldrT="[Texto]"/>
      <dgm:spPr/>
      <dgm:t>
        <a:bodyPr/>
        <a:lstStyle/>
        <a:p>
          <a:r>
            <a:rPr lang="es-MX" b="1" dirty="0"/>
            <a:t>1996</a:t>
          </a:r>
          <a:r>
            <a:rPr lang="es-MX" dirty="0"/>
            <a:t> – Internet 2 llamada también </a:t>
          </a:r>
          <a:r>
            <a:rPr lang="en-US" dirty="0"/>
            <a:t>UCAID (University Corporation for Advanced Internet Development)</a:t>
          </a:r>
          <a:endParaRPr lang="es-ES" dirty="0"/>
        </a:p>
      </dgm:t>
    </dgm:pt>
    <dgm:pt modelId="{08F19FBD-F75F-2649-9C98-3E0525216D31}" type="parTrans" cxnId="{9ADDF167-8924-954E-BCFD-9933B0429283}">
      <dgm:prSet/>
      <dgm:spPr/>
      <dgm:t>
        <a:bodyPr/>
        <a:lstStyle/>
        <a:p>
          <a:endParaRPr lang="es-ES"/>
        </a:p>
      </dgm:t>
    </dgm:pt>
    <dgm:pt modelId="{B9C52E3C-3801-EA4E-BFD8-4189C47AC855}" type="sibTrans" cxnId="{9ADDF167-8924-954E-BCFD-9933B0429283}">
      <dgm:prSet/>
      <dgm:spPr/>
      <dgm:t>
        <a:bodyPr/>
        <a:lstStyle/>
        <a:p>
          <a:endParaRPr lang="es-ES"/>
        </a:p>
      </dgm:t>
    </dgm:pt>
    <dgm:pt modelId="{A9AEC840-2961-BA43-B8D7-CBDEC987B05C}" type="pres">
      <dgm:prSet presAssocID="{8612FFAC-6FF5-BC45-A5F6-D9B2EDF6518A}" presName="linearFlow" presStyleCnt="0">
        <dgm:presLayoutVars>
          <dgm:dir/>
          <dgm:resizeHandles val="exact"/>
        </dgm:presLayoutVars>
      </dgm:prSet>
      <dgm:spPr/>
    </dgm:pt>
    <dgm:pt modelId="{CFF11EAD-7605-EE48-85F4-FD0DA5485026}" type="pres">
      <dgm:prSet presAssocID="{5F4571A8-B420-F144-9E8A-7E5011CAFA8F}" presName="composite" presStyleCnt="0"/>
      <dgm:spPr/>
    </dgm:pt>
    <dgm:pt modelId="{8E4E8547-0AA2-8148-9E13-6A2B0F748B4A}" type="pres">
      <dgm:prSet presAssocID="{5F4571A8-B420-F144-9E8A-7E5011CAFA8F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</dgm:pt>
    <dgm:pt modelId="{A626E873-ED81-704A-88F8-15C24BB25A7A}" type="pres">
      <dgm:prSet presAssocID="{5F4571A8-B420-F144-9E8A-7E5011CAFA8F}" presName="txShp" presStyleLbl="node1" presStyleIdx="0" presStyleCnt="3">
        <dgm:presLayoutVars>
          <dgm:bulletEnabled val="1"/>
        </dgm:presLayoutVars>
      </dgm:prSet>
      <dgm:spPr/>
    </dgm:pt>
    <dgm:pt modelId="{E23DEC62-2FFB-1746-A070-4DF8F209DDAE}" type="pres">
      <dgm:prSet presAssocID="{33A62D4A-4DE6-AF47-859B-DED92907D342}" presName="spacing" presStyleCnt="0"/>
      <dgm:spPr/>
    </dgm:pt>
    <dgm:pt modelId="{B870E8C7-73F6-354A-9EF2-C7DFF0BAFDE8}" type="pres">
      <dgm:prSet presAssocID="{B792C307-CFB5-194D-BC49-BC080FD733C6}" presName="composite" presStyleCnt="0"/>
      <dgm:spPr/>
    </dgm:pt>
    <dgm:pt modelId="{0A98CEF6-F1C4-FD42-A111-6317B10152E4}" type="pres">
      <dgm:prSet presAssocID="{B792C307-CFB5-194D-BC49-BC080FD733C6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1B9F6FA8-99FF-C64E-A028-9FCC25DEB2A6}" type="pres">
      <dgm:prSet presAssocID="{B792C307-CFB5-194D-BC49-BC080FD733C6}" presName="txShp" presStyleLbl="node1" presStyleIdx="1" presStyleCnt="3">
        <dgm:presLayoutVars>
          <dgm:bulletEnabled val="1"/>
        </dgm:presLayoutVars>
      </dgm:prSet>
      <dgm:spPr/>
    </dgm:pt>
    <dgm:pt modelId="{629DB535-7F46-2E4B-977A-9AA9C40A5535}" type="pres">
      <dgm:prSet presAssocID="{360DB1EB-8CB1-7B4D-B297-941B993E7446}" presName="spacing" presStyleCnt="0"/>
      <dgm:spPr/>
    </dgm:pt>
    <dgm:pt modelId="{6159FCE7-D262-9E4B-A7AC-B6ED60CCB8FE}" type="pres">
      <dgm:prSet presAssocID="{C2EF4FC7-768C-CD47-97C8-B077DDFE4E40}" presName="composite" presStyleCnt="0"/>
      <dgm:spPr/>
    </dgm:pt>
    <dgm:pt modelId="{68E75F81-0823-F34E-A6DC-308EB487A9CA}" type="pres">
      <dgm:prSet presAssocID="{C2EF4FC7-768C-CD47-97C8-B077DDFE4E40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3B1AF8B4-1CB2-7742-BA57-30C10844679D}" type="pres">
      <dgm:prSet presAssocID="{C2EF4FC7-768C-CD47-97C8-B077DDFE4E40}" presName="txShp" presStyleLbl="node1" presStyleIdx="2" presStyleCnt="3">
        <dgm:presLayoutVars>
          <dgm:bulletEnabled val="1"/>
        </dgm:presLayoutVars>
      </dgm:prSet>
      <dgm:spPr/>
    </dgm:pt>
  </dgm:ptLst>
  <dgm:cxnLst>
    <dgm:cxn modelId="{6C3B2911-0203-E64B-9D37-0C79B8B087F3}" srcId="{8612FFAC-6FF5-BC45-A5F6-D9B2EDF6518A}" destId="{5F4571A8-B420-F144-9E8A-7E5011CAFA8F}" srcOrd="0" destOrd="0" parTransId="{85BC3615-FC0C-8840-80A5-21D8C1BB41FB}" sibTransId="{33A62D4A-4DE6-AF47-859B-DED92907D342}"/>
    <dgm:cxn modelId="{256F911A-7E37-9048-8FFE-DFBF3C6CA5AE}" type="presOf" srcId="{8612FFAC-6FF5-BC45-A5F6-D9B2EDF6518A}" destId="{A9AEC840-2961-BA43-B8D7-CBDEC987B05C}" srcOrd="0" destOrd="0" presId="urn:microsoft.com/office/officeart/2005/8/layout/vList3"/>
    <dgm:cxn modelId="{9ADDF167-8924-954E-BCFD-9933B0429283}" srcId="{8612FFAC-6FF5-BC45-A5F6-D9B2EDF6518A}" destId="{C2EF4FC7-768C-CD47-97C8-B077DDFE4E40}" srcOrd="2" destOrd="0" parTransId="{08F19FBD-F75F-2649-9C98-3E0525216D31}" sibTransId="{B9C52E3C-3801-EA4E-BFD8-4189C47AC855}"/>
    <dgm:cxn modelId="{F6EC4B54-3015-0B4B-B858-72DDBA6C963D}" type="presOf" srcId="{5F4571A8-B420-F144-9E8A-7E5011CAFA8F}" destId="{A626E873-ED81-704A-88F8-15C24BB25A7A}" srcOrd="0" destOrd="0" presId="urn:microsoft.com/office/officeart/2005/8/layout/vList3"/>
    <dgm:cxn modelId="{769BC279-C586-CF4D-9BFE-9AB4AC0D057A}" type="presOf" srcId="{C2EF4FC7-768C-CD47-97C8-B077DDFE4E40}" destId="{3B1AF8B4-1CB2-7742-BA57-30C10844679D}" srcOrd="0" destOrd="0" presId="urn:microsoft.com/office/officeart/2005/8/layout/vList3"/>
    <dgm:cxn modelId="{6E64E6E9-F386-1342-B6E2-4F00D64AF568}" srcId="{8612FFAC-6FF5-BC45-A5F6-D9B2EDF6518A}" destId="{B792C307-CFB5-194D-BC49-BC080FD733C6}" srcOrd="1" destOrd="0" parTransId="{3A2B67DB-FB2C-4D4B-ADC4-B8CA8B6E8471}" sibTransId="{360DB1EB-8CB1-7B4D-B297-941B993E7446}"/>
    <dgm:cxn modelId="{B8D525F9-46FB-D241-B61E-3F33B4CF6A31}" type="presOf" srcId="{B792C307-CFB5-194D-BC49-BC080FD733C6}" destId="{1B9F6FA8-99FF-C64E-A028-9FCC25DEB2A6}" srcOrd="0" destOrd="0" presId="urn:microsoft.com/office/officeart/2005/8/layout/vList3"/>
    <dgm:cxn modelId="{5D6BEEF9-5628-0E45-9285-947DA6E69A62}" type="presParOf" srcId="{A9AEC840-2961-BA43-B8D7-CBDEC987B05C}" destId="{CFF11EAD-7605-EE48-85F4-FD0DA5485026}" srcOrd="0" destOrd="0" presId="urn:microsoft.com/office/officeart/2005/8/layout/vList3"/>
    <dgm:cxn modelId="{AE5B8B09-ED34-CF46-A35E-D5691FF8D0F8}" type="presParOf" srcId="{CFF11EAD-7605-EE48-85F4-FD0DA5485026}" destId="{8E4E8547-0AA2-8148-9E13-6A2B0F748B4A}" srcOrd="0" destOrd="0" presId="urn:microsoft.com/office/officeart/2005/8/layout/vList3"/>
    <dgm:cxn modelId="{778EA04B-53DF-A143-ABAF-FF96078073B8}" type="presParOf" srcId="{CFF11EAD-7605-EE48-85F4-FD0DA5485026}" destId="{A626E873-ED81-704A-88F8-15C24BB25A7A}" srcOrd="1" destOrd="0" presId="urn:microsoft.com/office/officeart/2005/8/layout/vList3"/>
    <dgm:cxn modelId="{D33BD0C8-41F6-A449-BAA6-819AAF8D0393}" type="presParOf" srcId="{A9AEC840-2961-BA43-B8D7-CBDEC987B05C}" destId="{E23DEC62-2FFB-1746-A070-4DF8F209DDAE}" srcOrd="1" destOrd="0" presId="urn:microsoft.com/office/officeart/2005/8/layout/vList3"/>
    <dgm:cxn modelId="{969CE759-CFE4-0C48-A36F-FD054FCBE4D0}" type="presParOf" srcId="{A9AEC840-2961-BA43-B8D7-CBDEC987B05C}" destId="{B870E8C7-73F6-354A-9EF2-C7DFF0BAFDE8}" srcOrd="2" destOrd="0" presId="urn:microsoft.com/office/officeart/2005/8/layout/vList3"/>
    <dgm:cxn modelId="{5BA09BF6-CC09-6040-A374-CCDCB01EBAF9}" type="presParOf" srcId="{B870E8C7-73F6-354A-9EF2-C7DFF0BAFDE8}" destId="{0A98CEF6-F1C4-FD42-A111-6317B10152E4}" srcOrd="0" destOrd="0" presId="urn:microsoft.com/office/officeart/2005/8/layout/vList3"/>
    <dgm:cxn modelId="{AB506126-09E3-9B48-B979-6744C1D1A277}" type="presParOf" srcId="{B870E8C7-73F6-354A-9EF2-C7DFF0BAFDE8}" destId="{1B9F6FA8-99FF-C64E-A028-9FCC25DEB2A6}" srcOrd="1" destOrd="0" presId="urn:microsoft.com/office/officeart/2005/8/layout/vList3"/>
    <dgm:cxn modelId="{B96FDC45-D40D-AB4C-B469-0D317E7699B7}" type="presParOf" srcId="{A9AEC840-2961-BA43-B8D7-CBDEC987B05C}" destId="{629DB535-7F46-2E4B-977A-9AA9C40A5535}" srcOrd="3" destOrd="0" presId="urn:microsoft.com/office/officeart/2005/8/layout/vList3"/>
    <dgm:cxn modelId="{D1C6E3B3-3CCB-1A4E-888C-472E58DECED5}" type="presParOf" srcId="{A9AEC840-2961-BA43-B8D7-CBDEC987B05C}" destId="{6159FCE7-D262-9E4B-A7AC-B6ED60CCB8FE}" srcOrd="4" destOrd="0" presId="urn:microsoft.com/office/officeart/2005/8/layout/vList3"/>
    <dgm:cxn modelId="{A2B862E8-9BAA-684D-90D2-172679896794}" type="presParOf" srcId="{6159FCE7-D262-9E4B-A7AC-B6ED60CCB8FE}" destId="{68E75F81-0823-F34E-A6DC-308EB487A9CA}" srcOrd="0" destOrd="0" presId="urn:microsoft.com/office/officeart/2005/8/layout/vList3"/>
    <dgm:cxn modelId="{3F1B0718-990C-1942-A5D4-D7EE66982C5D}" type="presParOf" srcId="{6159FCE7-D262-9E4B-A7AC-B6ED60CCB8FE}" destId="{3B1AF8B4-1CB2-7742-BA57-30C10844679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12FFAC-6FF5-BC45-A5F6-D9B2EDF6518A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</dgm:pt>
    <dgm:pt modelId="{5F4571A8-B420-F144-9E8A-7E5011CAFA8F}">
      <dgm:prSet phldrT="[Texto]"/>
      <dgm:spPr/>
      <dgm:t>
        <a:bodyPr/>
        <a:lstStyle/>
        <a:p>
          <a:r>
            <a:rPr lang="es-MX" b="1" dirty="0"/>
            <a:t>1996</a:t>
          </a:r>
          <a:r>
            <a:rPr lang="es-MX" dirty="0"/>
            <a:t> –Servicio de mensajería instantánea: ICQ, </a:t>
          </a:r>
          <a:r>
            <a:rPr lang="es-ES" dirty="0"/>
            <a:t>I </a:t>
          </a:r>
          <a:r>
            <a:rPr lang="es-ES" dirty="0" err="1"/>
            <a:t>seek</a:t>
          </a:r>
          <a:r>
            <a:rPr lang="es-ES" dirty="0"/>
            <a:t> </a:t>
          </a:r>
          <a:r>
            <a:rPr lang="es-ES" dirty="0" err="1"/>
            <a:t>you</a:t>
          </a:r>
          <a:r>
            <a:rPr lang="es-MX" dirty="0"/>
            <a:t>, desarrollado en Israel.</a:t>
          </a:r>
          <a:endParaRPr lang="es-ES" dirty="0"/>
        </a:p>
      </dgm:t>
    </dgm:pt>
    <dgm:pt modelId="{85BC3615-FC0C-8840-80A5-21D8C1BB41FB}" type="parTrans" cxnId="{6C3B2911-0203-E64B-9D37-0C79B8B087F3}">
      <dgm:prSet/>
      <dgm:spPr/>
      <dgm:t>
        <a:bodyPr/>
        <a:lstStyle/>
        <a:p>
          <a:endParaRPr lang="es-ES"/>
        </a:p>
      </dgm:t>
    </dgm:pt>
    <dgm:pt modelId="{33A62D4A-4DE6-AF47-859B-DED92907D342}" type="sibTrans" cxnId="{6C3B2911-0203-E64B-9D37-0C79B8B087F3}">
      <dgm:prSet/>
      <dgm:spPr/>
      <dgm:t>
        <a:bodyPr/>
        <a:lstStyle/>
        <a:p>
          <a:endParaRPr lang="es-ES"/>
        </a:p>
      </dgm:t>
    </dgm:pt>
    <dgm:pt modelId="{B792C307-CFB5-194D-BC49-BC080FD733C6}">
      <dgm:prSet phldrT="[Texto]"/>
      <dgm:spPr/>
      <dgm:t>
        <a:bodyPr/>
        <a:lstStyle/>
        <a:p>
          <a:r>
            <a:rPr lang="es-MX" b="1" dirty="0"/>
            <a:t>1999</a:t>
          </a:r>
          <a:r>
            <a:rPr lang="es-MX" dirty="0"/>
            <a:t> – Napster.</a:t>
          </a:r>
        </a:p>
        <a:p>
          <a:r>
            <a:rPr lang="es-MX" dirty="0"/>
            <a:t>Pionera de redes P2P (Peer-to-Peer), para compartir libremente archivos .mp3</a:t>
          </a:r>
          <a:endParaRPr lang="es-ES" dirty="0"/>
        </a:p>
      </dgm:t>
    </dgm:pt>
    <dgm:pt modelId="{3A2B67DB-FB2C-4D4B-ADC4-B8CA8B6E8471}" type="parTrans" cxnId="{6E64E6E9-F386-1342-B6E2-4F00D64AF568}">
      <dgm:prSet/>
      <dgm:spPr/>
      <dgm:t>
        <a:bodyPr/>
        <a:lstStyle/>
        <a:p>
          <a:endParaRPr lang="es-ES"/>
        </a:p>
      </dgm:t>
    </dgm:pt>
    <dgm:pt modelId="{360DB1EB-8CB1-7B4D-B297-941B993E7446}" type="sibTrans" cxnId="{6E64E6E9-F386-1342-B6E2-4F00D64AF568}">
      <dgm:prSet/>
      <dgm:spPr/>
      <dgm:t>
        <a:bodyPr/>
        <a:lstStyle/>
        <a:p>
          <a:endParaRPr lang="es-ES"/>
        </a:p>
      </dgm:t>
    </dgm:pt>
    <dgm:pt modelId="{C2EF4FC7-768C-CD47-97C8-B077DDFE4E40}">
      <dgm:prSet phldrT="[Texto]"/>
      <dgm:spPr/>
      <dgm:t>
        <a:bodyPr/>
        <a:lstStyle/>
        <a:p>
          <a:r>
            <a:rPr lang="es-MX" b="1" dirty="0"/>
            <a:t>2000 </a:t>
          </a:r>
          <a:r>
            <a:rPr lang="es-MX" dirty="0"/>
            <a:t>- Estándar H.323, la videoconferencia y las comunicaciones de voz vía IP se hacen más robustas</a:t>
          </a:r>
          <a:endParaRPr lang="es-ES" dirty="0"/>
        </a:p>
      </dgm:t>
    </dgm:pt>
    <dgm:pt modelId="{08F19FBD-F75F-2649-9C98-3E0525216D31}" type="parTrans" cxnId="{9ADDF167-8924-954E-BCFD-9933B0429283}">
      <dgm:prSet/>
      <dgm:spPr/>
      <dgm:t>
        <a:bodyPr/>
        <a:lstStyle/>
        <a:p>
          <a:endParaRPr lang="es-ES"/>
        </a:p>
      </dgm:t>
    </dgm:pt>
    <dgm:pt modelId="{B9C52E3C-3801-EA4E-BFD8-4189C47AC855}" type="sibTrans" cxnId="{9ADDF167-8924-954E-BCFD-9933B0429283}">
      <dgm:prSet/>
      <dgm:spPr/>
      <dgm:t>
        <a:bodyPr/>
        <a:lstStyle/>
        <a:p>
          <a:endParaRPr lang="es-ES"/>
        </a:p>
      </dgm:t>
    </dgm:pt>
    <dgm:pt modelId="{A9AEC840-2961-BA43-B8D7-CBDEC987B05C}" type="pres">
      <dgm:prSet presAssocID="{8612FFAC-6FF5-BC45-A5F6-D9B2EDF6518A}" presName="linearFlow" presStyleCnt="0">
        <dgm:presLayoutVars>
          <dgm:dir/>
          <dgm:resizeHandles val="exact"/>
        </dgm:presLayoutVars>
      </dgm:prSet>
      <dgm:spPr/>
    </dgm:pt>
    <dgm:pt modelId="{CFF11EAD-7605-EE48-85F4-FD0DA5485026}" type="pres">
      <dgm:prSet presAssocID="{5F4571A8-B420-F144-9E8A-7E5011CAFA8F}" presName="composite" presStyleCnt="0"/>
      <dgm:spPr/>
    </dgm:pt>
    <dgm:pt modelId="{8E4E8547-0AA2-8148-9E13-6A2B0F748B4A}" type="pres">
      <dgm:prSet presAssocID="{5F4571A8-B420-F144-9E8A-7E5011CAFA8F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A626E873-ED81-704A-88F8-15C24BB25A7A}" type="pres">
      <dgm:prSet presAssocID="{5F4571A8-B420-F144-9E8A-7E5011CAFA8F}" presName="txShp" presStyleLbl="node1" presStyleIdx="0" presStyleCnt="3">
        <dgm:presLayoutVars>
          <dgm:bulletEnabled val="1"/>
        </dgm:presLayoutVars>
      </dgm:prSet>
      <dgm:spPr/>
    </dgm:pt>
    <dgm:pt modelId="{E23DEC62-2FFB-1746-A070-4DF8F209DDAE}" type="pres">
      <dgm:prSet presAssocID="{33A62D4A-4DE6-AF47-859B-DED92907D342}" presName="spacing" presStyleCnt="0"/>
      <dgm:spPr/>
    </dgm:pt>
    <dgm:pt modelId="{B870E8C7-73F6-354A-9EF2-C7DFF0BAFDE8}" type="pres">
      <dgm:prSet presAssocID="{B792C307-CFB5-194D-BC49-BC080FD733C6}" presName="composite" presStyleCnt="0"/>
      <dgm:spPr/>
    </dgm:pt>
    <dgm:pt modelId="{0A98CEF6-F1C4-FD42-A111-6317B10152E4}" type="pres">
      <dgm:prSet presAssocID="{B792C307-CFB5-194D-BC49-BC080FD733C6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1B9F6FA8-99FF-C64E-A028-9FCC25DEB2A6}" type="pres">
      <dgm:prSet presAssocID="{B792C307-CFB5-194D-BC49-BC080FD733C6}" presName="txShp" presStyleLbl="node1" presStyleIdx="1" presStyleCnt="3">
        <dgm:presLayoutVars>
          <dgm:bulletEnabled val="1"/>
        </dgm:presLayoutVars>
      </dgm:prSet>
      <dgm:spPr/>
    </dgm:pt>
    <dgm:pt modelId="{629DB535-7F46-2E4B-977A-9AA9C40A5535}" type="pres">
      <dgm:prSet presAssocID="{360DB1EB-8CB1-7B4D-B297-941B993E7446}" presName="spacing" presStyleCnt="0"/>
      <dgm:spPr/>
    </dgm:pt>
    <dgm:pt modelId="{6159FCE7-D262-9E4B-A7AC-B6ED60CCB8FE}" type="pres">
      <dgm:prSet presAssocID="{C2EF4FC7-768C-CD47-97C8-B077DDFE4E40}" presName="composite" presStyleCnt="0"/>
      <dgm:spPr/>
    </dgm:pt>
    <dgm:pt modelId="{68E75F81-0823-F34E-A6DC-308EB487A9CA}" type="pres">
      <dgm:prSet presAssocID="{C2EF4FC7-768C-CD47-97C8-B077DDFE4E40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</dgm:pt>
    <dgm:pt modelId="{3B1AF8B4-1CB2-7742-BA57-30C10844679D}" type="pres">
      <dgm:prSet presAssocID="{C2EF4FC7-768C-CD47-97C8-B077DDFE4E40}" presName="txShp" presStyleLbl="node1" presStyleIdx="2" presStyleCnt="3">
        <dgm:presLayoutVars>
          <dgm:bulletEnabled val="1"/>
        </dgm:presLayoutVars>
      </dgm:prSet>
      <dgm:spPr/>
    </dgm:pt>
  </dgm:ptLst>
  <dgm:cxnLst>
    <dgm:cxn modelId="{6C3B2911-0203-E64B-9D37-0C79B8B087F3}" srcId="{8612FFAC-6FF5-BC45-A5F6-D9B2EDF6518A}" destId="{5F4571A8-B420-F144-9E8A-7E5011CAFA8F}" srcOrd="0" destOrd="0" parTransId="{85BC3615-FC0C-8840-80A5-21D8C1BB41FB}" sibTransId="{33A62D4A-4DE6-AF47-859B-DED92907D342}"/>
    <dgm:cxn modelId="{9ADDF167-8924-954E-BCFD-9933B0429283}" srcId="{8612FFAC-6FF5-BC45-A5F6-D9B2EDF6518A}" destId="{C2EF4FC7-768C-CD47-97C8-B077DDFE4E40}" srcOrd="2" destOrd="0" parTransId="{08F19FBD-F75F-2649-9C98-3E0525216D31}" sibTransId="{B9C52E3C-3801-EA4E-BFD8-4189C47AC855}"/>
    <dgm:cxn modelId="{4E6BC072-5B4E-E04A-A51D-6DE4F8C0F2D1}" type="presOf" srcId="{5F4571A8-B420-F144-9E8A-7E5011CAFA8F}" destId="{A626E873-ED81-704A-88F8-15C24BB25A7A}" srcOrd="0" destOrd="0" presId="urn:microsoft.com/office/officeart/2005/8/layout/vList3"/>
    <dgm:cxn modelId="{BF4C8C77-F060-0644-AB2D-0AE828B7EDBC}" type="presOf" srcId="{B792C307-CFB5-194D-BC49-BC080FD733C6}" destId="{1B9F6FA8-99FF-C64E-A028-9FCC25DEB2A6}" srcOrd="0" destOrd="0" presId="urn:microsoft.com/office/officeart/2005/8/layout/vList3"/>
    <dgm:cxn modelId="{24BE688D-3F4D-2943-BCDE-2AA081A19EA9}" type="presOf" srcId="{8612FFAC-6FF5-BC45-A5F6-D9B2EDF6518A}" destId="{A9AEC840-2961-BA43-B8D7-CBDEC987B05C}" srcOrd="0" destOrd="0" presId="urn:microsoft.com/office/officeart/2005/8/layout/vList3"/>
    <dgm:cxn modelId="{787D36A1-5429-164D-ADB0-EAFAF8F68AB1}" type="presOf" srcId="{C2EF4FC7-768C-CD47-97C8-B077DDFE4E40}" destId="{3B1AF8B4-1CB2-7742-BA57-30C10844679D}" srcOrd="0" destOrd="0" presId="urn:microsoft.com/office/officeart/2005/8/layout/vList3"/>
    <dgm:cxn modelId="{6E64E6E9-F386-1342-B6E2-4F00D64AF568}" srcId="{8612FFAC-6FF5-BC45-A5F6-D9B2EDF6518A}" destId="{B792C307-CFB5-194D-BC49-BC080FD733C6}" srcOrd="1" destOrd="0" parTransId="{3A2B67DB-FB2C-4D4B-ADC4-B8CA8B6E8471}" sibTransId="{360DB1EB-8CB1-7B4D-B297-941B993E7446}"/>
    <dgm:cxn modelId="{1B7E046E-84F1-EB49-B1EB-5B900B40C303}" type="presParOf" srcId="{A9AEC840-2961-BA43-B8D7-CBDEC987B05C}" destId="{CFF11EAD-7605-EE48-85F4-FD0DA5485026}" srcOrd="0" destOrd="0" presId="urn:microsoft.com/office/officeart/2005/8/layout/vList3"/>
    <dgm:cxn modelId="{7B637092-8290-FA4B-B9CA-C497C42C6379}" type="presParOf" srcId="{CFF11EAD-7605-EE48-85F4-FD0DA5485026}" destId="{8E4E8547-0AA2-8148-9E13-6A2B0F748B4A}" srcOrd="0" destOrd="0" presId="urn:microsoft.com/office/officeart/2005/8/layout/vList3"/>
    <dgm:cxn modelId="{48E582A6-D9B6-574C-B141-0D721D7B5001}" type="presParOf" srcId="{CFF11EAD-7605-EE48-85F4-FD0DA5485026}" destId="{A626E873-ED81-704A-88F8-15C24BB25A7A}" srcOrd="1" destOrd="0" presId="urn:microsoft.com/office/officeart/2005/8/layout/vList3"/>
    <dgm:cxn modelId="{E6634EB6-7A1A-BB49-98A6-D19DA498D4FF}" type="presParOf" srcId="{A9AEC840-2961-BA43-B8D7-CBDEC987B05C}" destId="{E23DEC62-2FFB-1746-A070-4DF8F209DDAE}" srcOrd="1" destOrd="0" presId="urn:microsoft.com/office/officeart/2005/8/layout/vList3"/>
    <dgm:cxn modelId="{A8332714-8DE4-8346-8850-FB8FD0CF2E27}" type="presParOf" srcId="{A9AEC840-2961-BA43-B8D7-CBDEC987B05C}" destId="{B870E8C7-73F6-354A-9EF2-C7DFF0BAFDE8}" srcOrd="2" destOrd="0" presId="urn:microsoft.com/office/officeart/2005/8/layout/vList3"/>
    <dgm:cxn modelId="{2E7CEB35-65BC-5449-A50C-F9AA54832327}" type="presParOf" srcId="{B870E8C7-73F6-354A-9EF2-C7DFF0BAFDE8}" destId="{0A98CEF6-F1C4-FD42-A111-6317B10152E4}" srcOrd="0" destOrd="0" presId="urn:microsoft.com/office/officeart/2005/8/layout/vList3"/>
    <dgm:cxn modelId="{2338BC36-994E-184C-8D87-D8036C52A9CF}" type="presParOf" srcId="{B870E8C7-73F6-354A-9EF2-C7DFF0BAFDE8}" destId="{1B9F6FA8-99FF-C64E-A028-9FCC25DEB2A6}" srcOrd="1" destOrd="0" presId="urn:microsoft.com/office/officeart/2005/8/layout/vList3"/>
    <dgm:cxn modelId="{46D98C0D-EEEA-EF40-A033-3DF4D1BDFD40}" type="presParOf" srcId="{A9AEC840-2961-BA43-B8D7-CBDEC987B05C}" destId="{629DB535-7F46-2E4B-977A-9AA9C40A5535}" srcOrd="3" destOrd="0" presId="urn:microsoft.com/office/officeart/2005/8/layout/vList3"/>
    <dgm:cxn modelId="{7BBC46A2-0D29-7A4F-86E1-125BBB8CE72F}" type="presParOf" srcId="{A9AEC840-2961-BA43-B8D7-CBDEC987B05C}" destId="{6159FCE7-D262-9E4B-A7AC-B6ED60CCB8FE}" srcOrd="4" destOrd="0" presId="urn:microsoft.com/office/officeart/2005/8/layout/vList3"/>
    <dgm:cxn modelId="{7C031D7F-6D31-EB42-A835-0055F7D014EF}" type="presParOf" srcId="{6159FCE7-D262-9E4B-A7AC-B6ED60CCB8FE}" destId="{68E75F81-0823-F34E-A6DC-308EB487A9CA}" srcOrd="0" destOrd="0" presId="urn:microsoft.com/office/officeart/2005/8/layout/vList3"/>
    <dgm:cxn modelId="{EE5F8B3E-52C2-884D-991F-6BC9A4E98A98}" type="presParOf" srcId="{6159FCE7-D262-9E4B-A7AC-B6ED60CCB8FE}" destId="{3B1AF8B4-1CB2-7742-BA57-30C10844679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12FFAC-6FF5-BC45-A5F6-D9B2EDF6518A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</dgm:pt>
    <dgm:pt modelId="{5F4571A8-B420-F144-9E8A-7E5011CAFA8F}">
      <dgm:prSet phldrT="[Texto]"/>
      <dgm:spPr/>
      <dgm:t>
        <a:bodyPr/>
        <a:lstStyle/>
        <a:p>
          <a:r>
            <a:rPr lang="es-MX" b="1" dirty="0"/>
            <a:t>2004 </a:t>
          </a:r>
          <a:r>
            <a:rPr lang="es-MX" dirty="0"/>
            <a:t>– Se rompe el récord de velocidad de transmisión de datos entre Universidad de Tokio y el CERN (European Organization for Nuclear Research): 10 Gbps.</a:t>
          </a:r>
          <a:endParaRPr lang="es-ES" dirty="0"/>
        </a:p>
      </dgm:t>
    </dgm:pt>
    <dgm:pt modelId="{85BC3615-FC0C-8840-80A5-21D8C1BB41FB}" type="parTrans" cxnId="{6C3B2911-0203-E64B-9D37-0C79B8B087F3}">
      <dgm:prSet/>
      <dgm:spPr/>
      <dgm:t>
        <a:bodyPr/>
        <a:lstStyle/>
        <a:p>
          <a:endParaRPr lang="es-ES"/>
        </a:p>
      </dgm:t>
    </dgm:pt>
    <dgm:pt modelId="{33A62D4A-4DE6-AF47-859B-DED92907D342}" type="sibTrans" cxnId="{6C3B2911-0203-E64B-9D37-0C79B8B087F3}">
      <dgm:prSet/>
      <dgm:spPr/>
      <dgm:t>
        <a:bodyPr/>
        <a:lstStyle/>
        <a:p>
          <a:endParaRPr lang="es-ES"/>
        </a:p>
      </dgm:t>
    </dgm:pt>
    <dgm:pt modelId="{A9AEC840-2961-BA43-B8D7-CBDEC987B05C}" type="pres">
      <dgm:prSet presAssocID="{8612FFAC-6FF5-BC45-A5F6-D9B2EDF6518A}" presName="linearFlow" presStyleCnt="0">
        <dgm:presLayoutVars>
          <dgm:dir/>
          <dgm:resizeHandles val="exact"/>
        </dgm:presLayoutVars>
      </dgm:prSet>
      <dgm:spPr/>
    </dgm:pt>
    <dgm:pt modelId="{CFF11EAD-7605-EE48-85F4-FD0DA5485026}" type="pres">
      <dgm:prSet presAssocID="{5F4571A8-B420-F144-9E8A-7E5011CAFA8F}" presName="composite" presStyleCnt="0"/>
      <dgm:spPr/>
    </dgm:pt>
    <dgm:pt modelId="{8E4E8547-0AA2-8148-9E13-6A2B0F748B4A}" type="pres">
      <dgm:prSet presAssocID="{5F4571A8-B420-F144-9E8A-7E5011CAFA8F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8000" r="-88000"/>
          </a:stretch>
        </a:blipFill>
      </dgm:spPr>
    </dgm:pt>
    <dgm:pt modelId="{A626E873-ED81-704A-88F8-15C24BB25A7A}" type="pres">
      <dgm:prSet presAssocID="{5F4571A8-B420-F144-9E8A-7E5011CAFA8F}" presName="txShp" presStyleLbl="node1" presStyleIdx="0" presStyleCnt="1">
        <dgm:presLayoutVars>
          <dgm:bulletEnabled val="1"/>
        </dgm:presLayoutVars>
      </dgm:prSet>
      <dgm:spPr/>
    </dgm:pt>
  </dgm:ptLst>
  <dgm:cxnLst>
    <dgm:cxn modelId="{6C3B2911-0203-E64B-9D37-0C79B8B087F3}" srcId="{8612FFAC-6FF5-BC45-A5F6-D9B2EDF6518A}" destId="{5F4571A8-B420-F144-9E8A-7E5011CAFA8F}" srcOrd="0" destOrd="0" parTransId="{85BC3615-FC0C-8840-80A5-21D8C1BB41FB}" sibTransId="{33A62D4A-4DE6-AF47-859B-DED92907D342}"/>
    <dgm:cxn modelId="{E4F850CE-7EC4-3E45-A9D6-C42D2519C33E}" type="presOf" srcId="{8612FFAC-6FF5-BC45-A5F6-D9B2EDF6518A}" destId="{A9AEC840-2961-BA43-B8D7-CBDEC987B05C}" srcOrd="0" destOrd="0" presId="urn:microsoft.com/office/officeart/2005/8/layout/vList3"/>
    <dgm:cxn modelId="{FEBDDFE8-21A9-424F-8514-4E95661D2626}" type="presOf" srcId="{5F4571A8-B420-F144-9E8A-7E5011CAFA8F}" destId="{A626E873-ED81-704A-88F8-15C24BB25A7A}" srcOrd="0" destOrd="0" presId="urn:microsoft.com/office/officeart/2005/8/layout/vList3"/>
    <dgm:cxn modelId="{5C25C560-3EB9-E34D-AD5D-C55953480C1F}" type="presParOf" srcId="{A9AEC840-2961-BA43-B8D7-CBDEC987B05C}" destId="{CFF11EAD-7605-EE48-85F4-FD0DA5485026}" srcOrd="0" destOrd="0" presId="urn:microsoft.com/office/officeart/2005/8/layout/vList3"/>
    <dgm:cxn modelId="{B278E8C7-7CC4-0742-8A8D-FF3689101843}" type="presParOf" srcId="{CFF11EAD-7605-EE48-85F4-FD0DA5485026}" destId="{8E4E8547-0AA2-8148-9E13-6A2B0F748B4A}" srcOrd="0" destOrd="0" presId="urn:microsoft.com/office/officeart/2005/8/layout/vList3"/>
    <dgm:cxn modelId="{93BC2A6C-3F50-F642-AF8C-E2E5243EA6C2}" type="presParOf" srcId="{CFF11EAD-7605-EE48-85F4-FD0DA5485026}" destId="{A626E873-ED81-704A-88F8-15C24BB25A7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6E873-ED81-704A-88F8-15C24BB25A7A}">
      <dsp:nvSpPr>
        <dsp:cNvPr id="0" name=""/>
        <dsp:cNvSpPr/>
      </dsp:nvSpPr>
      <dsp:spPr>
        <a:xfrm rot="10800000">
          <a:off x="1765999" y="261118"/>
          <a:ext cx="5405120" cy="110701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701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/>
            <a:t>1991-Timothy Berners-Lee </a:t>
          </a:r>
          <a:r>
            <a:rPr lang="fr-FR" sz="2400" kern="1200" dirty="0"/>
            <a:t>CERN HTML, HTTP, Navegador Web</a:t>
          </a:r>
          <a:endParaRPr lang="es-ES" sz="2400" kern="1200" dirty="0"/>
        </a:p>
      </dsp:txBody>
      <dsp:txXfrm rot="10800000">
        <a:off x="2042753" y="261118"/>
        <a:ext cx="5128366" cy="1107016"/>
      </dsp:txXfrm>
    </dsp:sp>
    <dsp:sp modelId="{8E4E8547-0AA2-8148-9E13-6A2B0F748B4A}">
      <dsp:nvSpPr>
        <dsp:cNvPr id="0" name=""/>
        <dsp:cNvSpPr/>
      </dsp:nvSpPr>
      <dsp:spPr>
        <a:xfrm>
          <a:off x="956880" y="2818"/>
          <a:ext cx="1618239" cy="162361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9F6FA8-99FF-C64E-A028-9FCC25DEB2A6}">
      <dsp:nvSpPr>
        <dsp:cNvPr id="0" name=""/>
        <dsp:cNvSpPr/>
      </dsp:nvSpPr>
      <dsp:spPr>
        <a:xfrm rot="10800000">
          <a:off x="1751493" y="2101552"/>
          <a:ext cx="5405120" cy="110686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701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/>
            <a:t>1991</a:t>
          </a:r>
          <a:r>
            <a:rPr lang="es-MX" sz="2400" kern="1200" dirty="0"/>
            <a:t> - En la Universidad de Minnesota se presenta Gopher.</a:t>
          </a:r>
          <a:endParaRPr lang="es-ES" sz="2400" kern="1200" dirty="0"/>
        </a:p>
      </dsp:txBody>
      <dsp:txXfrm rot="10800000">
        <a:off x="2028209" y="2101552"/>
        <a:ext cx="5128404" cy="1106866"/>
      </dsp:txXfrm>
    </dsp:sp>
    <dsp:sp modelId="{0A98CEF6-F1C4-FD42-A111-6317B10152E4}">
      <dsp:nvSpPr>
        <dsp:cNvPr id="0" name=""/>
        <dsp:cNvSpPr/>
      </dsp:nvSpPr>
      <dsp:spPr>
        <a:xfrm>
          <a:off x="971386" y="1874878"/>
          <a:ext cx="1560212" cy="156021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1AF8B4-1CB2-7742-BA57-30C10844679D}">
      <dsp:nvSpPr>
        <dsp:cNvPr id="0" name=""/>
        <dsp:cNvSpPr/>
      </dsp:nvSpPr>
      <dsp:spPr>
        <a:xfrm rot="10800000">
          <a:off x="1794518" y="3996878"/>
          <a:ext cx="5405120" cy="110562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7015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/>
            <a:t>1991</a:t>
          </a:r>
          <a:r>
            <a:rPr lang="es-MX" sz="2300" kern="1200" dirty="0"/>
            <a:t> - Phil Zimmerman desarrolla PGP </a:t>
          </a:r>
          <a:endParaRPr lang="es-ES" sz="2300" kern="1200" dirty="0"/>
        </a:p>
      </dsp:txBody>
      <dsp:txXfrm rot="10800000">
        <a:off x="2070924" y="3996878"/>
        <a:ext cx="5128714" cy="1105626"/>
      </dsp:txXfrm>
    </dsp:sp>
    <dsp:sp modelId="{68E75F81-0823-F34E-A6DC-308EB487A9CA}">
      <dsp:nvSpPr>
        <dsp:cNvPr id="0" name=""/>
        <dsp:cNvSpPr/>
      </dsp:nvSpPr>
      <dsp:spPr>
        <a:xfrm>
          <a:off x="928361" y="3683535"/>
          <a:ext cx="1732312" cy="173231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6E873-ED81-704A-88F8-15C24BB25A7A}">
      <dsp:nvSpPr>
        <dsp:cNvPr id="0" name=""/>
        <dsp:cNvSpPr/>
      </dsp:nvSpPr>
      <dsp:spPr>
        <a:xfrm rot="10800000">
          <a:off x="1737697" y="2526"/>
          <a:ext cx="5405120" cy="15050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3676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/>
            <a:t>1992</a:t>
          </a:r>
          <a:r>
            <a:rPr lang="es-MX" sz="2300" kern="1200" dirty="0"/>
            <a:t> – Se funda la Internet Society</a:t>
          </a:r>
          <a:endParaRPr lang="es-ES" sz="2300" kern="1200" dirty="0"/>
        </a:p>
      </dsp:txBody>
      <dsp:txXfrm rot="10800000">
        <a:off x="2113954" y="2526"/>
        <a:ext cx="5028863" cy="1505029"/>
      </dsp:txXfrm>
    </dsp:sp>
    <dsp:sp modelId="{8E4E8547-0AA2-8148-9E13-6A2B0F748B4A}">
      <dsp:nvSpPr>
        <dsp:cNvPr id="0" name=""/>
        <dsp:cNvSpPr/>
      </dsp:nvSpPr>
      <dsp:spPr>
        <a:xfrm>
          <a:off x="985182" y="2526"/>
          <a:ext cx="1505029" cy="15050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6000" r="-86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9F6FA8-99FF-C64E-A028-9FCC25DEB2A6}">
      <dsp:nvSpPr>
        <dsp:cNvPr id="0" name=""/>
        <dsp:cNvSpPr/>
      </dsp:nvSpPr>
      <dsp:spPr>
        <a:xfrm rot="10800000">
          <a:off x="1737697" y="1956818"/>
          <a:ext cx="5405120" cy="15050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3676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1993-National Science Foundation (NSF) crea INTERNIC (INTERnet Network Information Center)</a:t>
          </a:r>
          <a:endParaRPr lang="es-ES" sz="2300" kern="1200" dirty="0"/>
        </a:p>
      </dsp:txBody>
      <dsp:txXfrm rot="10800000">
        <a:off x="2113954" y="1956818"/>
        <a:ext cx="5028863" cy="1505029"/>
      </dsp:txXfrm>
    </dsp:sp>
    <dsp:sp modelId="{0A98CEF6-F1C4-FD42-A111-6317B10152E4}">
      <dsp:nvSpPr>
        <dsp:cNvPr id="0" name=""/>
        <dsp:cNvSpPr/>
      </dsp:nvSpPr>
      <dsp:spPr>
        <a:xfrm>
          <a:off x="985182" y="1956818"/>
          <a:ext cx="1505029" cy="150502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1AF8B4-1CB2-7742-BA57-30C10844679D}">
      <dsp:nvSpPr>
        <dsp:cNvPr id="0" name=""/>
        <dsp:cNvSpPr/>
      </dsp:nvSpPr>
      <dsp:spPr>
        <a:xfrm rot="10800000">
          <a:off x="1737697" y="3911110"/>
          <a:ext cx="5405120" cy="15050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3676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Desarrollan el navegador </a:t>
          </a:r>
          <a:r>
            <a:rPr lang="es-MX" sz="2300" b="1" kern="1200" dirty="0"/>
            <a:t>Web Mosaic</a:t>
          </a:r>
          <a:r>
            <a:rPr lang="es-MX" sz="2300" kern="1200" dirty="0"/>
            <a:t>, antecesor inmediato de Mozilla, Netscape Navigator, Internet Explorer, Opera y Firefox.</a:t>
          </a:r>
          <a:endParaRPr lang="es-ES" sz="2300" kern="1200" dirty="0"/>
        </a:p>
      </dsp:txBody>
      <dsp:txXfrm rot="10800000">
        <a:off x="2113954" y="3911110"/>
        <a:ext cx="5028863" cy="1505029"/>
      </dsp:txXfrm>
    </dsp:sp>
    <dsp:sp modelId="{68E75F81-0823-F34E-A6DC-308EB487A9CA}">
      <dsp:nvSpPr>
        <dsp:cNvPr id="0" name=""/>
        <dsp:cNvSpPr/>
      </dsp:nvSpPr>
      <dsp:spPr>
        <a:xfrm>
          <a:off x="985182" y="3911110"/>
          <a:ext cx="1505029" cy="150502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6E873-ED81-704A-88F8-15C24BB25A7A}">
      <dsp:nvSpPr>
        <dsp:cNvPr id="0" name=""/>
        <dsp:cNvSpPr/>
      </dsp:nvSpPr>
      <dsp:spPr>
        <a:xfrm rot="10800000">
          <a:off x="1737697" y="2526"/>
          <a:ext cx="5405120" cy="15050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3676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b="1" kern="1200" dirty="0"/>
            <a:t>1994</a:t>
          </a:r>
          <a:r>
            <a:rPr lang="es-MX" sz="2100" kern="1200" dirty="0"/>
            <a:t> – Se extiende el comercio electrónico.</a:t>
          </a:r>
          <a:endParaRPr lang="es-ES" sz="2100" kern="1200" dirty="0"/>
        </a:p>
      </dsp:txBody>
      <dsp:txXfrm rot="10800000">
        <a:off x="2113954" y="2526"/>
        <a:ext cx="5028863" cy="1505029"/>
      </dsp:txXfrm>
    </dsp:sp>
    <dsp:sp modelId="{8E4E8547-0AA2-8148-9E13-6A2B0F748B4A}">
      <dsp:nvSpPr>
        <dsp:cNvPr id="0" name=""/>
        <dsp:cNvSpPr/>
      </dsp:nvSpPr>
      <dsp:spPr>
        <a:xfrm>
          <a:off x="985182" y="2526"/>
          <a:ext cx="1505029" cy="15050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9F6FA8-99FF-C64E-A028-9FCC25DEB2A6}">
      <dsp:nvSpPr>
        <dsp:cNvPr id="0" name=""/>
        <dsp:cNvSpPr/>
      </dsp:nvSpPr>
      <dsp:spPr>
        <a:xfrm rot="10800000">
          <a:off x="1737697" y="1956818"/>
          <a:ext cx="5405120" cy="15050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3676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b="1" kern="1200" dirty="0"/>
            <a:t>1995</a:t>
          </a:r>
          <a:endParaRPr lang="es-MX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El tráfico de Internet es gestionado por proveedores de servicio privado. Compuserve, America Online y Prodigy</a:t>
          </a:r>
          <a:endParaRPr lang="es-ES" sz="2100" kern="1200" dirty="0"/>
        </a:p>
      </dsp:txBody>
      <dsp:txXfrm rot="10800000">
        <a:off x="2113954" y="1956818"/>
        <a:ext cx="5028863" cy="1505029"/>
      </dsp:txXfrm>
    </dsp:sp>
    <dsp:sp modelId="{0A98CEF6-F1C4-FD42-A111-6317B10152E4}">
      <dsp:nvSpPr>
        <dsp:cNvPr id="0" name=""/>
        <dsp:cNvSpPr/>
      </dsp:nvSpPr>
      <dsp:spPr>
        <a:xfrm>
          <a:off x="985182" y="1956818"/>
          <a:ext cx="1505029" cy="150502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1AF8B4-1CB2-7742-BA57-30C10844679D}">
      <dsp:nvSpPr>
        <dsp:cNvPr id="0" name=""/>
        <dsp:cNvSpPr/>
      </dsp:nvSpPr>
      <dsp:spPr>
        <a:xfrm rot="10800000">
          <a:off x="1737697" y="3911110"/>
          <a:ext cx="5405120" cy="15050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3676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b="1" kern="1200" dirty="0"/>
            <a:t>1996</a:t>
          </a:r>
          <a:r>
            <a:rPr lang="es-MX" sz="2100" kern="1200" dirty="0"/>
            <a:t> – Internet 2 llamada también </a:t>
          </a:r>
          <a:r>
            <a:rPr lang="en-US" sz="2100" kern="1200" dirty="0"/>
            <a:t>UCAID (University Corporation for Advanced Internet Development)</a:t>
          </a:r>
          <a:endParaRPr lang="es-ES" sz="2100" kern="1200" dirty="0"/>
        </a:p>
      </dsp:txBody>
      <dsp:txXfrm rot="10800000">
        <a:off x="2113954" y="3911110"/>
        <a:ext cx="5028863" cy="1505029"/>
      </dsp:txXfrm>
    </dsp:sp>
    <dsp:sp modelId="{68E75F81-0823-F34E-A6DC-308EB487A9CA}">
      <dsp:nvSpPr>
        <dsp:cNvPr id="0" name=""/>
        <dsp:cNvSpPr/>
      </dsp:nvSpPr>
      <dsp:spPr>
        <a:xfrm>
          <a:off x="985182" y="3911110"/>
          <a:ext cx="1505029" cy="150502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6E873-ED81-704A-88F8-15C24BB25A7A}">
      <dsp:nvSpPr>
        <dsp:cNvPr id="0" name=""/>
        <dsp:cNvSpPr/>
      </dsp:nvSpPr>
      <dsp:spPr>
        <a:xfrm rot="10800000">
          <a:off x="1737697" y="2526"/>
          <a:ext cx="5405120" cy="15050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3676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b="1" kern="1200" dirty="0"/>
            <a:t>1996</a:t>
          </a:r>
          <a:r>
            <a:rPr lang="es-MX" sz="2100" kern="1200" dirty="0"/>
            <a:t> –Servicio de mensajería instantánea: ICQ, </a:t>
          </a:r>
          <a:r>
            <a:rPr lang="es-ES" sz="2100" kern="1200" dirty="0"/>
            <a:t>I </a:t>
          </a:r>
          <a:r>
            <a:rPr lang="es-ES" sz="2100" kern="1200" dirty="0" err="1"/>
            <a:t>seek</a:t>
          </a:r>
          <a:r>
            <a:rPr lang="es-ES" sz="2100" kern="1200" dirty="0"/>
            <a:t> </a:t>
          </a:r>
          <a:r>
            <a:rPr lang="es-ES" sz="2100" kern="1200" dirty="0" err="1"/>
            <a:t>you</a:t>
          </a:r>
          <a:r>
            <a:rPr lang="es-MX" sz="2100" kern="1200" dirty="0"/>
            <a:t>, desarrollado en Israel.</a:t>
          </a:r>
          <a:endParaRPr lang="es-ES" sz="2100" kern="1200" dirty="0"/>
        </a:p>
      </dsp:txBody>
      <dsp:txXfrm rot="10800000">
        <a:off x="2113954" y="2526"/>
        <a:ext cx="5028863" cy="1505029"/>
      </dsp:txXfrm>
    </dsp:sp>
    <dsp:sp modelId="{8E4E8547-0AA2-8148-9E13-6A2B0F748B4A}">
      <dsp:nvSpPr>
        <dsp:cNvPr id="0" name=""/>
        <dsp:cNvSpPr/>
      </dsp:nvSpPr>
      <dsp:spPr>
        <a:xfrm>
          <a:off x="985182" y="2526"/>
          <a:ext cx="1505029" cy="15050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9F6FA8-99FF-C64E-A028-9FCC25DEB2A6}">
      <dsp:nvSpPr>
        <dsp:cNvPr id="0" name=""/>
        <dsp:cNvSpPr/>
      </dsp:nvSpPr>
      <dsp:spPr>
        <a:xfrm rot="10800000">
          <a:off x="1737697" y="1956818"/>
          <a:ext cx="5405120" cy="15050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3676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b="1" kern="1200" dirty="0"/>
            <a:t>1999</a:t>
          </a:r>
          <a:r>
            <a:rPr lang="es-MX" sz="2100" kern="1200" dirty="0"/>
            <a:t> – Napster.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Pionera de redes P2P (Peer-to-Peer), para compartir libremente archivos .mp3</a:t>
          </a:r>
          <a:endParaRPr lang="es-ES" sz="2100" kern="1200" dirty="0"/>
        </a:p>
      </dsp:txBody>
      <dsp:txXfrm rot="10800000">
        <a:off x="2113954" y="1956818"/>
        <a:ext cx="5028863" cy="1505029"/>
      </dsp:txXfrm>
    </dsp:sp>
    <dsp:sp modelId="{0A98CEF6-F1C4-FD42-A111-6317B10152E4}">
      <dsp:nvSpPr>
        <dsp:cNvPr id="0" name=""/>
        <dsp:cNvSpPr/>
      </dsp:nvSpPr>
      <dsp:spPr>
        <a:xfrm>
          <a:off x="985182" y="1956818"/>
          <a:ext cx="1505029" cy="150502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1AF8B4-1CB2-7742-BA57-30C10844679D}">
      <dsp:nvSpPr>
        <dsp:cNvPr id="0" name=""/>
        <dsp:cNvSpPr/>
      </dsp:nvSpPr>
      <dsp:spPr>
        <a:xfrm rot="10800000">
          <a:off x="1737697" y="3911110"/>
          <a:ext cx="5405120" cy="15050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3676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b="1" kern="1200" dirty="0"/>
            <a:t>2000 </a:t>
          </a:r>
          <a:r>
            <a:rPr lang="es-MX" sz="2100" kern="1200" dirty="0"/>
            <a:t>- Estándar H.323, la videoconferencia y las comunicaciones de voz vía IP se hacen más robustas</a:t>
          </a:r>
          <a:endParaRPr lang="es-ES" sz="2100" kern="1200" dirty="0"/>
        </a:p>
      </dsp:txBody>
      <dsp:txXfrm rot="10800000">
        <a:off x="2113954" y="3911110"/>
        <a:ext cx="5028863" cy="1505029"/>
      </dsp:txXfrm>
    </dsp:sp>
    <dsp:sp modelId="{68E75F81-0823-F34E-A6DC-308EB487A9CA}">
      <dsp:nvSpPr>
        <dsp:cNvPr id="0" name=""/>
        <dsp:cNvSpPr/>
      </dsp:nvSpPr>
      <dsp:spPr>
        <a:xfrm>
          <a:off x="985182" y="3911110"/>
          <a:ext cx="1505029" cy="150502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6E873-ED81-704A-88F8-15C24BB25A7A}">
      <dsp:nvSpPr>
        <dsp:cNvPr id="0" name=""/>
        <dsp:cNvSpPr/>
      </dsp:nvSpPr>
      <dsp:spPr>
        <a:xfrm rot="10800000">
          <a:off x="2042159" y="1347893"/>
          <a:ext cx="5405120" cy="272288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714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/>
            <a:t>2004 </a:t>
          </a:r>
          <a:r>
            <a:rPr lang="es-MX" sz="2400" kern="1200" dirty="0"/>
            <a:t>– Se rompe el récord de velocidad de transmisión de datos entre Universidad de Tokio y el CERN (European Organization for Nuclear Research): 10 Gbps.</a:t>
          </a:r>
          <a:endParaRPr lang="es-ES" sz="2400" kern="1200" dirty="0"/>
        </a:p>
      </dsp:txBody>
      <dsp:txXfrm rot="10800000">
        <a:off x="2722879" y="1347893"/>
        <a:ext cx="4724400" cy="2722880"/>
      </dsp:txXfrm>
    </dsp:sp>
    <dsp:sp modelId="{8E4E8547-0AA2-8148-9E13-6A2B0F748B4A}">
      <dsp:nvSpPr>
        <dsp:cNvPr id="0" name=""/>
        <dsp:cNvSpPr/>
      </dsp:nvSpPr>
      <dsp:spPr>
        <a:xfrm>
          <a:off x="680719" y="1347893"/>
          <a:ext cx="2722880" cy="272288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8000" r="-88000"/>
          </a:stretch>
        </a:blip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FAF-EB6C-4062-A9D6-AF6220335177}" type="datetimeFigureOut">
              <a:rPr lang="es-MX" smtClean="0"/>
              <a:t>26/08/2021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FE1C0-3AE2-4585-9231-6589DC4AC0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13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549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371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559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137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4643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6426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632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058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157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07697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9231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9927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402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8664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291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b="1" dirty="0"/>
              <a:t>1991 - Timothy Berners-Lee </a:t>
            </a:r>
            <a:r>
              <a:rPr lang="fr-FR" sz="4000" dirty="0"/>
              <a:t>CERN (Centre Européen pour la Recherche Nucléaire) Organización Europea para la Investigación Nuclear</a:t>
            </a:r>
            <a:endParaRPr lang="es-MX" sz="4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sz="4000" dirty="0"/>
              <a:t> Define especificaciones: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2800" dirty="0"/>
              <a:t>HTML (HyperText Markup Language)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2800" dirty="0"/>
              <a:t>HTTP (HyperText Transfer Protocol)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2800" dirty="0"/>
              <a:t>Software cliente denominado navegador web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3600" dirty="0"/>
              <a:t>Basado en el trabajo denominado hipertexto de Theodor Holm Nelson de 1965</a:t>
            </a:r>
          </a:p>
          <a:p>
            <a:endParaRPr lang="es-MX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sz="1600" b="1" dirty="0"/>
              <a:t>1991</a:t>
            </a:r>
            <a:r>
              <a:rPr lang="es-MX" sz="1600" dirty="0"/>
              <a:t> - En la Universidad de Minnesota se presenta Gopher.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1200" dirty="0"/>
              <a:t>Primera interfaz sencilla navegación para la recuperación de documentos en Internet.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1200" dirty="0"/>
              <a:t>Un servicio a través de menús, submenús.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4400" b="1" dirty="0"/>
              <a:t>1991</a:t>
            </a:r>
            <a:r>
              <a:rPr lang="es-MX" sz="4400" dirty="0"/>
              <a:t> - Phil Zimmerman desarrolla PGP (Pretty Good Privacy, privacidad bastante buena).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3800" dirty="0"/>
              <a:t>Programa de encriptación para proteger la información transmitida a través de Internet mediante el uso de criptografía de clave pública.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1200" dirty="0"/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1500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1992</a:t>
            </a:r>
            <a:r>
              <a:rPr lang="es-MX" sz="4000" dirty="0"/>
              <a:t> – Se funda la Internet Society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3600" dirty="0"/>
              <a:t>Promover el desarrollo abierto, la evolución y el uso de Internet.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1993</a:t>
            </a:r>
            <a:r>
              <a:rPr lang="es-MX" sz="4000" dirty="0"/>
              <a:t> - National Science Foundation (NSF) crea INTERNIC (INTERnet Network Information Center)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3600" dirty="0"/>
              <a:t>Proveer bases de datos y directorios, registro de dominios e información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1600" dirty="0"/>
              <a:t>1993 - National Center for Supercomputing Applications (NCSA) de la Universidad de Illinois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1200" dirty="0"/>
              <a:t>Desarrollan el navegador </a:t>
            </a:r>
            <a:r>
              <a:rPr lang="es-MX" sz="1200" b="1" dirty="0"/>
              <a:t>Web Mosaic</a:t>
            </a:r>
            <a:r>
              <a:rPr lang="es-MX" sz="1200" dirty="0"/>
              <a:t>, antecesor inmediato de Mozilla, Netscape Navigator, Internet Explorer, Opera y Firefox.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0325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400" b="1" dirty="0"/>
              <a:t>1994</a:t>
            </a:r>
            <a:r>
              <a:rPr lang="es-MX" sz="4400" dirty="0"/>
              <a:t> – Se extiende el comercio electrónico.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3800" dirty="0"/>
              <a:t> Yahoo en la Universidad de Stanford.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4400" b="1" dirty="0"/>
              <a:t>1995</a:t>
            </a:r>
            <a:endParaRPr lang="es-MX" sz="4400" dirty="0"/>
          </a:p>
          <a:p>
            <a:pPr marL="566420" lvl="2">
              <a:buFont typeface="Courier New" panose="05000000000000000000" pitchFamily="2" charset="2"/>
              <a:buChar char="o"/>
            </a:pPr>
            <a:r>
              <a:rPr lang="es-MX" sz="3000" dirty="0"/>
              <a:t>El tráfico de Internet es gestionado por proveedores de servicio privado. Compuserve, America Online y Prodigy inician la comercialización generalizada del acceso a Internet vía telefónica.</a:t>
            </a:r>
          </a:p>
          <a:p>
            <a:pPr marL="566420" lvl="2">
              <a:buFont typeface="Courier New" panose="05000000000000000000" pitchFamily="2" charset="2"/>
              <a:buChar char="o"/>
            </a:pPr>
            <a:r>
              <a:rPr lang="es-MX" sz="2000" dirty="0">
                <a:cs typeface="Calibri"/>
              </a:rPr>
              <a:t>*</a:t>
            </a:r>
            <a:r>
              <a:rPr lang="es-MX" sz="2000" dirty="0"/>
              <a:t> National Science Foundation </a:t>
            </a:r>
            <a:endParaRPr lang="es-MX" sz="2000" dirty="0">
              <a:cs typeface="Calibri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1996. Internet 2. </a:t>
            </a:r>
            <a:r>
              <a:rPr lang="en-US" sz="1200" dirty="0" err="1">
                <a:solidFill>
                  <a:schemeClr val="bg1"/>
                </a:solidFill>
              </a:rPr>
              <a:t>Es</a:t>
            </a:r>
            <a:r>
              <a:rPr lang="en-US" sz="1200" dirty="0">
                <a:solidFill>
                  <a:schemeClr val="bg1"/>
                </a:solidFill>
              </a:rPr>
              <a:t> un </a:t>
            </a:r>
            <a:r>
              <a:rPr lang="en-US" sz="1200" dirty="0" err="1">
                <a:solidFill>
                  <a:schemeClr val="bg1"/>
                </a:solidFill>
              </a:rPr>
              <a:t>esfuerzo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colaboración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desarrollar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tecnología</a:t>
            </a:r>
            <a:r>
              <a:rPr lang="en-US" sz="1200" dirty="0">
                <a:solidFill>
                  <a:schemeClr val="bg1"/>
                </a:solidFill>
              </a:rPr>
              <a:t> y </a:t>
            </a:r>
            <a:r>
              <a:rPr lang="en-US" sz="1200" dirty="0" err="1">
                <a:solidFill>
                  <a:schemeClr val="bg1"/>
                </a:solidFill>
              </a:rPr>
              <a:t>aplicaciones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avanzadas</a:t>
            </a:r>
            <a:r>
              <a:rPr lang="en-US" sz="1200" dirty="0">
                <a:solidFill>
                  <a:schemeClr val="bg1"/>
                </a:solidFill>
              </a:rPr>
              <a:t> en Internet, </a:t>
            </a:r>
            <a:r>
              <a:rPr lang="en-US" sz="1200" dirty="0" err="1">
                <a:solidFill>
                  <a:schemeClr val="bg1"/>
                </a:solidFill>
              </a:rPr>
              <a:t>vitales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misiones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investigación</a:t>
            </a:r>
            <a:r>
              <a:rPr lang="en-US" sz="1200" dirty="0">
                <a:solidFill>
                  <a:schemeClr val="bg1"/>
                </a:solidFill>
              </a:rPr>
              <a:t> y </a:t>
            </a:r>
            <a:r>
              <a:rPr lang="en-US" sz="1200" dirty="0" err="1">
                <a:solidFill>
                  <a:schemeClr val="bg1"/>
                </a:solidFill>
              </a:rPr>
              <a:t>educación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las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instituciones</a:t>
            </a:r>
            <a:r>
              <a:rPr lang="en-US" sz="1200" dirty="0">
                <a:solidFill>
                  <a:schemeClr val="bg1"/>
                </a:solidFill>
              </a:rPr>
              <a:t> de </a:t>
            </a:r>
            <a:r>
              <a:rPr lang="en-US" sz="1200" dirty="0" err="1">
                <a:solidFill>
                  <a:schemeClr val="bg1"/>
                </a:solidFill>
              </a:rPr>
              <a:t>educación</a:t>
            </a:r>
            <a:r>
              <a:rPr lang="en-US" sz="1200" dirty="0">
                <a:solidFill>
                  <a:schemeClr val="bg1"/>
                </a:solidFill>
              </a:rPr>
              <a:t> superior</a:t>
            </a:r>
            <a:endParaRPr lang="es-ES" dirty="0">
              <a:solidFill>
                <a:schemeClr val="bg1"/>
              </a:solidFill>
            </a:endParaRP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9567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1996</a:t>
            </a:r>
            <a:r>
              <a:rPr lang="es-MX" sz="4000" dirty="0"/>
              <a:t> – Servicio de mensajería instantánea: ICQ, desarrollado en Israel.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1999</a:t>
            </a:r>
            <a:r>
              <a:rPr lang="es-MX" sz="4000" dirty="0"/>
              <a:t> – Napster.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3800" dirty="0"/>
              <a:t>Pionera de redes P2P (Peer-to-Peer), para compartir libremente archivos .mp3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dirty="0"/>
              <a:t>2000 </a:t>
            </a:r>
            <a:r>
              <a:rPr lang="es-MX" sz="1200" dirty="0"/>
              <a:t>- Estándar H.323, la videoconferencia y las comunicaciones de voz vía IP se hacen más robustas</a:t>
            </a:r>
          </a:p>
          <a:p>
            <a:r>
              <a:rPr lang="es-MX" dirty="0"/>
              <a:t>Es un conjunto de estándares que definen un conjunto de protocolos para proveer comunicación visual y de audio sobre una red de computadores.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3893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31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99682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32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18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33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81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9945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34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08209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35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86379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36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85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990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702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404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836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FE1C0-3AE2-4585-9231-6589DC4AC0AF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37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err="1"/>
              <a:t>Facultad</a:t>
            </a:r>
            <a:r>
              <a:rPr lang="en-US" dirty="0"/>
              <a:t> de </a:t>
            </a:r>
            <a:r>
              <a:rPr lang="en-US" dirty="0" err="1"/>
              <a:t>estadística</a:t>
            </a:r>
            <a:r>
              <a:rPr lang="en-US" dirty="0"/>
              <a:t> e </a:t>
            </a:r>
            <a:r>
              <a:rPr lang="en-US" dirty="0" err="1"/>
              <a:t>informática</a:t>
            </a:r>
            <a:endParaRPr lang="en-US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8212" y="6398324"/>
            <a:ext cx="492214" cy="426586"/>
          </a:xfrm>
          <a:prstGeom prst="rect">
            <a:avLst/>
          </a:prstGeom>
        </p:spPr>
      </p:pic>
      <p:sp>
        <p:nvSpPr>
          <p:cNvPr id="12" name="CuadroTexto 11"/>
          <p:cNvSpPr txBox="1"/>
          <p:nvPr userDrawn="1"/>
        </p:nvSpPr>
        <p:spPr>
          <a:xfrm>
            <a:off x="3752698" y="6459785"/>
            <a:ext cx="360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schemeClr val="bg1"/>
                </a:solidFill>
              </a:rPr>
              <a:t>Facultad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Estadística</a:t>
            </a:r>
            <a:r>
              <a:rPr lang="en-US" dirty="0">
                <a:solidFill>
                  <a:schemeClr val="bg1"/>
                </a:solidFill>
              </a:rPr>
              <a:t> e </a:t>
            </a:r>
            <a:r>
              <a:rPr lang="en-US" dirty="0" err="1">
                <a:solidFill>
                  <a:schemeClr val="bg1"/>
                </a:solidFill>
              </a:rPr>
              <a:t>Informática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3752698" y="6459785"/>
            <a:ext cx="360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schemeClr val="bg1"/>
                </a:solidFill>
              </a:rPr>
              <a:t>Facultad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Estadística</a:t>
            </a:r>
            <a:r>
              <a:rPr lang="en-US" dirty="0">
                <a:solidFill>
                  <a:schemeClr val="bg1"/>
                </a:solidFill>
              </a:rPr>
              <a:t> e </a:t>
            </a:r>
            <a:r>
              <a:rPr lang="en-US" dirty="0" err="1">
                <a:solidFill>
                  <a:schemeClr val="bg1"/>
                </a:solidFill>
              </a:rPr>
              <a:t>Informática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err="1"/>
              <a:t>Facultad</a:t>
            </a:r>
            <a:r>
              <a:rPr lang="en-US" dirty="0"/>
              <a:t> de </a:t>
            </a:r>
            <a:r>
              <a:rPr lang="en-US" dirty="0" err="1"/>
              <a:t>estadística</a:t>
            </a:r>
            <a:r>
              <a:rPr lang="en-US" dirty="0"/>
              <a:t> e </a:t>
            </a:r>
            <a:r>
              <a:rPr lang="en-US" dirty="0" err="1"/>
              <a:t>informática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498212" y="6398324"/>
            <a:ext cx="492214" cy="4265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et-didactica.es/historia-internet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nm.mx/telecomunicaciones/que-es-internet-2" TargetMode="External"/><Relationship Id="rId2" Type="http://schemas.openxmlformats.org/officeDocument/2006/relationships/hyperlink" Target="http://www.enterate.unam.mx/Articulos/2005/septiembre/internetdo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TTI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TECNOLOGIAS DE INFORMACIÓN PARA LA INNOVACIÓN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6005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400" b="1" dirty="0"/>
              <a:t>1991</a:t>
            </a:r>
            <a:r>
              <a:rPr lang="es-MX" sz="4400" dirty="0"/>
              <a:t> - En la Universidad de Minnesota se presenta Gopher.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3600" dirty="0"/>
              <a:t>Primera interfaz sencilla navegación para la recuperación de documentos en Internet.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3600" dirty="0"/>
              <a:t>Un servicio a través de menús, submenús.</a:t>
            </a:r>
          </a:p>
        </p:txBody>
      </p:sp>
    </p:spTree>
    <p:extLst>
      <p:ext uri="{BB962C8B-B14F-4D97-AF65-F5344CB8AC3E}">
        <p14:creationId xmlns:p14="http://schemas.microsoft.com/office/powerpoint/2010/main" val="392925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400" dirty="0"/>
              <a:t>Gopher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A62FD5B-33BD-4947-AB10-E3E92C072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599" y="750013"/>
            <a:ext cx="7334781" cy="550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400" b="1" dirty="0"/>
              <a:t>1991</a:t>
            </a:r>
            <a:r>
              <a:rPr lang="es-MX" sz="4400" dirty="0"/>
              <a:t> - Phil Zimmerman desarrolla PGP (</a:t>
            </a:r>
            <a:r>
              <a:rPr lang="es-MX" sz="4400" dirty="0" err="1"/>
              <a:t>Pretty</a:t>
            </a:r>
            <a:r>
              <a:rPr lang="es-MX" sz="4400" dirty="0"/>
              <a:t> Good </a:t>
            </a:r>
            <a:r>
              <a:rPr lang="es-MX" sz="4400" dirty="0" err="1"/>
              <a:t>Privacy</a:t>
            </a:r>
            <a:r>
              <a:rPr lang="es-MX" sz="4400" dirty="0"/>
              <a:t>, privacidad bastante buena).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3800" dirty="0"/>
              <a:t>Programa de encriptación para proteger la información transmitida a través de Internet mediante el uso de criptografía de clave pública.</a:t>
            </a:r>
          </a:p>
        </p:txBody>
      </p:sp>
    </p:spTree>
    <p:extLst>
      <p:ext uri="{BB962C8B-B14F-4D97-AF65-F5344CB8AC3E}">
        <p14:creationId xmlns:p14="http://schemas.microsoft.com/office/powerpoint/2010/main" val="342660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743891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1992</a:t>
            </a:r>
            <a:r>
              <a:rPr lang="es-MX" sz="4000" dirty="0"/>
              <a:t> – Se funda la Internet </a:t>
            </a:r>
            <a:r>
              <a:rPr lang="es-MX" sz="4000" dirty="0" err="1"/>
              <a:t>Society</a:t>
            </a:r>
            <a:endParaRPr lang="es-MX" sz="40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3600" dirty="0"/>
              <a:t>Promover el desarrollo abierto, la evolución y el uso de Internet.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1993</a:t>
            </a:r>
            <a:r>
              <a:rPr lang="es-MX" sz="4000" dirty="0"/>
              <a:t> - </a:t>
            </a:r>
            <a:r>
              <a:rPr lang="es-MX" sz="4000" dirty="0" err="1"/>
              <a:t>National</a:t>
            </a:r>
            <a:r>
              <a:rPr lang="es-MX" sz="4000" dirty="0"/>
              <a:t> </a:t>
            </a:r>
            <a:r>
              <a:rPr lang="es-MX" sz="4000" dirty="0" err="1"/>
              <a:t>Science</a:t>
            </a:r>
            <a:r>
              <a:rPr lang="es-MX" sz="4000" dirty="0"/>
              <a:t> </a:t>
            </a:r>
            <a:r>
              <a:rPr lang="es-MX" sz="4000" dirty="0" err="1"/>
              <a:t>Foundation</a:t>
            </a:r>
            <a:r>
              <a:rPr lang="es-MX" sz="4000" dirty="0"/>
              <a:t> (NSF) crea INTERNIC (</a:t>
            </a:r>
            <a:r>
              <a:rPr lang="es-MX" sz="4000" dirty="0" err="1"/>
              <a:t>INTERnet</a:t>
            </a:r>
            <a:r>
              <a:rPr lang="es-MX" sz="4000" dirty="0"/>
              <a:t> Network </a:t>
            </a:r>
            <a:r>
              <a:rPr lang="es-MX" sz="4000" dirty="0" err="1"/>
              <a:t>Information</a:t>
            </a:r>
            <a:r>
              <a:rPr lang="es-MX" sz="4000" dirty="0"/>
              <a:t> Center)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3600" dirty="0"/>
              <a:t>Proveer bases de datos y directorios, registro de dominios e información</a:t>
            </a:r>
          </a:p>
        </p:txBody>
      </p:sp>
    </p:spTree>
    <p:extLst>
      <p:ext uri="{BB962C8B-B14F-4D97-AF65-F5344CB8AC3E}">
        <p14:creationId xmlns:p14="http://schemas.microsoft.com/office/powerpoint/2010/main" val="2615599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400" dirty="0"/>
              <a:t>1993 - </a:t>
            </a:r>
            <a:r>
              <a:rPr lang="es-MX" sz="4400" dirty="0" err="1"/>
              <a:t>National</a:t>
            </a:r>
            <a:r>
              <a:rPr lang="es-MX" sz="4400" dirty="0"/>
              <a:t> Center </a:t>
            </a:r>
            <a:r>
              <a:rPr lang="es-MX" sz="4400" dirty="0" err="1"/>
              <a:t>for</a:t>
            </a:r>
            <a:r>
              <a:rPr lang="es-MX" sz="4400" dirty="0"/>
              <a:t> </a:t>
            </a:r>
            <a:r>
              <a:rPr lang="es-MX" sz="4400" dirty="0" err="1"/>
              <a:t>Supercomputing</a:t>
            </a:r>
            <a:r>
              <a:rPr lang="es-MX" sz="4400" dirty="0"/>
              <a:t> </a:t>
            </a:r>
            <a:r>
              <a:rPr lang="es-MX" sz="4400" dirty="0" err="1"/>
              <a:t>Applications</a:t>
            </a:r>
            <a:r>
              <a:rPr lang="es-MX" sz="4400" dirty="0"/>
              <a:t> (NCSA) de la Universidad de Illinois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3600" dirty="0"/>
              <a:t>Desarrollan el navegador </a:t>
            </a:r>
            <a:r>
              <a:rPr lang="es-MX" sz="3600" b="1" dirty="0"/>
              <a:t>Web Mosaic</a:t>
            </a:r>
            <a:r>
              <a:rPr lang="es-MX" sz="3600" dirty="0"/>
              <a:t>, antecesor inmediato de Mozilla, Netscape </a:t>
            </a:r>
            <a:r>
              <a:rPr lang="es-MX" sz="3600" dirty="0" err="1"/>
              <a:t>Navigator</a:t>
            </a:r>
            <a:r>
              <a:rPr lang="es-MX" sz="3600" dirty="0"/>
              <a:t>, Internet Explorer, Opera y Firefox.</a:t>
            </a:r>
          </a:p>
        </p:txBody>
      </p:sp>
    </p:spTree>
    <p:extLst>
      <p:ext uri="{BB962C8B-B14F-4D97-AF65-F5344CB8AC3E}">
        <p14:creationId xmlns:p14="http://schemas.microsoft.com/office/powerpoint/2010/main" val="2457526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3600" dirty="0"/>
              <a:t>Mosaic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948181B-C384-421A-808D-305B3E0FA1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611" y="212991"/>
            <a:ext cx="6759748" cy="583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04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400" b="1" dirty="0"/>
              <a:t>1994</a:t>
            </a:r>
            <a:r>
              <a:rPr lang="es-MX" sz="4400" dirty="0"/>
              <a:t> – Se extiende el comercio electrónico.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3800" dirty="0"/>
              <a:t> </a:t>
            </a:r>
            <a:r>
              <a:rPr lang="es-MX" sz="3800" dirty="0" err="1"/>
              <a:t>Yahoo</a:t>
            </a:r>
            <a:r>
              <a:rPr lang="es-MX" sz="3800" dirty="0"/>
              <a:t> en la Universidad de Stanford.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4400" b="1" dirty="0"/>
              <a:t>1995</a:t>
            </a:r>
            <a:endParaRPr lang="es-MX" sz="4400" dirty="0"/>
          </a:p>
          <a:p>
            <a:pPr marL="566420" lvl="2">
              <a:buFont typeface="Courier New" panose="05000000000000000000" pitchFamily="2" charset="2"/>
              <a:buChar char="o"/>
            </a:pPr>
            <a:r>
              <a:rPr lang="es-MX" sz="3000" dirty="0"/>
              <a:t>El tráfico de Internet es gestionado por proveedores de servicio privado. </a:t>
            </a:r>
            <a:r>
              <a:rPr lang="es-MX" sz="3000" dirty="0" err="1"/>
              <a:t>Compuserve</a:t>
            </a:r>
            <a:r>
              <a:rPr lang="es-MX" sz="3000" dirty="0"/>
              <a:t>, </a:t>
            </a:r>
            <a:r>
              <a:rPr lang="es-MX" sz="3000" dirty="0" err="1"/>
              <a:t>America</a:t>
            </a:r>
            <a:r>
              <a:rPr lang="es-MX" sz="3000" dirty="0"/>
              <a:t> Online y Prodigy inician la comercialización generalizada del acceso a Internet vía telefónica.</a:t>
            </a:r>
          </a:p>
          <a:p>
            <a:pPr marL="566420" lvl="2">
              <a:buFont typeface="Courier New" panose="05000000000000000000" pitchFamily="2" charset="2"/>
              <a:buChar char="o"/>
            </a:pPr>
            <a:r>
              <a:rPr lang="es-MX" sz="2000" dirty="0">
                <a:cs typeface="Calibri"/>
              </a:rPr>
              <a:t>*</a:t>
            </a:r>
            <a:r>
              <a:rPr lang="es-MX" sz="2000" dirty="0"/>
              <a:t> </a:t>
            </a:r>
            <a:r>
              <a:rPr lang="es-MX" sz="2000" dirty="0" err="1"/>
              <a:t>National</a:t>
            </a:r>
            <a:r>
              <a:rPr lang="es-MX" sz="2000" dirty="0"/>
              <a:t> </a:t>
            </a:r>
            <a:r>
              <a:rPr lang="es-MX" sz="2000" dirty="0" err="1"/>
              <a:t>Science</a:t>
            </a:r>
            <a:r>
              <a:rPr lang="es-MX" sz="2000" dirty="0"/>
              <a:t> </a:t>
            </a:r>
            <a:r>
              <a:rPr lang="es-MX" sz="2000" dirty="0" err="1"/>
              <a:t>Foundation</a:t>
            </a:r>
            <a:r>
              <a:rPr lang="es-MX" sz="2000" dirty="0"/>
              <a:t> </a:t>
            </a:r>
            <a:endParaRPr lang="es-MX" sz="2000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3108639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Historia WWW</a:t>
            </a:r>
            <a:r>
              <a:rPr lang="es-MX">
                <a:cs typeface="Calibri Light"/>
              </a:rPr>
              <a:t>. Internet 2.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1996</a:t>
            </a:r>
            <a:r>
              <a:rPr lang="es-MX" sz="4000" dirty="0"/>
              <a:t> – Internet 2 llamada también </a:t>
            </a:r>
            <a:r>
              <a:rPr lang="en-US" sz="4000" dirty="0"/>
              <a:t>UCAID (University Corporation for Advanced Internet Development-Corporación </a:t>
            </a:r>
            <a:r>
              <a:rPr lang="en-US" sz="4000" dirty="0" err="1"/>
              <a:t>Universitaria</a:t>
            </a:r>
            <a:r>
              <a:rPr lang="en-US" sz="4000" dirty="0"/>
              <a:t> para el Desarrollo Avanzado de Internet).</a:t>
            </a:r>
          </a:p>
          <a:p>
            <a:pPr marL="566420" lvl="2">
              <a:buFont typeface="Courier New" panose="02070309020205020404" pitchFamily="49" charset="0"/>
              <a:buChar char="o"/>
            </a:pPr>
            <a:endParaRPr lang="es-MX" sz="3800" dirty="0">
              <a:cs typeface="Calibri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504F9C8-CCEC-46D5-94A3-9381EA8764C8}"/>
              </a:ext>
            </a:extLst>
          </p:cNvPr>
          <p:cNvSpPr txBox="1"/>
          <p:nvPr/>
        </p:nvSpPr>
        <p:spPr>
          <a:xfrm>
            <a:off x="258793" y="3962400"/>
            <a:ext cx="11703167" cy="261610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Es un </a:t>
            </a:r>
            <a:r>
              <a:rPr lang="en-US" sz="4000" dirty="0" err="1">
                <a:solidFill>
                  <a:schemeClr val="bg1"/>
                </a:solidFill>
              </a:rPr>
              <a:t>esfuerzo</a:t>
            </a:r>
            <a:r>
              <a:rPr lang="en-US" sz="4000" dirty="0">
                <a:solidFill>
                  <a:schemeClr val="bg1"/>
                </a:solidFill>
              </a:rPr>
              <a:t> de </a:t>
            </a:r>
            <a:r>
              <a:rPr lang="en-US" sz="4000" dirty="0" err="1">
                <a:solidFill>
                  <a:schemeClr val="bg1"/>
                </a:solidFill>
              </a:rPr>
              <a:t>colaboración</a:t>
            </a:r>
            <a:r>
              <a:rPr lang="en-US" sz="4000" dirty="0">
                <a:solidFill>
                  <a:schemeClr val="bg1"/>
                </a:solidFill>
              </a:rPr>
              <a:t> para </a:t>
            </a:r>
            <a:r>
              <a:rPr lang="en-US" sz="4000" dirty="0" err="1">
                <a:solidFill>
                  <a:schemeClr val="bg1"/>
                </a:solidFill>
              </a:rPr>
              <a:t>desarrollar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tecnología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aplicaciones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avanzadas</a:t>
            </a:r>
            <a:r>
              <a:rPr lang="en-US" sz="4000" dirty="0">
                <a:solidFill>
                  <a:schemeClr val="bg1"/>
                </a:solidFill>
              </a:rPr>
              <a:t> en Internet, </a:t>
            </a:r>
            <a:r>
              <a:rPr lang="en-US" sz="4000" dirty="0" err="1">
                <a:solidFill>
                  <a:schemeClr val="bg1"/>
                </a:solidFill>
              </a:rPr>
              <a:t>vitales</a:t>
            </a:r>
            <a:r>
              <a:rPr lang="en-US" sz="4000" dirty="0">
                <a:solidFill>
                  <a:schemeClr val="bg1"/>
                </a:solidFill>
              </a:rPr>
              <a:t> para las </a:t>
            </a:r>
            <a:r>
              <a:rPr lang="en-US" sz="4000" dirty="0" err="1">
                <a:solidFill>
                  <a:schemeClr val="bg1"/>
                </a:solidFill>
              </a:rPr>
              <a:t>misiones</a:t>
            </a:r>
            <a:r>
              <a:rPr lang="en-US" sz="4000" dirty="0">
                <a:solidFill>
                  <a:schemeClr val="bg1"/>
                </a:solidFill>
              </a:rPr>
              <a:t> de </a:t>
            </a:r>
            <a:r>
              <a:rPr lang="en-US" sz="4000" dirty="0" err="1">
                <a:solidFill>
                  <a:schemeClr val="bg1"/>
                </a:solidFill>
              </a:rPr>
              <a:t>investigación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educación</a:t>
            </a:r>
            <a:r>
              <a:rPr lang="en-US" sz="4000" dirty="0">
                <a:solidFill>
                  <a:schemeClr val="bg1"/>
                </a:solidFill>
              </a:rPr>
              <a:t> de las </a:t>
            </a:r>
            <a:r>
              <a:rPr lang="en-US" sz="4000" dirty="0" err="1">
                <a:solidFill>
                  <a:schemeClr val="bg1"/>
                </a:solidFill>
              </a:rPr>
              <a:t>instituciones</a:t>
            </a:r>
            <a:r>
              <a:rPr lang="en-US" sz="4000" dirty="0">
                <a:solidFill>
                  <a:schemeClr val="bg1"/>
                </a:solidFill>
              </a:rPr>
              <a:t> de </a:t>
            </a:r>
            <a:r>
              <a:rPr lang="en-US" sz="4000" dirty="0" err="1">
                <a:solidFill>
                  <a:schemeClr val="bg1"/>
                </a:solidFill>
              </a:rPr>
              <a:t>educación</a:t>
            </a:r>
            <a:r>
              <a:rPr lang="en-US" sz="4000" dirty="0">
                <a:solidFill>
                  <a:schemeClr val="bg1"/>
                </a:solidFill>
              </a:rPr>
              <a:t> superior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59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  <a:r>
              <a:rPr lang="es-MX" dirty="0">
                <a:cs typeface="Calibri Light"/>
              </a:rPr>
              <a:t>. Internet 2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938643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tx1"/>
                </a:solidFill>
                <a:cs typeface="Calibri"/>
              </a:rPr>
              <a:t>Su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objetivo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principal es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desarrollar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la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próxima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generación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de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aplicaciones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telemáticas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para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facilitar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las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misiones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de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investigación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y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educación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de las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universidades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.</a:t>
            </a:r>
            <a:endParaRPr lang="es-MX" sz="4000" b="1" dirty="0" err="1">
              <a:solidFill>
                <a:schemeClr val="tx1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tx1"/>
                </a:solidFill>
                <a:cs typeface="Calibri"/>
              </a:rPr>
              <a:t>Ayudar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en la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formación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de personal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capacitado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en el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uso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y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manejo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de redes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avanzadas</a:t>
            </a:r>
            <a:r>
              <a:rPr lang="en-US" sz="4000" dirty="0">
                <a:solidFill>
                  <a:schemeClr val="tx1"/>
                </a:solidFill>
                <a:cs typeface="Calibri"/>
              </a:rPr>
              <a:t> de </a:t>
            </a:r>
            <a:r>
              <a:rPr lang="en-US" sz="4000" dirty="0" err="1">
                <a:solidFill>
                  <a:schemeClr val="tx1"/>
                </a:solidFill>
                <a:cs typeface="Calibri"/>
              </a:rPr>
              <a:t>cómputo</a:t>
            </a:r>
            <a:endParaRPr lang="es-MX" sz="3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8498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  <a:r>
              <a:rPr lang="es-MX" dirty="0">
                <a:cs typeface="Calibri Light"/>
              </a:rPr>
              <a:t>. Internet 2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938643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>
                <a:solidFill>
                  <a:schemeClr val="tx1"/>
                </a:solidFill>
                <a:cs typeface="Calibri"/>
              </a:rPr>
              <a:t>Inició en E.U. con el movimiento </a:t>
            </a:r>
            <a:r>
              <a:rPr lang="en-US" sz="4000">
                <a:solidFill>
                  <a:srgbClr val="404040"/>
                </a:solidFill>
                <a:cs typeface="Calibri"/>
              </a:rPr>
              <a:t>Internet de Nueva Generación (Next Generation</a:t>
            </a:r>
            <a:r>
              <a:rPr lang="en-US" sz="4000" dirty="0">
                <a:cs typeface="Calibri"/>
              </a:rPr>
              <a:t> </a:t>
            </a:r>
            <a:r>
              <a:rPr lang="en-US" sz="4000">
                <a:solidFill>
                  <a:srgbClr val="404040"/>
                </a:solidFill>
                <a:cs typeface="Calibri"/>
              </a:rPr>
              <a:t>Internet) que fomenta la</a:t>
            </a:r>
            <a:r>
              <a:rPr lang="en-US" sz="4000" dirty="0">
                <a:cs typeface="Calibri"/>
              </a:rPr>
              <a:t> </a:t>
            </a:r>
            <a:r>
              <a:rPr lang="en-US" sz="4000">
                <a:solidFill>
                  <a:srgbClr val="404040"/>
                </a:solidFill>
                <a:cs typeface="Calibri"/>
              </a:rPr>
              <a:t>conectividad de alta capacidad entre Centros de</a:t>
            </a:r>
            <a:r>
              <a:rPr lang="en-US" sz="4000" dirty="0">
                <a:cs typeface="Calibri"/>
              </a:rPr>
              <a:t> </a:t>
            </a:r>
            <a:r>
              <a:rPr lang="en-US" sz="4000">
                <a:solidFill>
                  <a:srgbClr val="404040"/>
                </a:solidFill>
                <a:cs typeface="Calibri"/>
              </a:rPr>
              <a:t>Investigación y Universidades</a:t>
            </a:r>
            <a:r>
              <a:rPr lang="en-US" sz="4000">
                <a:cs typeface="Calibri"/>
              </a:rPr>
              <a:t>.</a:t>
            </a:r>
            <a:endParaRPr lang="en-US"/>
          </a:p>
          <a:p>
            <a:pPr marL="0" indent="0">
              <a:buNone/>
            </a:pPr>
            <a:endParaRPr lang="en-US" sz="4000" dirty="0">
              <a:solidFill>
                <a:srgbClr val="40404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189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38FE5EA-F533-4968-BA0C-F01850F004FA}"/>
              </a:ext>
            </a:extLst>
          </p:cNvPr>
          <p:cNvGraphicFramePr>
            <a:graphicFrameLocks noGrp="1"/>
          </p:cNvGraphicFramePr>
          <p:nvPr/>
        </p:nvGraphicFramePr>
        <p:xfrm>
          <a:off x="872913" y="1871133"/>
          <a:ext cx="10507134" cy="460006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281565534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426675072"/>
                    </a:ext>
                  </a:extLst>
                </a:gridCol>
                <a:gridCol w="2396067">
                  <a:extLst>
                    <a:ext uri="{9D8B030D-6E8A-4147-A177-3AD203B41FA5}">
                      <a16:colId xmlns:a16="http://schemas.microsoft.com/office/drawing/2014/main" val="566837379"/>
                    </a:ext>
                  </a:extLst>
                </a:gridCol>
                <a:gridCol w="1227667">
                  <a:extLst>
                    <a:ext uri="{9D8B030D-6E8A-4147-A177-3AD203B41FA5}">
                      <a16:colId xmlns:a16="http://schemas.microsoft.com/office/drawing/2014/main" val="540358973"/>
                    </a:ext>
                  </a:extLst>
                </a:gridCol>
              </a:tblGrid>
              <a:tr h="572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800" b="1" dirty="0">
                          <a:solidFill>
                            <a:schemeClr val="bg1"/>
                          </a:solidFill>
                          <a:effectLst/>
                        </a:rPr>
                        <a:t>Autor(es) Apellido(S),Nombre(S)</a:t>
                      </a:r>
                      <a:endParaRPr lang="es-MX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800" b="1" dirty="0">
                          <a:solidFill>
                            <a:schemeClr val="bg1"/>
                          </a:solidFill>
                          <a:effectLst/>
                        </a:rPr>
                        <a:t>Título del libro</a:t>
                      </a:r>
                      <a:endParaRPr lang="es-MX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800" b="1" dirty="0">
                          <a:solidFill>
                            <a:schemeClr val="bg1"/>
                          </a:solidFill>
                          <a:effectLst/>
                        </a:rPr>
                        <a:t>Editorial</a:t>
                      </a:r>
                      <a:endParaRPr lang="es-MX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800" b="1" dirty="0">
                          <a:solidFill>
                            <a:schemeClr val="bg1"/>
                          </a:solidFill>
                          <a:effectLst/>
                        </a:rPr>
                        <a:t>Año</a:t>
                      </a:r>
                      <a:endParaRPr lang="es-MX" sz="3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884931"/>
                  </a:ext>
                </a:extLst>
              </a:tr>
              <a:tr h="1809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Bhambri P. Y Singh S.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Fundamentals </a:t>
                      </a:r>
                      <a:r>
                        <a:rPr lang="es-ES" sz="2400" dirty="0" err="1">
                          <a:effectLst/>
                        </a:rPr>
                        <a:t>Of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r>
                        <a:rPr lang="es-ES" sz="2400" dirty="0" err="1">
                          <a:effectLst/>
                        </a:rPr>
                        <a:t>Information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r>
                        <a:rPr lang="es-ES" sz="2400" dirty="0" err="1">
                          <a:effectLst/>
                        </a:rPr>
                        <a:t>Technology</a:t>
                      </a:r>
                      <a:r>
                        <a:rPr lang="es-ES" sz="2400" dirty="0">
                          <a:effectLst/>
                        </a:rPr>
                        <a:t>: </a:t>
                      </a:r>
                      <a:r>
                        <a:rPr lang="es-ES" sz="2400" dirty="0" err="1">
                          <a:effectLst/>
                        </a:rPr>
                        <a:t>Introduction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r>
                        <a:rPr lang="es-ES" sz="2400" dirty="0" err="1">
                          <a:effectLst/>
                        </a:rPr>
                        <a:t>To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r>
                        <a:rPr lang="es-ES" sz="2400" dirty="0" err="1">
                          <a:effectLst/>
                        </a:rPr>
                        <a:t>Applications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r>
                        <a:rPr lang="es-ES" sz="2400" dirty="0" err="1">
                          <a:effectLst/>
                        </a:rPr>
                        <a:t>Of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r>
                        <a:rPr lang="es-ES" sz="2400" dirty="0" err="1">
                          <a:effectLst/>
                        </a:rPr>
                        <a:t>It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Lap Lambert Academic Publishing, 2013 </a:t>
                      </a:r>
                      <a:endParaRPr lang="es-MX" sz="2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 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2013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35537262"/>
                  </a:ext>
                </a:extLst>
              </a:tr>
              <a:tr h="6030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2400" dirty="0" err="1">
                          <a:effectLst/>
                        </a:rPr>
                        <a:t>Ramajaran</a:t>
                      </a:r>
                      <a:r>
                        <a:rPr lang="es-ES" sz="2400" dirty="0">
                          <a:effectLst/>
                        </a:rPr>
                        <a:t>, V.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err="1">
                          <a:effectLst/>
                        </a:rPr>
                        <a:t>Introduction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r>
                        <a:rPr lang="es-ES" sz="2400" dirty="0" err="1">
                          <a:effectLst/>
                        </a:rPr>
                        <a:t>To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r>
                        <a:rPr lang="es-ES" sz="2400" dirty="0" err="1">
                          <a:effectLst/>
                        </a:rPr>
                        <a:t>Information</a:t>
                      </a:r>
                      <a:r>
                        <a:rPr lang="es-ES" sz="2400" dirty="0">
                          <a:effectLst/>
                        </a:rPr>
                        <a:t> </a:t>
                      </a:r>
                      <a:r>
                        <a:rPr lang="es-ES" sz="2400" dirty="0" err="1">
                          <a:effectLst/>
                        </a:rPr>
                        <a:t>Technology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Prentice-Hall Of India, 2004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2004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55719195"/>
                  </a:ext>
                </a:extLst>
              </a:tr>
              <a:tr h="1206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Williams, Brian.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Using Information Technology.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Career Education; 8th Ed., 2009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2009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4013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16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  <a:r>
              <a:rPr lang="es-MX" dirty="0">
                <a:cs typeface="Calibri Light"/>
              </a:rPr>
              <a:t>. Internet 2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938643"/>
            <a:ext cx="10245305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>
                <a:solidFill>
                  <a:srgbClr val="404040"/>
                </a:solidFill>
                <a:cs typeface="Calibri"/>
              </a:rPr>
              <a:t>En 1998 se asocian 34 universidades de Estados Unidos para crear redes</a:t>
            </a:r>
            <a:r>
              <a:rPr lang="en-US" sz="4000" dirty="0">
                <a:cs typeface="Calibri"/>
              </a:rPr>
              <a:t> </a:t>
            </a:r>
            <a:r>
              <a:rPr lang="en-US" sz="4000">
                <a:solidFill>
                  <a:srgbClr val="404040"/>
                </a:solidFill>
                <a:cs typeface="Calibri"/>
              </a:rPr>
              <a:t>denominadas  genéricamente Internet 2. Hoy esta</a:t>
            </a:r>
            <a:r>
              <a:rPr lang="en-US" sz="4000" dirty="0">
                <a:cs typeface="Calibri"/>
              </a:rPr>
              <a:t> </a:t>
            </a:r>
            <a:r>
              <a:rPr lang="en-US" sz="4000">
                <a:solidFill>
                  <a:srgbClr val="404040"/>
                </a:solidFill>
                <a:cs typeface="Calibri"/>
              </a:rPr>
              <a:t>agrupación, denominada University Corporation for</a:t>
            </a:r>
            <a:r>
              <a:rPr lang="en-US" sz="4000" dirty="0">
                <a:cs typeface="Calibri"/>
              </a:rPr>
              <a:t> </a:t>
            </a:r>
            <a:r>
              <a:rPr lang="en-US" sz="4000">
                <a:solidFill>
                  <a:srgbClr val="404040"/>
                </a:solidFill>
                <a:cs typeface="Calibri"/>
              </a:rPr>
              <a:t>Advanced Internet Development (UCAID), suma a 190</a:t>
            </a:r>
            <a:r>
              <a:rPr lang="en-US" sz="4000" dirty="0">
                <a:cs typeface="Calibri"/>
              </a:rPr>
              <a:t> </a:t>
            </a:r>
            <a:r>
              <a:rPr lang="en-US" sz="4000">
                <a:solidFill>
                  <a:srgbClr val="404040"/>
                </a:solidFill>
                <a:cs typeface="Calibri"/>
              </a:rPr>
              <a:t>universidades y centros de investigación.</a:t>
            </a: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 sz="4000" dirty="0">
              <a:solidFill>
                <a:srgbClr val="40404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40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41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  <a:r>
              <a:rPr lang="es-MX" dirty="0">
                <a:cs typeface="Calibri Light"/>
              </a:rPr>
              <a:t>. Internet 2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938643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rgbClr val="404040"/>
                </a:solidFill>
                <a:cs typeface="Calibri"/>
              </a:rPr>
              <a:t>En</a:t>
            </a:r>
            <a:r>
              <a:rPr lang="en-US" sz="4000" dirty="0">
                <a:solidFill>
                  <a:srgbClr val="404040"/>
                </a:solidFill>
                <a:cs typeface="Calibri"/>
              </a:rPr>
              <a:t> México</a:t>
            </a:r>
            <a:r>
              <a:rPr lang="en-US" sz="4000" dirty="0">
                <a:cs typeface="Calibri"/>
              </a:rPr>
              <a:t>, las </a:t>
            </a:r>
            <a:r>
              <a:rPr lang="en-US" sz="4000" dirty="0" err="1">
                <a:cs typeface="Calibri"/>
              </a:rPr>
              <a:t>universidades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líderes</a:t>
            </a:r>
            <a:r>
              <a:rPr lang="en-US" sz="4000" dirty="0">
                <a:cs typeface="Calibri"/>
              </a:rPr>
              <a:t> del </a:t>
            </a:r>
            <a:r>
              <a:rPr lang="en-US" sz="4000" dirty="0" err="1">
                <a:cs typeface="Calibri"/>
              </a:rPr>
              <a:t>país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decidieron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integrar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una</a:t>
            </a:r>
            <a:r>
              <a:rPr lang="en-US" sz="4000" dirty="0">
                <a:cs typeface="Calibri"/>
              </a:rPr>
              <a:t> red </a:t>
            </a:r>
            <a:r>
              <a:rPr lang="en-US" sz="4000" dirty="0" err="1">
                <a:cs typeface="Calibri"/>
              </a:rPr>
              <a:t>académica</a:t>
            </a:r>
            <a:r>
              <a:rPr lang="en-US" sz="4000" dirty="0">
                <a:cs typeface="Calibri"/>
              </a:rPr>
              <a:t> de la </a:t>
            </a:r>
            <a:r>
              <a:rPr lang="en-US" sz="4000" dirty="0" err="1">
                <a:cs typeface="Calibri"/>
              </a:rPr>
              <a:t>más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avanzada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tecnología</a:t>
            </a:r>
            <a:r>
              <a:rPr lang="en-US" sz="4000" dirty="0">
                <a:cs typeface="Calibri"/>
              </a:rPr>
              <a:t>, </a:t>
            </a:r>
            <a:r>
              <a:rPr lang="en-US" sz="4000" dirty="0" err="1">
                <a:cs typeface="Calibri"/>
              </a:rPr>
              <a:t>buscando</a:t>
            </a:r>
            <a:r>
              <a:rPr lang="en-US" sz="4000" dirty="0">
                <a:cs typeface="Calibri"/>
              </a:rPr>
              <a:t> </a:t>
            </a:r>
            <a:r>
              <a:rPr lang="en-US" sz="4000" dirty="0" err="1">
                <a:cs typeface="Calibri"/>
              </a:rPr>
              <a:t>opciones</a:t>
            </a:r>
            <a:r>
              <a:rPr lang="en-US" sz="4000" dirty="0">
                <a:cs typeface="Calibri"/>
              </a:rPr>
              <a:t> de </a:t>
            </a:r>
            <a:r>
              <a:rPr lang="en-US" sz="4000" dirty="0" err="1">
                <a:cs typeface="Calibri"/>
              </a:rPr>
              <a:t>conectividad</a:t>
            </a:r>
            <a:r>
              <a:rPr lang="en-US" sz="4000" dirty="0">
                <a:cs typeface="Calibri"/>
              </a:rPr>
              <a:t> con mayor </a:t>
            </a:r>
            <a:r>
              <a:rPr lang="en-US" sz="4000" dirty="0" err="1">
                <a:cs typeface="Calibri"/>
              </a:rPr>
              <a:t>capacidad</a:t>
            </a:r>
            <a:r>
              <a:rPr lang="en-US" sz="4000" dirty="0">
                <a:cs typeface="Calibri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4000" dirty="0">
              <a:solidFill>
                <a:srgbClr val="40404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40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1052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  <a:r>
              <a:rPr lang="es-MX" dirty="0">
                <a:cs typeface="Calibri Light"/>
              </a:rPr>
              <a:t>. Internet 2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938643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>
                <a:solidFill>
                  <a:srgbClr val="404040"/>
                </a:solidFill>
                <a:cs typeface="Calibri"/>
              </a:rPr>
              <a:t>Para manejar el proyecto de Internet 2 </a:t>
            </a:r>
            <a:r>
              <a:rPr lang="en-US" sz="4000">
                <a:cs typeface="Calibri"/>
              </a:rPr>
              <a:t>en México, el 8 de abril de 1999, se creo una asociación civil privada no lucrativa de instituciones académicas, denominada:</a:t>
            </a:r>
            <a:endParaRPr lang="en-US"/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Corporación Universitaria para el Desarrollo de </a:t>
            </a:r>
            <a:r>
              <a:rPr lang="en-US" sz="4000">
                <a:cs typeface="Calibri"/>
              </a:rPr>
              <a:t>Internet, A.C.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4800" b="1">
                <a:cs typeface="Calibri"/>
              </a:rPr>
              <a:t>CUDI</a:t>
            </a:r>
            <a:endParaRPr lang="en-US" sz="4000" b="1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4000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4000" dirty="0">
              <a:solidFill>
                <a:srgbClr val="40404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4000" dirty="0">
              <a:solidFill>
                <a:srgbClr val="40404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40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497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Historia WWW</a:t>
            </a:r>
            <a:r>
              <a:rPr lang="es-MX">
                <a:cs typeface="Calibri Light"/>
              </a:rPr>
              <a:t>. Internet 2.</a:t>
            </a: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504F9C8-CCEC-46D5-94A3-9381EA8764C8}"/>
              </a:ext>
            </a:extLst>
          </p:cNvPr>
          <p:cNvSpPr txBox="1"/>
          <p:nvPr/>
        </p:nvSpPr>
        <p:spPr>
          <a:xfrm>
            <a:off x="790755" y="2467155"/>
            <a:ext cx="10682375" cy="261610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Es</a:t>
            </a:r>
            <a:r>
              <a:rPr lang="en-US" sz="4000" dirty="0">
                <a:solidFill>
                  <a:srgbClr val="FFFFFF"/>
                </a:solidFill>
              </a:rPr>
              <a:t> una red de </a:t>
            </a:r>
            <a:r>
              <a:rPr lang="en-US" sz="4000" dirty="0" err="1">
                <a:solidFill>
                  <a:srgbClr val="FFFFFF"/>
                </a:solidFill>
              </a:rPr>
              <a:t>cómputo</a:t>
            </a:r>
            <a:r>
              <a:rPr lang="en-US" sz="4000" dirty="0">
                <a:solidFill>
                  <a:srgbClr val="FFFFFF"/>
                </a:solidFill>
              </a:rPr>
              <a:t> con </a:t>
            </a:r>
            <a:r>
              <a:rPr lang="en-US" sz="4000" dirty="0" err="1">
                <a:solidFill>
                  <a:srgbClr val="FFFFFF"/>
                </a:solidFill>
              </a:rPr>
              <a:t>capacidades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avanzadas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separada</a:t>
            </a:r>
            <a:r>
              <a:rPr lang="en-US" sz="4000" dirty="0">
                <a:solidFill>
                  <a:srgbClr val="FFFFFF"/>
                </a:solidFill>
              </a:rPr>
              <a:t> de la Internet </a:t>
            </a:r>
            <a:r>
              <a:rPr lang="en-US" sz="4000" dirty="0" err="1">
                <a:solidFill>
                  <a:srgbClr val="FFFFFF"/>
                </a:solidFill>
              </a:rPr>
              <a:t>comercial</a:t>
            </a:r>
            <a:r>
              <a:rPr lang="en-US" sz="4000" dirty="0">
                <a:solidFill>
                  <a:srgbClr val="FFFFFF"/>
                </a:solidFill>
              </a:rPr>
              <a:t> actual. </a:t>
            </a:r>
            <a:r>
              <a:rPr lang="en-US" sz="4000" dirty="0" err="1">
                <a:solidFill>
                  <a:srgbClr val="FFFFFF"/>
                </a:solidFill>
              </a:rPr>
              <a:t>Su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origen</a:t>
            </a:r>
            <a:r>
              <a:rPr lang="en-US" sz="4000" dirty="0">
                <a:solidFill>
                  <a:srgbClr val="FFFFFF"/>
                </a:solidFill>
              </a:rPr>
              <a:t> se </a:t>
            </a:r>
            <a:r>
              <a:rPr lang="en-US" sz="4000" dirty="0" err="1">
                <a:solidFill>
                  <a:srgbClr val="FFFFFF"/>
                </a:solidFill>
              </a:rPr>
              <a:t>basa</a:t>
            </a:r>
            <a:r>
              <a:rPr lang="en-US" sz="4000" dirty="0">
                <a:solidFill>
                  <a:srgbClr val="FFFFFF"/>
                </a:solidFill>
              </a:rPr>
              <a:t> en el </a:t>
            </a:r>
            <a:r>
              <a:rPr lang="en-US" sz="4000" dirty="0" err="1">
                <a:solidFill>
                  <a:srgbClr val="FFFFFF"/>
                </a:solidFill>
              </a:rPr>
              <a:t>espíritu</a:t>
            </a:r>
            <a:r>
              <a:rPr lang="en-US" sz="4000" dirty="0">
                <a:solidFill>
                  <a:srgbClr val="FFFFFF"/>
                </a:solidFill>
              </a:rPr>
              <a:t> de </a:t>
            </a:r>
            <a:r>
              <a:rPr lang="en-US" sz="4000" dirty="0" err="1">
                <a:solidFill>
                  <a:srgbClr val="FFFFFF"/>
                </a:solidFill>
              </a:rPr>
              <a:t>colaboración</a:t>
            </a:r>
            <a:r>
              <a:rPr lang="en-US" sz="4000" dirty="0">
                <a:solidFill>
                  <a:srgbClr val="FFFFFF"/>
                </a:solidFill>
              </a:rPr>
              <a:t> entre las </a:t>
            </a:r>
            <a:r>
              <a:rPr lang="en-US" sz="4000" dirty="0" err="1">
                <a:solidFill>
                  <a:srgbClr val="FFFFFF"/>
                </a:solidFill>
              </a:rPr>
              <a:t>universidades</a:t>
            </a:r>
            <a:r>
              <a:rPr lang="en-US" sz="4000" dirty="0">
                <a:solidFill>
                  <a:srgbClr val="FFFFFF"/>
                </a:solidFill>
              </a:rPr>
              <a:t> del </a:t>
            </a:r>
            <a:r>
              <a:rPr lang="en-US" sz="4000" dirty="0" err="1">
                <a:solidFill>
                  <a:srgbClr val="FFFFFF"/>
                </a:solidFill>
              </a:rPr>
              <a:t>país</a:t>
            </a:r>
            <a:r>
              <a:rPr lang="en-US" sz="40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152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  <a:r>
              <a:rPr lang="es-MX" dirty="0">
                <a:cs typeface="Calibri Light"/>
              </a:rPr>
              <a:t>. Internet 2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4000" dirty="0">
              <a:solidFill>
                <a:schemeClr val="tx1"/>
              </a:solidFill>
              <a:cs typeface="Calibri"/>
            </a:endParaRPr>
          </a:p>
          <a:p>
            <a:pPr marL="566420" lvl="2">
              <a:buFont typeface="Courier New" panose="02070309020205020404" pitchFamily="49" charset="0"/>
              <a:buChar char="o"/>
            </a:pPr>
            <a:r>
              <a:rPr lang="es-MX" sz="3800" dirty="0">
                <a:cs typeface="Calibri"/>
              </a:rPr>
              <a:t>Aplicaciones en desarrollo internacional:</a:t>
            </a:r>
          </a:p>
          <a:p>
            <a:pPr marL="749300" lvl="3">
              <a:buFont typeface="Arial" panose="02070309020205020404" pitchFamily="49" charset="0"/>
              <a:buChar char="•"/>
            </a:pPr>
            <a:r>
              <a:rPr lang="es-MX" sz="3800" dirty="0">
                <a:cs typeface="Calibri"/>
              </a:rPr>
              <a:t>Telemedicina</a:t>
            </a:r>
          </a:p>
          <a:p>
            <a:pPr marL="749300" lvl="3">
              <a:buFont typeface="Arial" panose="02070309020205020404" pitchFamily="49" charset="0"/>
              <a:buChar char="•"/>
            </a:pPr>
            <a:r>
              <a:rPr lang="es-MX" sz="3800" dirty="0">
                <a:cs typeface="Calibri"/>
              </a:rPr>
              <a:t>Bibliotecas digitales</a:t>
            </a:r>
          </a:p>
          <a:p>
            <a:pPr marL="749300" lvl="3">
              <a:buFont typeface="Arial" panose="02070309020205020404" pitchFamily="49" charset="0"/>
              <a:buChar char="•"/>
            </a:pPr>
            <a:r>
              <a:rPr lang="es-MX" sz="3800" dirty="0">
                <a:cs typeface="Calibri"/>
              </a:rPr>
              <a:t>Laboratorios virtuales</a:t>
            </a:r>
            <a:endParaRPr lang="es-MX" dirty="0">
              <a:cs typeface="Calibri"/>
            </a:endParaRPr>
          </a:p>
          <a:p>
            <a:pPr marL="749300" lvl="3">
              <a:buFont typeface="Arial" panose="02070309020205020404" pitchFamily="49" charset="0"/>
              <a:buChar char="•"/>
            </a:pPr>
            <a:r>
              <a:rPr lang="es-MX" sz="3800" dirty="0">
                <a:cs typeface="Calibri"/>
              </a:rPr>
              <a:t>Visualización de modelos 3D</a:t>
            </a:r>
            <a:endParaRPr lang="es-MX" dirty="0">
              <a:cs typeface="Calibri"/>
            </a:endParaRPr>
          </a:p>
        </p:txBody>
      </p:sp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7739530" y="5797178"/>
            <a:ext cx="101016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Regresar</a:t>
            </a:r>
          </a:p>
        </p:txBody>
      </p:sp>
    </p:spTree>
    <p:extLst>
      <p:ext uri="{BB962C8B-B14F-4D97-AF65-F5344CB8AC3E}">
        <p14:creationId xmlns:p14="http://schemas.microsoft.com/office/powerpoint/2010/main" val="1486869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1996</a:t>
            </a:r>
            <a:r>
              <a:rPr lang="es-MX" sz="4000" dirty="0"/>
              <a:t> – Primer servicio de mensajería instantánea: ICQ, desarrollado en Israel.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1999</a:t>
            </a:r>
            <a:r>
              <a:rPr lang="es-MX" sz="4000" dirty="0"/>
              <a:t> – </a:t>
            </a:r>
            <a:r>
              <a:rPr lang="es-MX" sz="4000" dirty="0" err="1"/>
              <a:t>Napster</a:t>
            </a:r>
            <a:r>
              <a:rPr lang="es-MX" sz="4000" dirty="0"/>
              <a:t>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3800" dirty="0"/>
              <a:t>Pionera de redes P2P (Peer-to-Peer), para compartir libremente archivos .mp3</a:t>
            </a:r>
          </a:p>
        </p:txBody>
      </p:sp>
    </p:spTree>
    <p:extLst>
      <p:ext uri="{BB962C8B-B14F-4D97-AF65-F5344CB8AC3E}">
        <p14:creationId xmlns:p14="http://schemas.microsoft.com/office/powerpoint/2010/main" val="3429451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2000 </a:t>
            </a:r>
            <a:r>
              <a:rPr lang="es-MX" sz="4000" dirty="0"/>
              <a:t>- Estándar H.323, la videoconferencia y las comunicaciones de voz vía IP se hacen más robustas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2004 </a:t>
            </a:r>
            <a:r>
              <a:rPr lang="es-MX" sz="4000" dirty="0"/>
              <a:t>– Se rompe el récord de velocidad de transmisión de datos entre Universidad de Tokio </a:t>
            </a:r>
            <a:r>
              <a:rPr lang="es-MX" sz="4000"/>
              <a:t>y el CERN (European Organization for Nuclear Research): 10 Gbps.</a:t>
            </a:r>
            <a:endParaRPr lang="es-MX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4761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4" y="125175"/>
            <a:ext cx="7351822" cy="359108"/>
          </a:xfrm>
        </p:spPr>
        <p:txBody>
          <a:bodyPr>
            <a:noAutofit/>
          </a:bodyPr>
          <a:lstStyle/>
          <a:p>
            <a:r>
              <a:rPr lang="es-MX" sz="3200" dirty="0"/>
              <a:t>WWW World Wide Web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8571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9278" y="275842"/>
            <a:ext cx="10058400" cy="391395"/>
          </a:xfrm>
        </p:spPr>
        <p:txBody>
          <a:bodyPr>
            <a:noAutofit/>
          </a:bodyPr>
          <a:lstStyle/>
          <a:p>
            <a:r>
              <a:rPr lang="es-MX" sz="3600" dirty="0"/>
              <a:t>WWW World Wide Web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7930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9278" y="275842"/>
            <a:ext cx="10058400" cy="391395"/>
          </a:xfrm>
        </p:spPr>
        <p:txBody>
          <a:bodyPr>
            <a:noAutofit/>
          </a:bodyPr>
          <a:lstStyle/>
          <a:p>
            <a:r>
              <a:rPr lang="es-MX" sz="3600" dirty="0"/>
              <a:t>WWW World Wide Web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>
            <a:hlinkClick r:id="rId8" action="ppaction://hlinksldjump"/>
          </p:cNvPr>
          <p:cNvSpPr txBox="1"/>
          <p:nvPr/>
        </p:nvSpPr>
        <p:spPr>
          <a:xfrm>
            <a:off x="9248589" y="5767295"/>
            <a:ext cx="1472954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Ir a Internet 2</a:t>
            </a:r>
          </a:p>
        </p:txBody>
      </p:sp>
    </p:spTree>
    <p:extLst>
      <p:ext uri="{BB962C8B-B14F-4D97-AF65-F5344CB8AC3E}">
        <p14:creationId xmlns:p14="http://schemas.microsoft.com/office/powerpoint/2010/main" val="28598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AB0B06C-D51E-4F5A-A1D3-225893FDDB99}"/>
              </a:ext>
            </a:extLst>
          </p:cNvPr>
          <p:cNvSpPr/>
          <p:nvPr/>
        </p:nvSpPr>
        <p:spPr>
          <a:xfrm>
            <a:off x="292148" y="1827548"/>
            <a:ext cx="11694665" cy="452431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s-MX" sz="3200" dirty="0"/>
              <a:t>Turban </a:t>
            </a:r>
            <a:r>
              <a:rPr lang="es-MX" sz="3200" dirty="0" err="1"/>
              <a:t>Efraim</a:t>
            </a:r>
            <a:r>
              <a:rPr lang="es-MX" sz="3200" dirty="0"/>
              <a:t>, </a:t>
            </a:r>
            <a:r>
              <a:rPr lang="es-MX" sz="3200" dirty="0" err="1"/>
              <a:t>McClean</a:t>
            </a:r>
            <a:r>
              <a:rPr lang="es-MX" sz="3200" dirty="0"/>
              <a:t> </a:t>
            </a:r>
            <a:r>
              <a:rPr lang="es-MX" sz="3200" dirty="0" err="1"/>
              <a:t>Ephraim</a:t>
            </a:r>
            <a:r>
              <a:rPr lang="es-MX" sz="3200" dirty="0"/>
              <a:t> et al. Tecnologías de Información para la Administración. (2001). CECSA 2006 ISBN 970-24-0025-2</a:t>
            </a:r>
            <a:endParaRPr lang="es-ES" dirty="0"/>
          </a:p>
          <a:p>
            <a:pPr marL="457200" indent="-457200">
              <a:buFont typeface="Arial"/>
              <a:buChar char="•"/>
            </a:pPr>
            <a:r>
              <a:rPr lang="es-MX" sz="3200" dirty="0"/>
              <a:t>Sharma DHIRAJ, </a:t>
            </a:r>
            <a:r>
              <a:rPr lang="es-MX" sz="3200" dirty="0" err="1"/>
              <a:t>Foundations</a:t>
            </a:r>
            <a:r>
              <a:rPr lang="es-MX" sz="3200" dirty="0"/>
              <a:t> of IT. Excel </a:t>
            </a:r>
            <a:r>
              <a:rPr lang="es-MX" sz="3200" dirty="0" err="1"/>
              <a:t>Books</a:t>
            </a:r>
            <a:r>
              <a:rPr lang="es-MX" sz="3200" dirty="0"/>
              <a:t>, 2008. ISBN 978-81-7446-589-4</a:t>
            </a:r>
            <a:endParaRPr lang="es-MX" sz="32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s-MX" sz="3200" dirty="0" err="1"/>
              <a:t>Sarukkai</a:t>
            </a:r>
            <a:r>
              <a:rPr lang="es-MX" sz="3200" dirty="0"/>
              <a:t> Ramesh. </a:t>
            </a:r>
            <a:r>
              <a:rPr lang="es-MX" sz="3200" dirty="0" err="1"/>
              <a:t>Foundations</a:t>
            </a:r>
            <a:r>
              <a:rPr lang="es-MX" sz="3200" dirty="0"/>
              <a:t> of Web </a:t>
            </a:r>
            <a:r>
              <a:rPr lang="es-MX" sz="3200" dirty="0" err="1"/>
              <a:t>Technology</a:t>
            </a:r>
            <a:r>
              <a:rPr lang="es-MX" sz="3200" dirty="0"/>
              <a:t>. Springer 2002. ISBN 978-1-4615-5409-3</a:t>
            </a:r>
            <a:endParaRPr lang="es-MX" sz="32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s-MX" sz="3200" dirty="0"/>
              <a:t>Historia de internet. (2012). Extraído desde:</a:t>
            </a:r>
            <a:r>
              <a:rPr lang="es-MX" sz="3200" b="1" dirty="0"/>
              <a:t> </a:t>
            </a:r>
            <a:r>
              <a:rPr lang="es-MX" sz="3200" dirty="0">
                <a:hlinkClick r:id="rId2"/>
              </a:rPr>
              <a:t>http://www.internet-didactica.es/historia-internet/</a:t>
            </a:r>
            <a:r>
              <a:rPr lang="es-MX" sz="3200" dirty="0"/>
              <a:t>. Consultado el 12 de agosto de 2017</a:t>
            </a:r>
            <a:endParaRPr lang="es-MX" sz="32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s-MX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1140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9278" y="275842"/>
            <a:ext cx="10058400" cy="391395"/>
          </a:xfrm>
        </p:spPr>
        <p:txBody>
          <a:bodyPr>
            <a:noAutofit/>
          </a:bodyPr>
          <a:lstStyle/>
          <a:p>
            <a:r>
              <a:rPr lang="es-MX" sz="3600" dirty="0"/>
              <a:t>WWW World Wide Web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5914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9278" y="275842"/>
            <a:ext cx="10058400" cy="391395"/>
          </a:xfrm>
        </p:spPr>
        <p:txBody>
          <a:bodyPr>
            <a:noAutofit/>
          </a:bodyPr>
          <a:lstStyle/>
          <a:p>
            <a:r>
              <a:rPr lang="es-MX" sz="3600" dirty="0"/>
              <a:t>WWW World Wide Web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74025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Clase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s-MX" sz="6600" dirty="0"/>
              <a:t>Conceptos generales www</a:t>
            </a:r>
            <a:endParaRPr lang="es-MX" sz="8000" dirty="0"/>
          </a:p>
        </p:txBody>
      </p:sp>
    </p:spTree>
    <p:extLst>
      <p:ext uri="{BB962C8B-B14F-4D97-AF65-F5344CB8AC3E}">
        <p14:creationId xmlns:p14="http://schemas.microsoft.com/office/powerpoint/2010/main" val="2831680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Conceptos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Internet</a:t>
            </a:r>
            <a:r>
              <a:rPr lang="es-MX" sz="4000" dirty="0"/>
              <a:t>: Internet es una red que conecta cientos de miles de redes de computadora organizacionales internas en todo el mundo.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4000" b="1" dirty="0"/>
              <a:t>WWW </a:t>
            </a:r>
            <a:r>
              <a:rPr lang="es-MX" sz="4000" b="1" dirty="0" err="1"/>
              <a:t>World</a:t>
            </a:r>
            <a:r>
              <a:rPr lang="es-MX" sz="4000" b="1" dirty="0"/>
              <a:t> Wide Web</a:t>
            </a:r>
            <a:r>
              <a:rPr lang="es-MX" sz="4000" dirty="0"/>
              <a:t>. Es el nombre otorgado a los archivos disponibles en Internet que utilizan etiquetas HTML. Es un ambiente de hipermedia distribuido dentro de Internet.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4000" dirty="0"/>
          </a:p>
          <a:p>
            <a:pPr>
              <a:buFont typeface="Wingdings" panose="05000000000000000000" pitchFamily="2" charset="2"/>
              <a:buChar char="§"/>
            </a:pP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7880717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Conceptos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400" b="1" dirty="0"/>
              <a:t>HTTP </a:t>
            </a:r>
            <a:r>
              <a:rPr lang="es-MX" sz="4400" b="1" dirty="0" err="1"/>
              <a:t>Hypertext</a:t>
            </a:r>
            <a:r>
              <a:rPr lang="es-MX" sz="4400" b="1" dirty="0"/>
              <a:t> Transfer </a:t>
            </a:r>
            <a:r>
              <a:rPr lang="es-MX" sz="4400" b="1" dirty="0" err="1"/>
              <a:t>Protocol</a:t>
            </a:r>
            <a:endParaRPr lang="es-MX" sz="4400" b="1" dirty="0"/>
          </a:p>
          <a:p>
            <a:pPr marL="0" indent="0">
              <a:buNone/>
            </a:pPr>
            <a:r>
              <a:rPr lang="es-MX" sz="4400" dirty="0"/>
              <a:t>Protocolo de transferencia de hipertexto </a:t>
            </a:r>
          </a:p>
          <a:p>
            <a:pPr marL="0" indent="0">
              <a:buNone/>
            </a:pPr>
            <a:r>
              <a:rPr lang="es-MX" sz="4400" dirty="0"/>
              <a:t>Protocolo para transferir archivos que conforman las páginas Web de la </a:t>
            </a:r>
            <a:r>
              <a:rPr lang="es-MX" sz="4400" dirty="0" err="1"/>
              <a:t>World</a:t>
            </a:r>
            <a:r>
              <a:rPr lang="es-MX" sz="4400" dirty="0"/>
              <a:t> Wide Web.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42744810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Conceptos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780418"/>
            <a:ext cx="10058400" cy="445547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400" b="1" dirty="0"/>
              <a:t>TCP/IP Transfer Control </a:t>
            </a:r>
            <a:r>
              <a:rPr lang="es-MX" sz="4400" b="1" dirty="0" err="1"/>
              <a:t>Protocol</a:t>
            </a:r>
            <a:r>
              <a:rPr lang="es-MX" sz="4400" b="1" dirty="0"/>
              <a:t> / Internet </a:t>
            </a:r>
            <a:r>
              <a:rPr lang="es-MX" sz="4400" b="1" dirty="0" err="1"/>
              <a:t>Protocol</a:t>
            </a:r>
            <a:endParaRPr lang="es-MX" sz="4400" b="1" dirty="0"/>
          </a:p>
          <a:p>
            <a:pPr marL="0" indent="0">
              <a:buNone/>
            </a:pPr>
            <a:r>
              <a:rPr lang="es-MX" sz="4400" dirty="0"/>
              <a:t>Protocolo de telecomunicación que define los procedimientos y reglas para transferir datos por Internet.</a:t>
            </a:r>
          </a:p>
          <a:p>
            <a:pPr marL="0" indent="0">
              <a:buNone/>
            </a:pPr>
            <a:r>
              <a:rPr lang="es-MX" sz="4400" dirty="0"/>
              <a:t>Provee una entrega y control de paquetes de información consistente.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765544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ctr">
            <a:noAutofit/>
          </a:bodyPr>
          <a:lstStyle/>
          <a:p>
            <a:pPr algn="ctr"/>
            <a:r>
              <a:rPr lang="es-MX" sz="6600" b="1" dirty="0"/>
              <a:t>Gracias por su atención</a:t>
            </a: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362943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AB0B06C-D51E-4F5A-A1D3-225893FDDB99}"/>
              </a:ext>
            </a:extLst>
          </p:cNvPr>
          <p:cNvSpPr/>
          <p:nvPr/>
        </p:nvSpPr>
        <p:spPr>
          <a:xfrm>
            <a:off x="292148" y="1827548"/>
            <a:ext cx="11694665" cy="415498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es-MX" sz="24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s-MX" sz="2400" dirty="0"/>
              <a:t>José Fabián Romo Zamudio. Breve historia de Internet. Segunda parte. (2005) Año 4, Número 42. Extraído desde: </a:t>
            </a:r>
            <a:r>
              <a:rPr lang="es-MX" sz="2400" dirty="0">
                <a:hlinkClick r:id="rId2"/>
              </a:rPr>
              <a:t>http://www.enterate.unam.mx/Articulos/2005/septiembre/internetdos.htm</a:t>
            </a:r>
            <a:r>
              <a:rPr lang="es-MX" sz="2400" dirty="0"/>
              <a:t>. Consultado el 15 de agosto de 2017</a:t>
            </a:r>
            <a:endParaRPr lang="es-MX" sz="24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s-MX" sz="2400" dirty="0">
                <a:cs typeface="Calibri"/>
              </a:rPr>
              <a:t>¿Qué es Internet 2? (2018). Secretaría de Educación Pública. Extraído desde: </a:t>
            </a:r>
            <a:r>
              <a:rPr lang="es-MX" sz="2400" dirty="0">
                <a:cs typeface="Calibri"/>
                <a:hlinkClick r:id="rId3"/>
              </a:rPr>
              <a:t>http://www.tecnm.mx/telecomunicaciones/que-es-internet-2</a:t>
            </a:r>
            <a:r>
              <a:rPr lang="es-MX" sz="2400" dirty="0">
                <a:cs typeface="Calibri"/>
              </a:rPr>
              <a:t>. Consultado el 20 de agosto de 2018.</a:t>
            </a:r>
            <a:endParaRPr lang="es-MX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s-MX" sz="2400" dirty="0">
                <a:cs typeface="Calibri"/>
              </a:rPr>
              <a:t>INTERNET 2 EN MÉXICO. (2002). Tecnológico de Monterrey. Extraído desde </a:t>
            </a:r>
            <a:r>
              <a:rPr lang="es-MX" sz="2400" dirty="0">
                <a:cs typeface="Calibri"/>
                <a:hlinkClick r:id="rId4"/>
              </a:rPr>
              <a:t>http://www.cudi.edu.mx/sites/default/files/CUDI/presentaciones/2002/2002_05_02_CITTI.pdf</a:t>
            </a:r>
            <a:r>
              <a:rPr lang="es-MX" sz="2400" dirty="0">
                <a:cs typeface="Calibri"/>
              </a:rPr>
              <a:t>. Consultado el 20 de agosto de 2018.</a:t>
            </a:r>
            <a:endParaRPr lang="es-MX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091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Clase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s-MX" sz="6600" dirty="0"/>
              <a:t>Historia de la </a:t>
            </a:r>
            <a:r>
              <a:rPr lang="es-MX" sz="6600" dirty="0" err="1"/>
              <a:t>World</a:t>
            </a:r>
            <a:r>
              <a:rPr lang="es-MX" sz="6600" dirty="0"/>
              <a:t> Wide Web (WWW)</a:t>
            </a:r>
          </a:p>
        </p:txBody>
      </p:sp>
    </p:spTree>
    <p:extLst>
      <p:ext uri="{BB962C8B-B14F-4D97-AF65-F5344CB8AC3E}">
        <p14:creationId xmlns:p14="http://schemas.microsoft.com/office/powerpoint/2010/main" val="31790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Clase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8866"/>
          </a:xfrm>
        </p:spPr>
        <p:txBody>
          <a:bodyPr vert="horz" lIns="0" tIns="45720" rIns="0" bIns="45720" rtlCol="0" anchor="t"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600" dirty="0"/>
              <a:t>WWW </a:t>
            </a:r>
            <a:r>
              <a:rPr lang="es-MX" sz="4600" dirty="0" err="1"/>
              <a:t>World</a:t>
            </a:r>
            <a:r>
              <a:rPr lang="es-MX" sz="4600" dirty="0"/>
              <a:t> Wide Web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4600" dirty="0"/>
              <a:t>“Es una vasta conexión de páginas de información interconectadas, que se almacenan en las computadoras alrededor del mundo que se encuentran conectadas a Internet.”</a:t>
            </a:r>
            <a:endParaRPr lang="es-MX" sz="4600" dirty="0">
              <a:cs typeface="Calibri"/>
            </a:endParaRPr>
          </a:p>
          <a:p>
            <a:pPr marL="0" indent="0" algn="r">
              <a:buNone/>
            </a:pPr>
            <a:r>
              <a:rPr lang="es-MX" sz="4600" dirty="0" err="1"/>
              <a:t>Efraim</a:t>
            </a:r>
            <a:r>
              <a:rPr lang="es-MX" sz="4600" dirty="0"/>
              <a:t> Turban</a:t>
            </a:r>
          </a:p>
          <a:p>
            <a:pPr marL="0" indent="0" algn="r">
              <a:buNone/>
            </a:pPr>
            <a:r>
              <a:rPr lang="es-MX" sz="4600" dirty="0" err="1"/>
              <a:t>Ephraim</a:t>
            </a:r>
            <a:r>
              <a:rPr lang="es-MX" sz="4600" dirty="0"/>
              <a:t> </a:t>
            </a:r>
            <a:r>
              <a:rPr lang="es-MX" sz="4600" dirty="0" err="1"/>
              <a:t>McClean</a:t>
            </a:r>
            <a:endParaRPr lang="es-MX" sz="4600" dirty="0"/>
          </a:p>
        </p:txBody>
      </p:sp>
    </p:spTree>
    <p:extLst>
      <p:ext uri="{BB962C8B-B14F-4D97-AF65-F5344CB8AC3E}">
        <p14:creationId xmlns:p14="http://schemas.microsoft.com/office/powerpoint/2010/main" val="423578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Clase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886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4600" dirty="0"/>
              <a:t>WWW </a:t>
            </a:r>
            <a:r>
              <a:rPr lang="es-MX" sz="4600" dirty="0" err="1"/>
              <a:t>World</a:t>
            </a:r>
            <a:r>
              <a:rPr lang="es-MX" sz="4600" dirty="0"/>
              <a:t> Wide Web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4800" dirty="0"/>
              <a:t>“La red de Internet es un conglomerado de más de 72 millones de servidores WWW empleados por arriba de mil millones de personas en todo el mundo.”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333633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MX" sz="4000" b="1" dirty="0"/>
              <a:t>1991 - Timothy Berners-Lee </a:t>
            </a:r>
            <a:r>
              <a:rPr lang="fr-FR" sz="4000" dirty="0"/>
              <a:t>CERN (Centre Européen pour la Recherche Nucléaire)</a:t>
            </a:r>
            <a:endParaRPr lang="es-MX" sz="4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sz="4000" dirty="0"/>
              <a:t> Define especificaciones: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2800" dirty="0"/>
              <a:t>HTML (</a:t>
            </a:r>
            <a:r>
              <a:rPr lang="es-MX" sz="2800" dirty="0" err="1"/>
              <a:t>HyperText</a:t>
            </a:r>
            <a:r>
              <a:rPr lang="es-MX" sz="2800" dirty="0"/>
              <a:t> </a:t>
            </a:r>
            <a:r>
              <a:rPr lang="es-MX" sz="2800" dirty="0" err="1"/>
              <a:t>Markup</a:t>
            </a:r>
            <a:r>
              <a:rPr lang="es-MX" sz="2800" dirty="0"/>
              <a:t> </a:t>
            </a:r>
            <a:r>
              <a:rPr lang="es-MX" sz="2800" dirty="0" err="1"/>
              <a:t>Language</a:t>
            </a:r>
            <a:r>
              <a:rPr lang="es-MX" sz="2800" dirty="0"/>
              <a:t>)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2800" dirty="0"/>
              <a:t>HTTP (</a:t>
            </a:r>
            <a:r>
              <a:rPr lang="es-MX" sz="2800" dirty="0" err="1"/>
              <a:t>HyperText</a:t>
            </a:r>
            <a:r>
              <a:rPr lang="es-MX" sz="2800" dirty="0"/>
              <a:t> Transfer </a:t>
            </a:r>
            <a:r>
              <a:rPr lang="es-MX" sz="2800" dirty="0" err="1"/>
              <a:t>Protocol</a:t>
            </a:r>
            <a:r>
              <a:rPr lang="es-MX" sz="2800" dirty="0"/>
              <a:t>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2800" dirty="0"/>
              <a:t>Software cliente denominado navegador web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3600" dirty="0"/>
              <a:t>Basado en el trabajo denominado hipertexto de Theodor </a:t>
            </a:r>
            <a:r>
              <a:rPr lang="es-MX" sz="3600" dirty="0" err="1"/>
              <a:t>Holm</a:t>
            </a:r>
            <a:r>
              <a:rPr lang="es-MX" sz="3600" dirty="0"/>
              <a:t> Nelson de 1965</a:t>
            </a:r>
          </a:p>
        </p:txBody>
      </p:sp>
    </p:spTree>
    <p:extLst>
      <p:ext uri="{BB962C8B-B14F-4D97-AF65-F5344CB8AC3E}">
        <p14:creationId xmlns:p14="http://schemas.microsoft.com/office/powerpoint/2010/main" val="3314621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Historia WWW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47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MX" sz="4000" b="1" dirty="0"/>
              <a:t>1991 - Timothy Berners-Lee </a:t>
            </a:r>
            <a:r>
              <a:rPr lang="fr-FR" sz="4000" dirty="0"/>
              <a:t>CERN (Centre Européen pour la Recherche Nucléaire)</a:t>
            </a:r>
            <a:endParaRPr lang="es-MX" sz="4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sz="4000" dirty="0"/>
              <a:t> Define especificaciones: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sz="2800" dirty="0"/>
              <a:t>HTML (</a:t>
            </a:r>
            <a:r>
              <a:rPr lang="es-MX" sz="2800" dirty="0" err="1"/>
              <a:t>HyperText</a:t>
            </a:r>
            <a:r>
              <a:rPr lang="es-MX" sz="2800" dirty="0"/>
              <a:t> </a:t>
            </a:r>
            <a:r>
              <a:rPr lang="es-MX" sz="2800" dirty="0" err="1"/>
              <a:t>Markup</a:t>
            </a:r>
            <a:r>
              <a:rPr lang="es-MX" sz="2800" dirty="0"/>
              <a:t> </a:t>
            </a:r>
            <a:r>
              <a:rPr lang="es-MX" sz="2800" dirty="0" err="1"/>
              <a:t>Language</a:t>
            </a:r>
            <a:r>
              <a:rPr lang="es-MX" sz="2800" dirty="0"/>
              <a:t>) </a:t>
            </a:r>
          </a:p>
          <a:p>
            <a:pPr marL="384048" lvl="2" indent="0">
              <a:buNone/>
            </a:pPr>
            <a:endParaRPr lang="es-MX" sz="2800" dirty="0"/>
          </a:p>
          <a:p>
            <a:pPr marL="384048" lvl="2" indent="0">
              <a:buNone/>
            </a:pPr>
            <a:r>
              <a:rPr lang="es-MX" sz="2800" dirty="0"/>
              <a:t>Según la RAE: </a:t>
            </a:r>
          </a:p>
          <a:p>
            <a:pPr marL="384048" lvl="2" indent="0">
              <a:buNone/>
            </a:pPr>
            <a:r>
              <a:rPr lang="es-MX" sz="2800" dirty="0"/>
              <a:t>Hipertexto. 1. m. Inform. Conjunto estructurado de textos, gráficos, etc., unidos entre sí por enlaces y conexiones lógicas.</a:t>
            </a:r>
          </a:p>
        </p:txBody>
      </p:sp>
    </p:spTree>
    <p:extLst>
      <p:ext uri="{BB962C8B-B14F-4D97-AF65-F5344CB8AC3E}">
        <p14:creationId xmlns:p14="http://schemas.microsoft.com/office/powerpoint/2010/main" val="32040084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8138</TotalTime>
  <Words>1834</Words>
  <Application>Microsoft Office PowerPoint</Application>
  <PresentationFormat>Panorámica</PresentationFormat>
  <Paragraphs>210</Paragraphs>
  <Slides>36</Slides>
  <Notes>32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Times New Roman</vt:lpstr>
      <vt:lpstr>Wingdings</vt:lpstr>
      <vt:lpstr>Retrospección</vt:lpstr>
      <vt:lpstr>TECNOLOGIAS DE INFORMACIÓN PARA LA INNOVACIÓN</vt:lpstr>
      <vt:lpstr>Bibliografía</vt:lpstr>
      <vt:lpstr>Bibliografía</vt:lpstr>
      <vt:lpstr>Bibliografía</vt:lpstr>
      <vt:lpstr>Clase</vt:lpstr>
      <vt:lpstr>Clase </vt:lpstr>
      <vt:lpstr>Clase</vt:lpstr>
      <vt:lpstr>Historia WWW</vt:lpstr>
      <vt:lpstr>Historia WWW</vt:lpstr>
      <vt:lpstr>Historia WWW</vt:lpstr>
      <vt:lpstr>Historia WWW</vt:lpstr>
      <vt:lpstr>Historia WWW</vt:lpstr>
      <vt:lpstr>Historia WWW</vt:lpstr>
      <vt:lpstr>Historia WWW</vt:lpstr>
      <vt:lpstr>Historia WWW</vt:lpstr>
      <vt:lpstr>Historia WWW</vt:lpstr>
      <vt:lpstr>Historia WWW. Internet 2.</vt:lpstr>
      <vt:lpstr>Historia WWW. Internet 2</vt:lpstr>
      <vt:lpstr>Historia WWW. Internet 2</vt:lpstr>
      <vt:lpstr>Historia WWW. Internet 2</vt:lpstr>
      <vt:lpstr>Historia WWW. Internet 2</vt:lpstr>
      <vt:lpstr>Historia WWW. Internet 2</vt:lpstr>
      <vt:lpstr>Historia WWW. Internet 2.</vt:lpstr>
      <vt:lpstr>Historia WWW. Internet 2</vt:lpstr>
      <vt:lpstr>Historia WWW</vt:lpstr>
      <vt:lpstr>Historia WWW</vt:lpstr>
      <vt:lpstr>WWW World Wide Web</vt:lpstr>
      <vt:lpstr>WWW World Wide Web</vt:lpstr>
      <vt:lpstr>WWW World Wide Web</vt:lpstr>
      <vt:lpstr>WWW World Wide Web</vt:lpstr>
      <vt:lpstr>WWW World Wide Web</vt:lpstr>
      <vt:lpstr>Clase</vt:lpstr>
      <vt:lpstr>Conceptos generales</vt:lpstr>
      <vt:lpstr>Conceptos generales</vt:lpstr>
      <vt:lpstr>Conceptos generales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TECNOLOGIAS PARA LA INTEGRACION DE SOLUCIONES</dc:title>
  <dc:creator>Erika Meneses</dc:creator>
  <cp:lastModifiedBy>Meneses Rico Erika</cp:lastModifiedBy>
  <cp:revision>466</cp:revision>
  <dcterms:created xsi:type="dcterms:W3CDTF">2017-02-21T04:16:38Z</dcterms:created>
  <dcterms:modified xsi:type="dcterms:W3CDTF">2021-08-26T22:20:44Z</dcterms:modified>
</cp:coreProperties>
</file>