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4"/>
  </p:sldMasterIdLst>
  <p:notesMasterIdLst>
    <p:notesMasterId r:id="rId15"/>
  </p:notesMasterIdLst>
  <p:sldIdLst>
    <p:sldId id="278" r:id="rId5"/>
    <p:sldId id="285" r:id="rId6"/>
    <p:sldId id="357" r:id="rId7"/>
    <p:sldId id="307" r:id="rId8"/>
    <p:sldId id="306" r:id="rId9"/>
    <p:sldId id="301" r:id="rId10"/>
    <p:sldId id="283" r:id="rId11"/>
    <p:sldId id="266" r:id="rId12"/>
    <p:sldId id="371"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3E8B91-92E7-3BA0-09FB-0EDB56EA2587}" name="Yañez Garrido Gladys" initials="GY" userId="S::gyanez@uv.mx::693afc42-2efe-4a78-9370-cbd045e16f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414"/>
    <a:srgbClr val="FDB71C"/>
    <a:srgbClr val="1564A8"/>
    <a:srgbClr val="1571B6"/>
    <a:srgbClr val="822B04"/>
    <a:srgbClr val="78817C"/>
    <a:srgbClr val="D3A257"/>
    <a:srgbClr val="D27C43"/>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DA75F-92F5-4D89-9E57-1DF3EDC39EE9}" v="50" dt="2024-01-12T05:43:46.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348" autoAdjust="0"/>
    <p:restoredTop sz="96247" autoAdjust="0"/>
  </p:normalViewPr>
  <p:slideViewPr>
    <p:cSldViewPr snapToGrid="0">
      <p:cViewPr varScale="1">
        <p:scale>
          <a:sx n="92" d="100"/>
          <a:sy n="92" d="100"/>
        </p:scale>
        <p:origin x="44" y="13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A553A-A2F0-487A-A93F-CCAD610316C7}" type="datetimeFigureOut">
              <a:rPr lang="es-MX" smtClean="0"/>
              <a:t>11/01/2024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36D32-9EFF-4EBD-BDFE-26791A3514C4}" type="slidenum">
              <a:rPr lang="es-MX" smtClean="0"/>
              <a:t>‹Nº›</a:t>
            </a:fld>
            <a:endParaRPr lang="es-MX"/>
          </a:p>
        </p:txBody>
      </p:sp>
    </p:spTree>
    <p:extLst>
      <p:ext uri="{BB962C8B-B14F-4D97-AF65-F5344CB8AC3E}">
        <p14:creationId xmlns:p14="http://schemas.microsoft.com/office/powerpoint/2010/main" val="232983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EC71478-3058-4669-80DB-88BD8F83A7F5}"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383220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C71478-3058-4669-80DB-88BD8F83A7F5}"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808935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C71478-3058-4669-80DB-88BD8F83A7F5}"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16285162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17394BF-E694-4F68-861B-0208C767FBFE}"/>
              </a:ext>
            </a:extLst>
          </p:cNvPr>
          <p:cNvSpPr>
            <a:spLocks noGrp="1"/>
          </p:cNvSpPr>
          <p:nvPr>
            <p:ph type="pic" sz="quarter" idx="10"/>
          </p:nvPr>
        </p:nvSpPr>
        <p:spPr>
          <a:xfrm>
            <a:off x="3491399" y="981074"/>
            <a:ext cx="2233125" cy="4844563"/>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2336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F7E7F5B-6BDB-495F-9691-2232CEB1FF2E}"/>
              </a:ext>
            </a:extLst>
          </p:cNvPr>
          <p:cNvSpPr>
            <a:spLocks noGrp="1"/>
          </p:cNvSpPr>
          <p:nvPr>
            <p:ph type="pic" sz="quarter" idx="10"/>
          </p:nvPr>
        </p:nvSpPr>
        <p:spPr>
          <a:xfrm>
            <a:off x="1527175" y="2346325"/>
            <a:ext cx="1887538" cy="2389188"/>
          </a:xfrm>
          <a:custGeom>
            <a:avLst/>
            <a:gdLst>
              <a:gd name="connsiteX0" fmla="*/ 0 w 1887538"/>
              <a:gd name="connsiteY0" fmla="*/ 0 h 2389188"/>
              <a:gd name="connsiteX1" fmla="*/ 1887538 w 1887538"/>
              <a:gd name="connsiteY1" fmla="*/ 0 h 2389188"/>
              <a:gd name="connsiteX2" fmla="*/ 1887538 w 1887538"/>
              <a:gd name="connsiteY2" fmla="*/ 2389188 h 2389188"/>
              <a:gd name="connsiteX3" fmla="*/ 0 w 1887538"/>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887538" h="2389188">
                <a:moveTo>
                  <a:pt x="0" y="0"/>
                </a:moveTo>
                <a:lnTo>
                  <a:pt x="1887538" y="0"/>
                </a:lnTo>
                <a:lnTo>
                  <a:pt x="1887538" y="2389188"/>
                </a:lnTo>
                <a:lnTo>
                  <a:pt x="0" y="2389188"/>
                </a:lnTo>
                <a:close/>
              </a:path>
            </a:pathLst>
          </a:custGeom>
        </p:spPr>
        <p:txBody>
          <a:bodyPr wrap="square">
            <a:noAutofit/>
          </a:bodyPr>
          <a:lstStyle>
            <a:lvl1pPr>
              <a:defRPr sz="1600">
                <a:solidFill>
                  <a:srgbClr val="000000"/>
                </a:solidFill>
              </a:defRPr>
            </a:lvl1pPr>
          </a:lstStyle>
          <a:p>
            <a:endParaRPr lang="aa-ET"/>
          </a:p>
        </p:txBody>
      </p:sp>
      <p:sp>
        <p:nvSpPr>
          <p:cNvPr id="14" name="Picture Placeholder 13">
            <a:extLst>
              <a:ext uri="{FF2B5EF4-FFF2-40B4-BE49-F238E27FC236}">
                <a16:creationId xmlns:a16="http://schemas.microsoft.com/office/drawing/2014/main" id="{D427C578-8317-42A3-9CF7-E873023E16E9}"/>
              </a:ext>
            </a:extLst>
          </p:cNvPr>
          <p:cNvSpPr>
            <a:spLocks noGrp="1"/>
          </p:cNvSpPr>
          <p:nvPr>
            <p:ph type="pic" sz="quarter" idx="11"/>
          </p:nvPr>
        </p:nvSpPr>
        <p:spPr>
          <a:xfrm>
            <a:off x="3950335" y="2346325"/>
            <a:ext cx="1887538" cy="2389188"/>
          </a:xfrm>
          <a:custGeom>
            <a:avLst/>
            <a:gdLst>
              <a:gd name="connsiteX0" fmla="*/ 0 w 1887538"/>
              <a:gd name="connsiteY0" fmla="*/ 0 h 2389188"/>
              <a:gd name="connsiteX1" fmla="*/ 1887538 w 1887538"/>
              <a:gd name="connsiteY1" fmla="*/ 0 h 2389188"/>
              <a:gd name="connsiteX2" fmla="*/ 1887538 w 1887538"/>
              <a:gd name="connsiteY2" fmla="*/ 2389188 h 2389188"/>
              <a:gd name="connsiteX3" fmla="*/ 0 w 1887538"/>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887538" h="2389188">
                <a:moveTo>
                  <a:pt x="0" y="0"/>
                </a:moveTo>
                <a:lnTo>
                  <a:pt x="1887538" y="0"/>
                </a:lnTo>
                <a:lnTo>
                  <a:pt x="1887538" y="2389188"/>
                </a:lnTo>
                <a:lnTo>
                  <a:pt x="0" y="2389188"/>
                </a:lnTo>
                <a:close/>
              </a:path>
            </a:pathLst>
          </a:custGeom>
        </p:spPr>
        <p:txBody>
          <a:bodyPr wrap="square">
            <a:noAutofit/>
          </a:bodyPr>
          <a:lstStyle>
            <a:lvl1pPr>
              <a:defRPr sz="1600">
                <a:solidFill>
                  <a:srgbClr val="000000"/>
                </a:solidFill>
              </a:defRPr>
            </a:lvl1pPr>
          </a:lstStyle>
          <a:p>
            <a:endParaRPr lang="aa-ET"/>
          </a:p>
        </p:txBody>
      </p:sp>
      <p:sp>
        <p:nvSpPr>
          <p:cNvPr id="15" name="Picture Placeholder 14">
            <a:extLst>
              <a:ext uri="{FF2B5EF4-FFF2-40B4-BE49-F238E27FC236}">
                <a16:creationId xmlns:a16="http://schemas.microsoft.com/office/drawing/2014/main" id="{DCA855B5-BE4E-4767-AC6C-389213643D8D}"/>
              </a:ext>
            </a:extLst>
          </p:cNvPr>
          <p:cNvSpPr>
            <a:spLocks noGrp="1"/>
          </p:cNvSpPr>
          <p:nvPr>
            <p:ph type="pic" sz="quarter" idx="12"/>
          </p:nvPr>
        </p:nvSpPr>
        <p:spPr>
          <a:xfrm>
            <a:off x="6381115" y="2346325"/>
            <a:ext cx="1887538" cy="2389188"/>
          </a:xfrm>
          <a:custGeom>
            <a:avLst/>
            <a:gdLst>
              <a:gd name="connsiteX0" fmla="*/ 0 w 1887538"/>
              <a:gd name="connsiteY0" fmla="*/ 0 h 2389188"/>
              <a:gd name="connsiteX1" fmla="*/ 1887538 w 1887538"/>
              <a:gd name="connsiteY1" fmla="*/ 0 h 2389188"/>
              <a:gd name="connsiteX2" fmla="*/ 1887538 w 1887538"/>
              <a:gd name="connsiteY2" fmla="*/ 2389188 h 2389188"/>
              <a:gd name="connsiteX3" fmla="*/ 0 w 1887538"/>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887538" h="2389188">
                <a:moveTo>
                  <a:pt x="0" y="0"/>
                </a:moveTo>
                <a:lnTo>
                  <a:pt x="1887538" y="0"/>
                </a:lnTo>
                <a:lnTo>
                  <a:pt x="1887538" y="2389188"/>
                </a:lnTo>
                <a:lnTo>
                  <a:pt x="0" y="2389188"/>
                </a:lnTo>
                <a:close/>
              </a:path>
            </a:pathLst>
          </a:custGeom>
        </p:spPr>
        <p:txBody>
          <a:bodyPr wrap="square">
            <a:noAutofit/>
          </a:bodyPr>
          <a:lstStyle>
            <a:lvl1pPr>
              <a:defRPr sz="1600">
                <a:solidFill>
                  <a:srgbClr val="000000"/>
                </a:solidFill>
              </a:defRPr>
            </a:lvl1pPr>
          </a:lstStyle>
          <a:p>
            <a:endParaRPr lang="aa-ET"/>
          </a:p>
        </p:txBody>
      </p:sp>
      <p:sp>
        <p:nvSpPr>
          <p:cNvPr id="16" name="Picture Placeholder 15">
            <a:extLst>
              <a:ext uri="{FF2B5EF4-FFF2-40B4-BE49-F238E27FC236}">
                <a16:creationId xmlns:a16="http://schemas.microsoft.com/office/drawing/2014/main" id="{E83D3D20-9281-48AA-BC04-9FC00000B9A2}"/>
              </a:ext>
            </a:extLst>
          </p:cNvPr>
          <p:cNvSpPr>
            <a:spLocks noGrp="1"/>
          </p:cNvSpPr>
          <p:nvPr>
            <p:ph type="pic" sz="quarter" idx="13"/>
          </p:nvPr>
        </p:nvSpPr>
        <p:spPr>
          <a:xfrm>
            <a:off x="8804275" y="2346325"/>
            <a:ext cx="1887538" cy="2389188"/>
          </a:xfrm>
          <a:custGeom>
            <a:avLst/>
            <a:gdLst>
              <a:gd name="connsiteX0" fmla="*/ 0 w 1887538"/>
              <a:gd name="connsiteY0" fmla="*/ 0 h 2389188"/>
              <a:gd name="connsiteX1" fmla="*/ 1887538 w 1887538"/>
              <a:gd name="connsiteY1" fmla="*/ 0 h 2389188"/>
              <a:gd name="connsiteX2" fmla="*/ 1887538 w 1887538"/>
              <a:gd name="connsiteY2" fmla="*/ 2389188 h 2389188"/>
              <a:gd name="connsiteX3" fmla="*/ 0 w 1887538"/>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887538" h="2389188">
                <a:moveTo>
                  <a:pt x="0" y="0"/>
                </a:moveTo>
                <a:lnTo>
                  <a:pt x="1887538" y="0"/>
                </a:lnTo>
                <a:lnTo>
                  <a:pt x="1887538" y="2389188"/>
                </a:lnTo>
                <a:lnTo>
                  <a:pt x="0" y="2389188"/>
                </a:lnTo>
                <a:close/>
              </a:path>
            </a:pathLst>
          </a:custGeom>
        </p:spPr>
        <p:txBody>
          <a:bodyPr wrap="square">
            <a:noAutofit/>
          </a:bodyPr>
          <a:lstStyle>
            <a:lvl1pPr>
              <a:defRPr sz="1600">
                <a:solidFill>
                  <a:srgbClr val="000000"/>
                </a:solidFill>
              </a:defRPr>
            </a:lvl1pPr>
          </a:lstStyle>
          <a:p>
            <a:endParaRPr lang="aa-ET"/>
          </a:p>
        </p:txBody>
      </p:sp>
    </p:spTree>
    <p:extLst>
      <p:ext uri="{BB962C8B-B14F-4D97-AF65-F5344CB8AC3E}">
        <p14:creationId xmlns:p14="http://schemas.microsoft.com/office/powerpoint/2010/main" val="3248207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1047749" y="3224213"/>
            <a:ext cx="3786505"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437822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1047749" y="3224213"/>
            <a:ext cx="3786505"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784055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1047749" y="3224213"/>
            <a:ext cx="3786505"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000179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1047749" y="3224213"/>
            <a:ext cx="3786505"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0244965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C71478-3058-4669-80DB-88BD8F83A7F5}"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3156578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97EFC42-2F0A-4C6B-ACEE-4F280E5A3497}" type="datetimeFigureOut">
              <a:rPr lang="es-MX" smtClean="0"/>
              <a:t>11/01/2024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A16F01-C1B6-4CCC-85EE-8644102C7357}" type="slidenum">
              <a:rPr lang="es-MX" smtClean="0"/>
              <a:t>‹Nº›</a:t>
            </a:fld>
            <a:endParaRPr lang="es-MX"/>
          </a:p>
        </p:txBody>
      </p:sp>
    </p:spTree>
    <p:extLst>
      <p:ext uri="{BB962C8B-B14F-4D97-AF65-F5344CB8AC3E}">
        <p14:creationId xmlns:p14="http://schemas.microsoft.com/office/powerpoint/2010/main" val="2606033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97EFC42-2F0A-4C6B-ACEE-4F280E5A3497}" type="datetimeFigureOut">
              <a:rPr lang="es-MX" smtClean="0"/>
              <a:t>11/01/2024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7A16F01-C1B6-4CCC-85EE-8644102C7357}" type="slidenum">
              <a:rPr lang="es-MX" smtClean="0"/>
              <a:t>‹Nº›</a:t>
            </a:fld>
            <a:endParaRPr lang="es-MX"/>
          </a:p>
        </p:txBody>
      </p:sp>
    </p:spTree>
    <p:extLst>
      <p:ext uri="{BB962C8B-B14F-4D97-AF65-F5344CB8AC3E}">
        <p14:creationId xmlns:p14="http://schemas.microsoft.com/office/powerpoint/2010/main" val="1829584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EC71478-3058-4669-80DB-88BD8F83A7F5}" type="datetimeFigureOut">
              <a:rPr lang="ru-RU" smtClean="0"/>
              <a:t>11.01.2024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719727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97EFC42-2F0A-4C6B-ACEE-4F280E5A3497}" type="datetimeFigureOut">
              <a:rPr lang="es-MX" smtClean="0"/>
              <a:t>11/01/2024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7A16F01-C1B6-4CCC-85EE-8644102C7357}" type="slidenum">
              <a:rPr lang="es-MX" smtClean="0"/>
              <a:t>‹Nº›</a:t>
            </a:fld>
            <a:endParaRPr lang="es-MX"/>
          </a:p>
        </p:txBody>
      </p:sp>
    </p:spTree>
    <p:extLst>
      <p:ext uri="{BB962C8B-B14F-4D97-AF65-F5344CB8AC3E}">
        <p14:creationId xmlns:p14="http://schemas.microsoft.com/office/powerpoint/2010/main" val="39129235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FC42-2F0A-4C6B-ACEE-4F280E5A3497}" type="datetimeFigureOut">
              <a:rPr lang="es-MX" smtClean="0"/>
              <a:t>11/01/2024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7A16F01-C1B6-4CCC-85EE-8644102C7357}" type="slidenum">
              <a:rPr lang="es-MX" smtClean="0"/>
              <a:t>‹Nº›</a:t>
            </a:fld>
            <a:endParaRPr lang="es-MX"/>
          </a:p>
        </p:txBody>
      </p:sp>
    </p:spTree>
    <p:extLst>
      <p:ext uri="{BB962C8B-B14F-4D97-AF65-F5344CB8AC3E}">
        <p14:creationId xmlns:p14="http://schemas.microsoft.com/office/powerpoint/2010/main" val="1561658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EC71478-3058-4669-80DB-88BD8F83A7F5}" type="datetimeFigureOut">
              <a:rPr lang="ru-RU" smtClean="0"/>
              <a:t>11.01.2024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19312663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EC71478-3058-4669-80DB-88BD8F83A7F5}" type="datetimeFigureOut">
              <a:rPr lang="ru-RU" smtClean="0"/>
              <a:t>11.01.2024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4F444B-62C1-400C-9FF4-0A95435AA66E}" type="slidenum">
              <a:rPr lang="ru-RU" smtClean="0"/>
              <a:t>‹Nº›</a:t>
            </a:fld>
            <a:endParaRPr lang="ru-RU"/>
          </a:p>
        </p:txBody>
      </p:sp>
    </p:spTree>
    <p:extLst>
      <p:ext uri="{BB962C8B-B14F-4D97-AF65-F5344CB8AC3E}">
        <p14:creationId xmlns:p14="http://schemas.microsoft.com/office/powerpoint/2010/main" val="263190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71478-3058-4669-80DB-88BD8F83A7F5}" type="datetimeFigureOut">
              <a:rPr lang="ru-RU" smtClean="0"/>
              <a:t>11.01.2024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F444B-62C1-400C-9FF4-0A95435AA66E}" type="slidenum">
              <a:rPr lang="ru-RU" smtClean="0"/>
              <a:t>‹Nº›</a:t>
            </a:fld>
            <a:endParaRPr lang="ru-RU"/>
          </a:p>
        </p:txBody>
      </p:sp>
    </p:spTree>
    <p:extLst>
      <p:ext uri="{BB962C8B-B14F-4D97-AF65-F5344CB8AC3E}">
        <p14:creationId xmlns:p14="http://schemas.microsoft.com/office/powerpoint/2010/main" val="3948140281"/>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1" r:id="rId14"/>
    <p:sldLayoutId id="2147483684" r:id="rId15"/>
    <p:sldLayoutId id="2147483695" r:id="rId16"/>
    <p:sldLayoutId id="2147483697" r:id="rId17"/>
  </p:sldLayoutIdLst>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yanez@uv.m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3">
            <a:extLst>
              <a:ext uri="{FF2B5EF4-FFF2-40B4-BE49-F238E27FC236}">
                <a16:creationId xmlns:a16="http://schemas.microsoft.com/office/drawing/2014/main" id="{E63C7C67-41D3-40B3-980B-8C7FA992548B}"/>
              </a:ext>
            </a:extLst>
          </p:cNvPr>
          <p:cNvSpPr>
            <a:spLocks/>
          </p:cNvSpPr>
          <p:nvPr/>
        </p:nvSpPr>
        <p:spPr bwMode="auto">
          <a:xfrm>
            <a:off x="6392863" y="3760788"/>
            <a:ext cx="5794375" cy="2649538"/>
          </a:xfrm>
          <a:custGeom>
            <a:avLst/>
            <a:gdLst>
              <a:gd name="T0" fmla="*/ 0 w 1399"/>
              <a:gd name="T1" fmla="*/ 304 h 638"/>
              <a:gd name="T2" fmla="*/ 31 w 1399"/>
              <a:gd name="T3" fmla="*/ 638 h 638"/>
              <a:gd name="T4" fmla="*/ 1399 w 1399"/>
              <a:gd name="T5" fmla="*/ 511 h 638"/>
              <a:gd name="T6" fmla="*/ 1399 w 1399"/>
              <a:gd name="T7" fmla="*/ 0 h 638"/>
              <a:gd name="T8" fmla="*/ 1338 w 1399"/>
              <a:gd name="T9" fmla="*/ 101 h 638"/>
              <a:gd name="T10" fmla="*/ 1320 w 1399"/>
              <a:gd name="T11" fmla="*/ 101 h 638"/>
              <a:gd name="T12" fmla="*/ 1281 w 1399"/>
              <a:gd name="T13" fmla="*/ 116 h 638"/>
              <a:gd name="T14" fmla="*/ 1201 w 1399"/>
              <a:gd name="T15" fmla="*/ 69 h 638"/>
              <a:gd name="T16" fmla="*/ 1143 w 1399"/>
              <a:gd name="T17" fmla="*/ 103 h 638"/>
              <a:gd name="T18" fmla="*/ 1071 w 1399"/>
              <a:gd name="T19" fmla="*/ 79 h 638"/>
              <a:gd name="T20" fmla="*/ 1040 w 1399"/>
              <a:gd name="T21" fmla="*/ 87 h 638"/>
              <a:gd name="T22" fmla="*/ 950 w 1399"/>
              <a:gd name="T23" fmla="*/ 40 h 638"/>
              <a:gd name="T24" fmla="*/ 876 w 1399"/>
              <a:gd name="T25" fmla="*/ 87 h 638"/>
              <a:gd name="T26" fmla="*/ 859 w 1399"/>
              <a:gd name="T27" fmla="*/ 86 h 638"/>
              <a:gd name="T28" fmla="*/ 816 w 1399"/>
              <a:gd name="T29" fmla="*/ 127 h 638"/>
              <a:gd name="T30" fmla="*/ 725 w 1399"/>
              <a:gd name="T31" fmla="*/ 105 h 638"/>
              <a:gd name="T32" fmla="*/ 632 w 1399"/>
              <a:gd name="T33" fmla="*/ 151 h 638"/>
              <a:gd name="T34" fmla="*/ 568 w 1399"/>
              <a:gd name="T35" fmla="*/ 134 h 638"/>
              <a:gd name="T36" fmla="*/ 489 w 1399"/>
              <a:gd name="T37" fmla="*/ 190 h 638"/>
              <a:gd name="T38" fmla="*/ 478 w 1399"/>
              <a:gd name="T39" fmla="*/ 190 h 638"/>
              <a:gd name="T40" fmla="*/ 450 w 1399"/>
              <a:gd name="T41" fmla="*/ 202 h 638"/>
              <a:gd name="T42" fmla="*/ 272 w 1399"/>
              <a:gd name="T43" fmla="*/ 85 h 638"/>
              <a:gd name="T44" fmla="*/ 122 w 1399"/>
              <a:gd name="T45" fmla="*/ 219 h 638"/>
              <a:gd name="T46" fmla="*/ 87 w 1399"/>
              <a:gd name="T47" fmla="*/ 215 h 638"/>
              <a:gd name="T48" fmla="*/ 1 w 1399"/>
              <a:gd name="T49" fmla="*/ 303 h 638"/>
              <a:gd name="T50" fmla="*/ 0 w 1399"/>
              <a:gd name="T51" fmla="*/ 30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9" h="638">
                <a:moveTo>
                  <a:pt x="0" y="304"/>
                </a:moveTo>
                <a:cubicBezTo>
                  <a:pt x="31" y="638"/>
                  <a:pt x="31" y="638"/>
                  <a:pt x="31" y="638"/>
                </a:cubicBezTo>
                <a:cubicBezTo>
                  <a:pt x="1399" y="511"/>
                  <a:pt x="1399" y="511"/>
                  <a:pt x="1399" y="511"/>
                </a:cubicBezTo>
                <a:cubicBezTo>
                  <a:pt x="1399" y="0"/>
                  <a:pt x="1399" y="0"/>
                  <a:pt x="1399" y="0"/>
                </a:cubicBezTo>
                <a:cubicBezTo>
                  <a:pt x="1368" y="25"/>
                  <a:pt x="1346" y="61"/>
                  <a:pt x="1338" y="101"/>
                </a:cubicBezTo>
                <a:cubicBezTo>
                  <a:pt x="1332" y="101"/>
                  <a:pt x="1326" y="100"/>
                  <a:pt x="1320" y="101"/>
                </a:cubicBezTo>
                <a:cubicBezTo>
                  <a:pt x="1306" y="102"/>
                  <a:pt x="1292" y="108"/>
                  <a:pt x="1281" y="116"/>
                </a:cubicBezTo>
                <a:cubicBezTo>
                  <a:pt x="1268" y="85"/>
                  <a:pt x="1236" y="65"/>
                  <a:pt x="1201" y="69"/>
                </a:cubicBezTo>
                <a:cubicBezTo>
                  <a:pt x="1177" y="71"/>
                  <a:pt x="1156" y="84"/>
                  <a:pt x="1143" y="103"/>
                </a:cubicBezTo>
                <a:cubicBezTo>
                  <a:pt x="1124" y="86"/>
                  <a:pt x="1098" y="76"/>
                  <a:pt x="1071" y="79"/>
                </a:cubicBezTo>
                <a:cubicBezTo>
                  <a:pt x="1060" y="80"/>
                  <a:pt x="1050" y="83"/>
                  <a:pt x="1040" y="87"/>
                </a:cubicBezTo>
                <a:cubicBezTo>
                  <a:pt x="1022" y="56"/>
                  <a:pt x="987" y="37"/>
                  <a:pt x="950" y="40"/>
                </a:cubicBezTo>
                <a:cubicBezTo>
                  <a:pt x="918" y="43"/>
                  <a:pt x="891" y="62"/>
                  <a:pt x="876" y="87"/>
                </a:cubicBezTo>
                <a:cubicBezTo>
                  <a:pt x="871" y="86"/>
                  <a:pt x="865" y="85"/>
                  <a:pt x="859" y="86"/>
                </a:cubicBezTo>
                <a:cubicBezTo>
                  <a:pt x="836" y="88"/>
                  <a:pt x="819" y="105"/>
                  <a:pt x="816" y="127"/>
                </a:cubicBezTo>
                <a:cubicBezTo>
                  <a:pt x="790" y="110"/>
                  <a:pt x="758" y="102"/>
                  <a:pt x="725" y="105"/>
                </a:cubicBezTo>
                <a:cubicBezTo>
                  <a:pt x="688" y="108"/>
                  <a:pt x="655" y="126"/>
                  <a:pt x="632" y="151"/>
                </a:cubicBezTo>
                <a:cubicBezTo>
                  <a:pt x="614" y="138"/>
                  <a:pt x="591" y="131"/>
                  <a:pt x="568" y="134"/>
                </a:cubicBezTo>
                <a:cubicBezTo>
                  <a:pt x="532" y="137"/>
                  <a:pt x="503" y="160"/>
                  <a:pt x="489" y="190"/>
                </a:cubicBezTo>
                <a:cubicBezTo>
                  <a:pt x="485" y="190"/>
                  <a:pt x="482" y="189"/>
                  <a:pt x="478" y="190"/>
                </a:cubicBezTo>
                <a:cubicBezTo>
                  <a:pt x="467" y="191"/>
                  <a:pt x="457" y="196"/>
                  <a:pt x="450" y="202"/>
                </a:cubicBezTo>
                <a:cubicBezTo>
                  <a:pt x="426" y="128"/>
                  <a:pt x="353" y="78"/>
                  <a:pt x="272" y="85"/>
                </a:cubicBezTo>
                <a:cubicBezTo>
                  <a:pt x="196" y="92"/>
                  <a:pt x="137" y="148"/>
                  <a:pt x="122" y="219"/>
                </a:cubicBezTo>
                <a:cubicBezTo>
                  <a:pt x="111" y="216"/>
                  <a:pt x="99" y="214"/>
                  <a:pt x="87" y="215"/>
                </a:cubicBezTo>
                <a:cubicBezTo>
                  <a:pt x="40" y="220"/>
                  <a:pt x="5" y="258"/>
                  <a:pt x="1" y="303"/>
                </a:cubicBezTo>
                <a:lnTo>
                  <a:pt x="0" y="3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aa-ET"/>
          </a:p>
        </p:txBody>
      </p:sp>
      <p:grpSp>
        <p:nvGrpSpPr>
          <p:cNvPr id="2" name="Group 1">
            <a:extLst>
              <a:ext uri="{FF2B5EF4-FFF2-40B4-BE49-F238E27FC236}">
                <a16:creationId xmlns:a16="http://schemas.microsoft.com/office/drawing/2014/main" id="{3CFEC1DC-40A5-4027-8439-514EC3291EE6}"/>
              </a:ext>
            </a:extLst>
          </p:cNvPr>
          <p:cNvGrpSpPr/>
          <p:nvPr/>
        </p:nvGrpSpPr>
        <p:grpSpPr>
          <a:xfrm>
            <a:off x="7997825" y="3163888"/>
            <a:ext cx="1173163" cy="2411413"/>
            <a:chOff x="7997825" y="3163888"/>
            <a:chExt cx="1173163" cy="2411413"/>
          </a:xfrm>
        </p:grpSpPr>
        <p:sp>
          <p:nvSpPr>
            <p:cNvPr id="21" name="Freeform 13">
              <a:extLst>
                <a:ext uri="{FF2B5EF4-FFF2-40B4-BE49-F238E27FC236}">
                  <a16:creationId xmlns:a16="http://schemas.microsoft.com/office/drawing/2014/main" id="{58560047-4F16-46FA-8BBA-124ABC6A1CEB}"/>
                </a:ext>
              </a:extLst>
            </p:cNvPr>
            <p:cNvSpPr>
              <a:spLocks/>
            </p:cNvSpPr>
            <p:nvPr/>
          </p:nvSpPr>
          <p:spPr bwMode="auto">
            <a:xfrm>
              <a:off x="7997825" y="3163888"/>
              <a:ext cx="1173163" cy="2403475"/>
            </a:xfrm>
            <a:custGeom>
              <a:avLst/>
              <a:gdLst>
                <a:gd name="T0" fmla="*/ 471 w 739"/>
                <a:gd name="T1" fmla="*/ 0 h 1514"/>
                <a:gd name="T2" fmla="*/ 369 w 739"/>
                <a:gd name="T3" fmla="*/ 2 h 1514"/>
                <a:gd name="T4" fmla="*/ 265 w 739"/>
                <a:gd name="T5" fmla="*/ 0 h 1514"/>
                <a:gd name="T6" fmla="*/ 0 w 739"/>
                <a:gd name="T7" fmla="*/ 1514 h 1514"/>
                <a:gd name="T8" fmla="*/ 369 w 739"/>
                <a:gd name="T9" fmla="*/ 1514 h 1514"/>
                <a:gd name="T10" fmla="*/ 739 w 739"/>
                <a:gd name="T11" fmla="*/ 1514 h 1514"/>
                <a:gd name="T12" fmla="*/ 471 w 739"/>
                <a:gd name="T13" fmla="*/ 0 h 1514"/>
              </a:gdLst>
              <a:ahLst/>
              <a:cxnLst>
                <a:cxn ang="0">
                  <a:pos x="T0" y="T1"/>
                </a:cxn>
                <a:cxn ang="0">
                  <a:pos x="T2" y="T3"/>
                </a:cxn>
                <a:cxn ang="0">
                  <a:pos x="T4" y="T5"/>
                </a:cxn>
                <a:cxn ang="0">
                  <a:pos x="T6" y="T7"/>
                </a:cxn>
                <a:cxn ang="0">
                  <a:pos x="T8" y="T9"/>
                </a:cxn>
                <a:cxn ang="0">
                  <a:pos x="T10" y="T11"/>
                </a:cxn>
                <a:cxn ang="0">
                  <a:pos x="T12" y="T13"/>
                </a:cxn>
              </a:cxnLst>
              <a:rect l="0" t="0" r="r" b="b"/>
              <a:pathLst>
                <a:path w="739" h="1514">
                  <a:moveTo>
                    <a:pt x="471" y="0"/>
                  </a:moveTo>
                  <a:lnTo>
                    <a:pt x="369" y="2"/>
                  </a:lnTo>
                  <a:lnTo>
                    <a:pt x="265" y="0"/>
                  </a:lnTo>
                  <a:lnTo>
                    <a:pt x="0" y="1514"/>
                  </a:lnTo>
                  <a:lnTo>
                    <a:pt x="369" y="1514"/>
                  </a:lnTo>
                  <a:lnTo>
                    <a:pt x="739" y="1514"/>
                  </a:lnTo>
                  <a:lnTo>
                    <a:pt x="471" y="0"/>
                  </a:lnTo>
                  <a:close/>
                </a:path>
              </a:pathLst>
            </a:custGeom>
            <a:gradFill flip="none" rotWithShape="1">
              <a:gsLst>
                <a:gs pos="67262">
                  <a:srgbClr val="FA6D04"/>
                </a:gs>
                <a:gs pos="36000">
                  <a:srgbClr val="FAC916"/>
                </a:gs>
                <a:gs pos="100000">
                  <a:srgbClr val="F60000"/>
                </a:gs>
                <a:gs pos="0">
                  <a:srgbClr val="FFFF00"/>
                </a:gs>
              </a:gsLst>
              <a:lin ang="162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2" name="Freeform 14">
              <a:extLst>
                <a:ext uri="{FF2B5EF4-FFF2-40B4-BE49-F238E27FC236}">
                  <a16:creationId xmlns:a16="http://schemas.microsoft.com/office/drawing/2014/main" id="{15594030-42DB-4AAC-97B1-9E0E980A8314}"/>
                </a:ext>
              </a:extLst>
            </p:cNvPr>
            <p:cNvSpPr>
              <a:spLocks/>
            </p:cNvSpPr>
            <p:nvPr/>
          </p:nvSpPr>
          <p:spPr bwMode="auto">
            <a:xfrm>
              <a:off x="8175625" y="3167063"/>
              <a:ext cx="361950" cy="2408238"/>
            </a:xfrm>
            <a:custGeom>
              <a:avLst/>
              <a:gdLst>
                <a:gd name="T0" fmla="*/ 228 w 228"/>
                <a:gd name="T1" fmla="*/ 0 h 1517"/>
                <a:gd name="T2" fmla="*/ 79 w 228"/>
                <a:gd name="T3" fmla="*/ 1517 h 1517"/>
                <a:gd name="T4" fmla="*/ 0 w 228"/>
                <a:gd name="T5" fmla="*/ 1507 h 1517"/>
                <a:gd name="T6" fmla="*/ 228 w 228"/>
                <a:gd name="T7" fmla="*/ 0 h 1517"/>
              </a:gdLst>
              <a:ahLst/>
              <a:cxnLst>
                <a:cxn ang="0">
                  <a:pos x="T0" y="T1"/>
                </a:cxn>
                <a:cxn ang="0">
                  <a:pos x="T2" y="T3"/>
                </a:cxn>
                <a:cxn ang="0">
                  <a:pos x="T4" y="T5"/>
                </a:cxn>
                <a:cxn ang="0">
                  <a:pos x="T6" y="T7"/>
                </a:cxn>
              </a:cxnLst>
              <a:rect l="0" t="0" r="r" b="b"/>
              <a:pathLst>
                <a:path w="228" h="1517">
                  <a:moveTo>
                    <a:pt x="228" y="0"/>
                  </a:moveTo>
                  <a:lnTo>
                    <a:pt x="79" y="1517"/>
                  </a:lnTo>
                  <a:lnTo>
                    <a:pt x="0" y="1507"/>
                  </a:lnTo>
                  <a:lnTo>
                    <a:pt x="228" y="0"/>
                  </a:lnTo>
                  <a:close/>
                </a:path>
              </a:pathLst>
            </a:custGeom>
            <a:solidFill>
              <a:srgbClr val="FFFF00">
                <a:alpha val="38000"/>
              </a:srgbClr>
            </a:solidFill>
            <a:ln>
              <a:noFill/>
            </a:ln>
          </p:spPr>
          <p:txBody>
            <a:bodyPr vert="horz" wrap="square" lIns="91440" tIns="45720" rIns="91440" bIns="45720" numCol="1" anchor="t" anchorCtr="0" compatLnSpc="1">
              <a:prstTxWarp prst="textNoShape">
                <a:avLst/>
              </a:prstTxWarp>
            </a:bodyPr>
            <a:lstStyle/>
            <a:p>
              <a:endParaRPr lang="aa-ET"/>
            </a:p>
          </p:txBody>
        </p:sp>
        <p:sp>
          <p:nvSpPr>
            <p:cNvPr id="23" name="Freeform 15">
              <a:extLst>
                <a:ext uri="{FF2B5EF4-FFF2-40B4-BE49-F238E27FC236}">
                  <a16:creationId xmlns:a16="http://schemas.microsoft.com/office/drawing/2014/main" id="{A6713731-1423-487F-B436-A2B7B0B6A1CD}"/>
                </a:ext>
              </a:extLst>
            </p:cNvPr>
            <p:cNvSpPr>
              <a:spLocks/>
            </p:cNvSpPr>
            <p:nvPr/>
          </p:nvSpPr>
          <p:spPr bwMode="auto">
            <a:xfrm>
              <a:off x="8631238" y="3167063"/>
              <a:ext cx="361950" cy="2408238"/>
            </a:xfrm>
            <a:custGeom>
              <a:avLst/>
              <a:gdLst>
                <a:gd name="T0" fmla="*/ 0 w 228"/>
                <a:gd name="T1" fmla="*/ 0 h 1517"/>
                <a:gd name="T2" fmla="*/ 228 w 228"/>
                <a:gd name="T3" fmla="*/ 1507 h 1517"/>
                <a:gd name="T4" fmla="*/ 149 w 228"/>
                <a:gd name="T5" fmla="*/ 1517 h 1517"/>
                <a:gd name="T6" fmla="*/ 0 w 228"/>
                <a:gd name="T7" fmla="*/ 0 h 1517"/>
              </a:gdLst>
              <a:ahLst/>
              <a:cxnLst>
                <a:cxn ang="0">
                  <a:pos x="T0" y="T1"/>
                </a:cxn>
                <a:cxn ang="0">
                  <a:pos x="T2" y="T3"/>
                </a:cxn>
                <a:cxn ang="0">
                  <a:pos x="T4" y="T5"/>
                </a:cxn>
                <a:cxn ang="0">
                  <a:pos x="T6" y="T7"/>
                </a:cxn>
              </a:cxnLst>
              <a:rect l="0" t="0" r="r" b="b"/>
              <a:pathLst>
                <a:path w="228" h="1517">
                  <a:moveTo>
                    <a:pt x="0" y="0"/>
                  </a:moveTo>
                  <a:lnTo>
                    <a:pt x="228" y="1507"/>
                  </a:lnTo>
                  <a:lnTo>
                    <a:pt x="149" y="1517"/>
                  </a:lnTo>
                  <a:lnTo>
                    <a:pt x="0" y="0"/>
                  </a:lnTo>
                  <a:close/>
                </a:path>
              </a:pathLst>
            </a:custGeom>
            <a:solidFill>
              <a:srgbClr val="FFFF00">
                <a:alpha val="38000"/>
              </a:srgbClr>
            </a:solidFill>
            <a:ln>
              <a:noFill/>
            </a:ln>
          </p:spPr>
          <p:txBody>
            <a:bodyPr vert="horz" wrap="square" lIns="91440" tIns="45720" rIns="91440" bIns="45720" numCol="1" anchor="t" anchorCtr="0" compatLnSpc="1">
              <a:prstTxWarp prst="textNoShape">
                <a:avLst/>
              </a:prstTxWarp>
            </a:bodyPr>
            <a:lstStyle/>
            <a:p>
              <a:endParaRPr lang="aa-ET"/>
            </a:p>
          </p:txBody>
        </p:sp>
        <p:sp>
          <p:nvSpPr>
            <p:cNvPr id="24" name="Freeform 16">
              <a:extLst>
                <a:ext uri="{FF2B5EF4-FFF2-40B4-BE49-F238E27FC236}">
                  <a16:creationId xmlns:a16="http://schemas.microsoft.com/office/drawing/2014/main" id="{4F6BA8CB-CF6C-4A68-AD09-349AE549617B}"/>
                </a:ext>
              </a:extLst>
            </p:cNvPr>
            <p:cNvSpPr>
              <a:spLocks/>
            </p:cNvSpPr>
            <p:nvPr/>
          </p:nvSpPr>
          <p:spPr bwMode="auto">
            <a:xfrm>
              <a:off x="8513763" y="3167063"/>
              <a:ext cx="138113" cy="2400300"/>
            </a:xfrm>
            <a:custGeom>
              <a:avLst/>
              <a:gdLst>
                <a:gd name="T0" fmla="*/ 44 w 87"/>
                <a:gd name="T1" fmla="*/ 0 h 1512"/>
                <a:gd name="T2" fmla="*/ 87 w 87"/>
                <a:gd name="T3" fmla="*/ 1512 h 1512"/>
                <a:gd name="T4" fmla="*/ 0 w 87"/>
                <a:gd name="T5" fmla="*/ 1512 h 1512"/>
                <a:gd name="T6" fmla="*/ 44 w 87"/>
                <a:gd name="T7" fmla="*/ 0 h 1512"/>
              </a:gdLst>
              <a:ahLst/>
              <a:cxnLst>
                <a:cxn ang="0">
                  <a:pos x="T0" y="T1"/>
                </a:cxn>
                <a:cxn ang="0">
                  <a:pos x="T2" y="T3"/>
                </a:cxn>
                <a:cxn ang="0">
                  <a:pos x="T4" y="T5"/>
                </a:cxn>
                <a:cxn ang="0">
                  <a:pos x="T6" y="T7"/>
                </a:cxn>
              </a:cxnLst>
              <a:rect l="0" t="0" r="r" b="b"/>
              <a:pathLst>
                <a:path w="87" h="1512">
                  <a:moveTo>
                    <a:pt x="44" y="0"/>
                  </a:moveTo>
                  <a:lnTo>
                    <a:pt x="87" y="1512"/>
                  </a:lnTo>
                  <a:lnTo>
                    <a:pt x="0" y="1512"/>
                  </a:lnTo>
                  <a:lnTo>
                    <a:pt x="44" y="0"/>
                  </a:lnTo>
                  <a:close/>
                </a:path>
              </a:pathLst>
            </a:custGeom>
            <a:solidFill>
              <a:srgbClr val="FFFF00">
                <a:alpha val="38000"/>
              </a:srgbClr>
            </a:soli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25" name="Group 24">
            <a:extLst>
              <a:ext uri="{FF2B5EF4-FFF2-40B4-BE49-F238E27FC236}">
                <a16:creationId xmlns:a16="http://schemas.microsoft.com/office/drawing/2014/main" id="{65C93298-2F04-4E0B-9F6A-49C3186E7CE7}"/>
              </a:ext>
            </a:extLst>
          </p:cNvPr>
          <p:cNvGrpSpPr/>
          <p:nvPr/>
        </p:nvGrpSpPr>
        <p:grpSpPr>
          <a:xfrm rot="16200000">
            <a:off x="7205557" y="1019857"/>
            <a:ext cx="2757481" cy="2209330"/>
            <a:chOff x="6667500" y="2060576"/>
            <a:chExt cx="3267281" cy="2617788"/>
          </a:xfrm>
          <a:effectLst>
            <a:outerShdw blurRad="495300" dist="165100" dir="5400000" algn="t" rotWithShape="0">
              <a:prstClr val="black">
                <a:alpha val="44000"/>
              </a:prstClr>
            </a:outerShdw>
          </a:effectLst>
        </p:grpSpPr>
        <p:sp>
          <p:nvSpPr>
            <p:cNvPr id="26" name="Freeform 36">
              <a:extLst>
                <a:ext uri="{FF2B5EF4-FFF2-40B4-BE49-F238E27FC236}">
                  <a16:creationId xmlns:a16="http://schemas.microsoft.com/office/drawing/2014/main" id="{CAC9A074-BBC4-4933-965F-AAD07D040A5D}"/>
                </a:ext>
              </a:extLst>
            </p:cNvPr>
            <p:cNvSpPr>
              <a:spLocks/>
            </p:cNvSpPr>
            <p:nvPr/>
          </p:nvSpPr>
          <p:spPr bwMode="auto">
            <a:xfrm>
              <a:off x="6667500" y="2060576"/>
              <a:ext cx="1400175" cy="665163"/>
            </a:xfrm>
            <a:custGeom>
              <a:avLst/>
              <a:gdLst>
                <a:gd name="T0" fmla="*/ 23 w 341"/>
                <a:gd name="T1" fmla="*/ 57 h 162"/>
                <a:gd name="T2" fmla="*/ 9 w 341"/>
                <a:gd name="T3" fmla="*/ 94 h 162"/>
                <a:gd name="T4" fmla="*/ 9 w 341"/>
                <a:gd name="T5" fmla="*/ 94 h 162"/>
                <a:gd name="T6" fmla="*/ 333 w 341"/>
                <a:gd name="T7" fmla="*/ 162 h 162"/>
                <a:gd name="T8" fmla="*/ 341 w 341"/>
                <a:gd name="T9" fmla="*/ 160 h 162"/>
                <a:gd name="T10" fmla="*/ 23 w 341"/>
                <a:gd name="T11" fmla="*/ 57 h 162"/>
              </a:gdLst>
              <a:ahLst/>
              <a:cxnLst>
                <a:cxn ang="0">
                  <a:pos x="T0" y="T1"/>
                </a:cxn>
                <a:cxn ang="0">
                  <a:pos x="T2" y="T3"/>
                </a:cxn>
                <a:cxn ang="0">
                  <a:pos x="T4" y="T5"/>
                </a:cxn>
                <a:cxn ang="0">
                  <a:pos x="T6" y="T7"/>
                </a:cxn>
                <a:cxn ang="0">
                  <a:pos x="T8" y="T9"/>
                </a:cxn>
                <a:cxn ang="0">
                  <a:pos x="T10" y="T11"/>
                </a:cxn>
              </a:cxnLst>
              <a:rect l="0" t="0" r="r" b="b"/>
              <a:pathLst>
                <a:path w="341" h="162">
                  <a:moveTo>
                    <a:pt x="23" y="57"/>
                  </a:moveTo>
                  <a:cubicBezTo>
                    <a:pt x="7" y="61"/>
                    <a:pt x="0" y="80"/>
                    <a:pt x="9" y="94"/>
                  </a:cubicBezTo>
                  <a:cubicBezTo>
                    <a:pt x="9" y="94"/>
                    <a:pt x="9" y="94"/>
                    <a:pt x="9" y="94"/>
                  </a:cubicBezTo>
                  <a:cubicBezTo>
                    <a:pt x="63" y="80"/>
                    <a:pt x="220" y="37"/>
                    <a:pt x="333" y="162"/>
                  </a:cubicBezTo>
                  <a:cubicBezTo>
                    <a:pt x="341" y="160"/>
                    <a:pt x="341" y="160"/>
                    <a:pt x="341" y="160"/>
                  </a:cubicBezTo>
                  <a:cubicBezTo>
                    <a:pt x="341" y="160"/>
                    <a:pt x="255" y="0"/>
                    <a:pt x="23" y="57"/>
                  </a:cubicBez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7" name="Freeform 37">
              <a:extLst>
                <a:ext uri="{FF2B5EF4-FFF2-40B4-BE49-F238E27FC236}">
                  <a16:creationId xmlns:a16="http://schemas.microsoft.com/office/drawing/2014/main" id="{6D976538-F543-461C-A875-41EC3B68B7ED}"/>
                </a:ext>
              </a:extLst>
            </p:cNvPr>
            <p:cNvSpPr>
              <a:spLocks/>
            </p:cNvSpPr>
            <p:nvPr/>
          </p:nvSpPr>
          <p:spPr bwMode="auto">
            <a:xfrm>
              <a:off x="6704013" y="2212976"/>
              <a:ext cx="1330325" cy="750888"/>
            </a:xfrm>
            <a:custGeom>
              <a:avLst/>
              <a:gdLst>
                <a:gd name="T0" fmla="*/ 0 w 324"/>
                <a:gd name="T1" fmla="*/ 57 h 183"/>
                <a:gd name="T2" fmla="*/ 81 w 324"/>
                <a:gd name="T3" fmla="*/ 183 h 183"/>
                <a:gd name="T4" fmla="*/ 324 w 324"/>
                <a:gd name="T5" fmla="*/ 125 h 183"/>
                <a:gd name="T6" fmla="*/ 0 w 324"/>
                <a:gd name="T7" fmla="*/ 57 h 183"/>
              </a:gdLst>
              <a:ahLst/>
              <a:cxnLst>
                <a:cxn ang="0">
                  <a:pos x="T0" y="T1"/>
                </a:cxn>
                <a:cxn ang="0">
                  <a:pos x="T2" y="T3"/>
                </a:cxn>
                <a:cxn ang="0">
                  <a:pos x="T4" y="T5"/>
                </a:cxn>
                <a:cxn ang="0">
                  <a:pos x="T6" y="T7"/>
                </a:cxn>
              </a:cxnLst>
              <a:rect l="0" t="0" r="r" b="b"/>
              <a:pathLst>
                <a:path w="324" h="183">
                  <a:moveTo>
                    <a:pt x="0" y="57"/>
                  </a:moveTo>
                  <a:cubicBezTo>
                    <a:pt x="33" y="106"/>
                    <a:pt x="81" y="183"/>
                    <a:pt x="81" y="183"/>
                  </a:cubicBezTo>
                  <a:cubicBezTo>
                    <a:pt x="324" y="125"/>
                    <a:pt x="324" y="125"/>
                    <a:pt x="324" y="125"/>
                  </a:cubicBezTo>
                  <a:cubicBezTo>
                    <a:pt x="211" y="0"/>
                    <a:pt x="54" y="43"/>
                    <a:pt x="0" y="57"/>
                  </a:cubicBezTo>
                  <a:close/>
                </a:path>
              </a:pathLst>
            </a:custGeom>
            <a:gradFill flip="none" rotWithShape="1">
              <a:gsLst>
                <a:gs pos="30000">
                  <a:srgbClr val="603813">
                    <a:shade val="30000"/>
                    <a:satMod val="115000"/>
                  </a:srgbClr>
                </a:gs>
                <a:gs pos="58000">
                  <a:srgbClr val="603813">
                    <a:shade val="100000"/>
                    <a:satMod val="115000"/>
                  </a:srgbClr>
                </a:gs>
              </a:gsLst>
              <a:lin ang="156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8" name="Freeform 38">
              <a:extLst>
                <a:ext uri="{FF2B5EF4-FFF2-40B4-BE49-F238E27FC236}">
                  <a16:creationId xmlns:a16="http://schemas.microsoft.com/office/drawing/2014/main" id="{A726246B-3AA5-49C2-AB09-4C171369D8D4}"/>
                </a:ext>
              </a:extLst>
            </p:cNvPr>
            <p:cNvSpPr>
              <a:spLocks/>
            </p:cNvSpPr>
            <p:nvPr/>
          </p:nvSpPr>
          <p:spPr bwMode="auto">
            <a:xfrm>
              <a:off x="6704013" y="3770313"/>
              <a:ext cx="1325563" cy="652463"/>
            </a:xfrm>
            <a:custGeom>
              <a:avLst/>
              <a:gdLst>
                <a:gd name="T0" fmla="*/ 323 w 323"/>
                <a:gd name="T1" fmla="*/ 57 h 159"/>
                <a:gd name="T2" fmla="*/ 81 w 323"/>
                <a:gd name="T3" fmla="*/ 0 h 159"/>
                <a:gd name="T4" fmla="*/ 0 w 323"/>
                <a:gd name="T5" fmla="*/ 126 h 159"/>
                <a:gd name="T6" fmla="*/ 323 w 323"/>
                <a:gd name="T7" fmla="*/ 57 h 159"/>
              </a:gdLst>
              <a:ahLst/>
              <a:cxnLst>
                <a:cxn ang="0">
                  <a:pos x="T0" y="T1"/>
                </a:cxn>
                <a:cxn ang="0">
                  <a:pos x="T2" y="T3"/>
                </a:cxn>
                <a:cxn ang="0">
                  <a:pos x="T4" y="T5"/>
                </a:cxn>
                <a:cxn ang="0">
                  <a:pos x="T6" y="T7"/>
                </a:cxn>
              </a:cxnLst>
              <a:rect l="0" t="0" r="r" b="b"/>
              <a:pathLst>
                <a:path w="323" h="159">
                  <a:moveTo>
                    <a:pt x="323" y="57"/>
                  </a:moveTo>
                  <a:cubicBezTo>
                    <a:pt x="81" y="0"/>
                    <a:pt x="81" y="0"/>
                    <a:pt x="81" y="0"/>
                  </a:cubicBezTo>
                  <a:cubicBezTo>
                    <a:pt x="81" y="0"/>
                    <a:pt x="33" y="77"/>
                    <a:pt x="0" y="126"/>
                  </a:cubicBezTo>
                  <a:cubicBezTo>
                    <a:pt x="104" y="158"/>
                    <a:pt x="235" y="159"/>
                    <a:pt x="323" y="57"/>
                  </a:cubicBezTo>
                  <a:close/>
                </a:path>
              </a:pathLst>
            </a:custGeom>
            <a:gradFill flip="none" rotWithShape="1">
              <a:gsLst>
                <a:gs pos="26000">
                  <a:srgbClr val="603813">
                    <a:shade val="30000"/>
                    <a:satMod val="115000"/>
                  </a:srgbClr>
                </a:gs>
                <a:gs pos="63000">
                  <a:srgbClr val="603813">
                    <a:shade val="100000"/>
                    <a:satMod val="115000"/>
                  </a:srgbClr>
                </a:gs>
              </a:gsLst>
              <a:lin ang="60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9" name="Freeform 39">
              <a:extLst>
                <a:ext uri="{FF2B5EF4-FFF2-40B4-BE49-F238E27FC236}">
                  <a16:creationId xmlns:a16="http://schemas.microsoft.com/office/drawing/2014/main" id="{BB53DEC8-0BE6-4016-80E8-80F456C93F2F}"/>
                </a:ext>
              </a:extLst>
            </p:cNvPr>
            <p:cNvSpPr>
              <a:spLocks/>
            </p:cNvSpPr>
            <p:nvPr/>
          </p:nvSpPr>
          <p:spPr bwMode="auto">
            <a:xfrm>
              <a:off x="6667500" y="4003676"/>
              <a:ext cx="1400175" cy="674688"/>
            </a:xfrm>
            <a:custGeom>
              <a:avLst/>
              <a:gdLst>
                <a:gd name="T0" fmla="*/ 332 w 341"/>
                <a:gd name="T1" fmla="*/ 0 h 164"/>
                <a:gd name="T2" fmla="*/ 9 w 341"/>
                <a:gd name="T3" fmla="*/ 69 h 164"/>
                <a:gd name="T4" fmla="*/ 9 w 341"/>
                <a:gd name="T5" fmla="*/ 69 h 164"/>
                <a:gd name="T6" fmla="*/ 23 w 341"/>
                <a:gd name="T7" fmla="*/ 106 h 164"/>
                <a:gd name="T8" fmla="*/ 341 w 341"/>
                <a:gd name="T9" fmla="*/ 3 h 164"/>
                <a:gd name="T10" fmla="*/ 332 w 341"/>
                <a:gd name="T11" fmla="*/ 0 h 164"/>
              </a:gdLst>
              <a:ahLst/>
              <a:cxnLst>
                <a:cxn ang="0">
                  <a:pos x="T0" y="T1"/>
                </a:cxn>
                <a:cxn ang="0">
                  <a:pos x="T2" y="T3"/>
                </a:cxn>
                <a:cxn ang="0">
                  <a:pos x="T4" y="T5"/>
                </a:cxn>
                <a:cxn ang="0">
                  <a:pos x="T6" y="T7"/>
                </a:cxn>
                <a:cxn ang="0">
                  <a:pos x="T8" y="T9"/>
                </a:cxn>
                <a:cxn ang="0">
                  <a:pos x="T10" y="T11"/>
                </a:cxn>
              </a:cxnLst>
              <a:rect l="0" t="0" r="r" b="b"/>
              <a:pathLst>
                <a:path w="341" h="164">
                  <a:moveTo>
                    <a:pt x="332" y="0"/>
                  </a:moveTo>
                  <a:cubicBezTo>
                    <a:pt x="244" y="102"/>
                    <a:pt x="113" y="101"/>
                    <a:pt x="9" y="69"/>
                  </a:cubicBezTo>
                  <a:cubicBezTo>
                    <a:pt x="9" y="69"/>
                    <a:pt x="9" y="69"/>
                    <a:pt x="9" y="69"/>
                  </a:cubicBezTo>
                  <a:cubicBezTo>
                    <a:pt x="0" y="83"/>
                    <a:pt x="7" y="102"/>
                    <a:pt x="23" y="106"/>
                  </a:cubicBezTo>
                  <a:cubicBezTo>
                    <a:pt x="255" y="164"/>
                    <a:pt x="341" y="3"/>
                    <a:pt x="341" y="3"/>
                  </a:cubicBezTo>
                  <a:lnTo>
                    <a:pt x="332" y="0"/>
                  </a:lnTo>
                  <a:close/>
                </a:path>
              </a:pathLst>
            </a:custGeom>
            <a:gradFill flip="none" rotWithShape="1">
              <a:gsLst>
                <a:gs pos="50000">
                  <a:srgbClr val="603813">
                    <a:shade val="67500"/>
                    <a:satMod val="115000"/>
                  </a:srgbClr>
                </a:gs>
                <a:gs pos="100000">
                  <a:srgbClr val="603813">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0" name="Freeform 55">
              <a:extLst>
                <a:ext uri="{FF2B5EF4-FFF2-40B4-BE49-F238E27FC236}">
                  <a16:creationId xmlns:a16="http://schemas.microsoft.com/office/drawing/2014/main" id="{64E846C4-1068-4828-8716-D16A80ADA576}"/>
                </a:ext>
              </a:extLst>
            </p:cNvPr>
            <p:cNvSpPr>
              <a:spLocks/>
            </p:cNvSpPr>
            <p:nvPr/>
          </p:nvSpPr>
          <p:spPr bwMode="auto">
            <a:xfrm>
              <a:off x="6704013" y="4008438"/>
              <a:ext cx="1330325" cy="369888"/>
            </a:xfrm>
            <a:custGeom>
              <a:avLst/>
              <a:gdLst>
                <a:gd name="T0" fmla="*/ 0 w 324"/>
                <a:gd name="T1" fmla="*/ 68 h 90"/>
                <a:gd name="T2" fmla="*/ 15 w 324"/>
                <a:gd name="T3" fmla="*/ 72 h 90"/>
                <a:gd name="T4" fmla="*/ 32 w 324"/>
                <a:gd name="T5" fmla="*/ 76 h 90"/>
                <a:gd name="T6" fmla="*/ 54 w 324"/>
                <a:gd name="T7" fmla="*/ 80 h 90"/>
                <a:gd name="T8" fmla="*/ 66 w 324"/>
                <a:gd name="T9" fmla="*/ 82 h 90"/>
                <a:gd name="T10" fmla="*/ 80 w 324"/>
                <a:gd name="T11" fmla="*/ 83 h 90"/>
                <a:gd name="T12" fmla="*/ 94 w 324"/>
                <a:gd name="T13" fmla="*/ 85 h 90"/>
                <a:gd name="T14" fmla="*/ 109 w 324"/>
                <a:gd name="T15" fmla="*/ 85 h 90"/>
                <a:gd name="T16" fmla="*/ 125 w 324"/>
                <a:gd name="T17" fmla="*/ 86 h 90"/>
                <a:gd name="T18" fmla="*/ 141 w 324"/>
                <a:gd name="T19" fmla="*/ 85 h 90"/>
                <a:gd name="T20" fmla="*/ 149 w 324"/>
                <a:gd name="T21" fmla="*/ 84 h 90"/>
                <a:gd name="T22" fmla="*/ 157 w 324"/>
                <a:gd name="T23" fmla="*/ 83 h 90"/>
                <a:gd name="T24" fmla="*/ 173 w 324"/>
                <a:gd name="T25" fmla="*/ 81 h 90"/>
                <a:gd name="T26" fmla="*/ 189 w 324"/>
                <a:gd name="T27" fmla="*/ 78 h 90"/>
                <a:gd name="T28" fmla="*/ 197 w 324"/>
                <a:gd name="T29" fmla="*/ 76 h 90"/>
                <a:gd name="T30" fmla="*/ 205 w 324"/>
                <a:gd name="T31" fmla="*/ 74 h 90"/>
                <a:gd name="T32" fmla="*/ 212 w 324"/>
                <a:gd name="T33" fmla="*/ 71 h 90"/>
                <a:gd name="T34" fmla="*/ 216 w 324"/>
                <a:gd name="T35" fmla="*/ 70 h 90"/>
                <a:gd name="T36" fmla="*/ 220 w 324"/>
                <a:gd name="T37" fmla="*/ 69 h 90"/>
                <a:gd name="T38" fmla="*/ 234 w 324"/>
                <a:gd name="T39" fmla="*/ 63 h 90"/>
                <a:gd name="T40" fmla="*/ 260 w 324"/>
                <a:gd name="T41" fmla="*/ 50 h 90"/>
                <a:gd name="T42" fmla="*/ 283 w 324"/>
                <a:gd name="T43" fmla="*/ 36 h 90"/>
                <a:gd name="T44" fmla="*/ 300 w 324"/>
                <a:gd name="T45" fmla="*/ 22 h 90"/>
                <a:gd name="T46" fmla="*/ 313 w 324"/>
                <a:gd name="T47" fmla="*/ 10 h 90"/>
                <a:gd name="T48" fmla="*/ 321 w 324"/>
                <a:gd name="T49" fmla="*/ 2 h 90"/>
                <a:gd name="T50" fmla="*/ 324 w 324"/>
                <a:gd name="T51" fmla="*/ 0 h 90"/>
                <a:gd name="T52" fmla="*/ 321 w 324"/>
                <a:gd name="T53" fmla="*/ 3 h 90"/>
                <a:gd name="T54" fmla="*/ 314 w 324"/>
                <a:gd name="T55" fmla="*/ 11 h 90"/>
                <a:gd name="T56" fmla="*/ 301 w 324"/>
                <a:gd name="T57" fmla="*/ 23 h 90"/>
                <a:gd name="T58" fmla="*/ 284 w 324"/>
                <a:gd name="T59" fmla="*/ 38 h 90"/>
                <a:gd name="T60" fmla="*/ 262 w 324"/>
                <a:gd name="T61" fmla="*/ 53 h 90"/>
                <a:gd name="T62" fmla="*/ 236 w 324"/>
                <a:gd name="T63" fmla="*/ 67 h 90"/>
                <a:gd name="T64" fmla="*/ 221 w 324"/>
                <a:gd name="T65" fmla="*/ 73 h 90"/>
                <a:gd name="T66" fmla="*/ 217 w 324"/>
                <a:gd name="T67" fmla="*/ 74 h 90"/>
                <a:gd name="T68" fmla="*/ 214 w 324"/>
                <a:gd name="T69" fmla="*/ 75 h 90"/>
                <a:gd name="T70" fmla="*/ 206 w 324"/>
                <a:gd name="T71" fmla="*/ 78 h 90"/>
                <a:gd name="T72" fmla="*/ 198 w 324"/>
                <a:gd name="T73" fmla="*/ 80 h 90"/>
                <a:gd name="T74" fmla="*/ 190 w 324"/>
                <a:gd name="T75" fmla="*/ 82 h 90"/>
                <a:gd name="T76" fmla="*/ 174 w 324"/>
                <a:gd name="T77" fmla="*/ 86 h 90"/>
                <a:gd name="T78" fmla="*/ 157 w 324"/>
                <a:gd name="T79" fmla="*/ 88 h 90"/>
                <a:gd name="T80" fmla="*/ 149 w 324"/>
                <a:gd name="T81" fmla="*/ 89 h 90"/>
                <a:gd name="T82" fmla="*/ 141 w 324"/>
                <a:gd name="T83" fmla="*/ 89 h 90"/>
                <a:gd name="T84" fmla="*/ 125 w 324"/>
                <a:gd name="T85" fmla="*/ 90 h 90"/>
                <a:gd name="T86" fmla="*/ 109 w 324"/>
                <a:gd name="T87" fmla="*/ 89 h 90"/>
                <a:gd name="T88" fmla="*/ 94 w 324"/>
                <a:gd name="T89" fmla="*/ 88 h 90"/>
                <a:gd name="T90" fmla="*/ 80 w 324"/>
                <a:gd name="T91" fmla="*/ 87 h 90"/>
                <a:gd name="T92" fmla="*/ 66 w 324"/>
                <a:gd name="T93" fmla="*/ 85 h 90"/>
                <a:gd name="T94" fmla="*/ 53 w 324"/>
                <a:gd name="T95" fmla="*/ 82 h 90"/>
                <a:gd name="T96" fmla="*/ 31 w 324"/>
                <a:gd name="T97" fmla="*/ 77 h 90"/>
                <a:gd name="T98" fmla="*/ 15 w 324"/>
                <a:gd name="T99" fmla="*/ 72 h 90"/>
                <a:gd name="T100" fmla="*/ 0 w 324"/>
                <a:gd name="T101"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68"/>
                  </a:moveTo>
                  <a:cubicBezTo>
                    <a:pt x="0" y="68"/>
                    <a:pt x="6" y="69"/>
                    <a:pt x="15" y="72"/>
                  </a:cubicBezTo>
                  <a:cubicBezTo>
                    <a:pt x="20" y="73"/>
                    <a:pt x="25" y="74"/>
                    <a:pt x="32" y="76"/>
                  </a:cubicBezTo>
                  <a:cubicBezTo>
                    <a:pt x="38" y="77"/>
                    <a:pt x="46" y="78"/>
                    <a:pt x="54" y="80"/>
                  </a:cubicBezTo>
                  <a:cubicBezTo>
                    <a:pt x="58" y="80"/>
                    <a:pt x="62" y="81"/>
                    <a:pt x="66" y="82"/>
                  </a:cubicBezTo>
                  <a:cubicBezTo>
                    <a:pt x="71" y="82"/>
                    <a:pt x="75" y="83"/>
                    <a:pt x="80" y="83"/>
                  </a:cubicBezTo>
                  <a:cubicBezTo>
                    <a:pt x="85" y="84"/>
                    <a:pt x="89" y="84"/>
                    <a:pt x="94" y="85"/>
                  </a:cubicBezTo>
                  <a:cubicBezTo>
                    <a:pt x="99" y="85"/>
                    <a:pt x="104" y="85"/>
                    <a:pt x="109" y="85"/>
                  </a:cubicBezTo>
                  <a:cubicBezTo>
                    <a:pt x="114" y="85"/>
                    <a:pt x="120" y="86"/>
                    <a:pt x="125" y="86"/>
                  </a:cubicBezTo>
                  <a:cubicBezTo>
                    <a:pt x="130" y="85"/>
                    <a:pt x="135" y="85"/>
                    <a:pt x="141" y="85"/>
                  </a:cubicBezTo>
                  <a:cubicBezTo>
                    <a:pt x="143" y="85"/>
                    <a:pt x="146" y="84"/>
                    <a:pt x="149" y="84"/>
                  </a:cubicBezTo>
                  <a:cubicBezTo>
                    <a:pt x="151" y="84"/>
                    <a:pt x="154" y="84"/>
                    <a:pt x="157" y="83"/>
                  </a:cubicBezTo>
                  <a:cubicBezTo>
                    <a:pt x="162" y="82"/>
                    <a:pt x="168" y="82"/>
                    <a:pt x="173" y="81"/>
                  </a:cubicBezTo>
                  <a:cubicBezTo>
                    <a:pt x="178" y="80"/>
                    <a:pt x="184" y="79"/>
                    <a:pt x="189" y="78"/>
                  </a:cubicBezTo>
                  <a:cubicBezTo>
                    <a:pt x="192" y="77"/>
                    <a:pt x="194" y="77"/>
                    <a:pt x="197" y="76"/>
                  </a:cubicBezTo>
                  <a:cubicBezTo>
                    <a:pt x="199" y="75"/>
                    <a:pt x="202" y="74"/>
                    <a:pt x="205" y="74"/>
                  </a:cubicBezTo>
                  <a:cubicBezTo>
                    <a:pt x="207" y="73"/>
                    <a:pt x="210" y="72"/>
                    <a:pt x="212" y="71"/>
                  </a:cubicBezTo>
                  <a:cubicBezTo>
                    <a:pt x="216" y="70"/>
                    <a:pt x="216" y="70"/>
                    <a:pt x="216" y="70"/>
                  </a:cubicBezTo>
                  <a:cubicBezTo>
                    <a:pt x="220" y="69"/>
                    <a:pt x="220" y="69"/>
                    <a:pt x="220" y="69"/>
                  </a:cubicBezTo>
                  <a:cubicBezTo>
                    <a:pt x="225" y="67"/>
                    <a:pt x="229" y="65"/>
                    <a:pt x="234" y="63"/>
                  </a:cubicBezTo>
                  <a:cubicBezTo>
                    <a:pt x="243" y="59"/>
                    <a:pt x="252" y="55"/>
                    <a:pt x="260" y="50"/>
                  </a:cubicBezTo>
                  <a:cubicBezTo>
                    <a:pt x="269" y="45"/>
                    <a:pt x="276" y="40"/>
                    <a:pt x="283" y="36"/>
                  </a:cubicBezTo>
                  <a:cubicBezTo>
                    <a:pt x="289" y="31"/>
                    <a:pt x="295" y="26"/>
                    <a:pt x="300" y="22"/>
                  </a:cubicBezTo>
                  <a:cubicBezTo>
                    <a:pt x="305" y="18"/>
                    <a:pt x="310" y="14"/>
                    <a:pt x="313" y="10"/>
                  </a:cubicBezTo>
                  <a:cubicBezTo>
                    <a:pt x="317" y="7"/>
                    <a:pt x="319" y="4"/>
                    <a:pt x="321" y="2"/>
                  </a:cubicBezTo>
                  <a:cubicBezTo>
                    <a:pt x="323" y="1"/>
                    <a:pt x="324" y="0"/>
                    <a:pt x="324" y="0"/>
                  </a:cubicBezTo>
                  <a:cubicBezTo>
                    <a:pt x="324" y="0"/>
                    <a:pt x="323" y="1"/>
                    <a:pt x="321" y="3"/>
                  </a:cubicBezTo>
                  <a:cubicBezTo>
                    <a:pt x="319" y="5"/>
                    <a:pt x="317" y="8"/>
                    <a:pt x="314" y="11"/>
                  </a:cubicBezTo>
                  <a:cubicBezTo>
                    <a:pt x="310" y="14"/>
                    <a:pt x="306" y="19"/>
                    <a:pt x="301" y="23"/>
                  </a:cubicBezTo>
                  <a:cubicBezTo>
                    <a:pt x="297" y="28"/>
                    <a:pt x="291" y="33"/>
                    <a:pt x="284" y="38"/>
                  </a:cubicBezTo>
                  <a:cubicBezTo>
                    <a:pt x="278" y="43"/>
                    <a:pt x="270" y="48"/>
                    <a:pt x="262" y="53"/>
                  </a:cubicBezTo>
                  <a:cubicBezTo>
                    <a:pt x="254" y="58"/>
                    <a:pt x="245" y="62"/>
                    <a:pt x="236" y="67"/>
                  </a:cubicBezTo>
                  <a:cubicBezTo>
                    <a:pt x="231" y="69"/>
                    <a:pt x="226" y="71"/>
                    <a:pt x="221" y="73"/>
                  </a:cubicBezTo>
                  <a:cubicBezTo>
                    <a:pt x="217" y="74"/>
                    <a:pt x="217" y="74"/>
                    <a:pt x="217" y="74"/>
                  </a:cubicBezTo>
                  <a:cubicBezTo>
                    <a:pt x="214" y="75"/>
                    <a:pt x="214" y="75"/>
                    <a:pt x="214" y="75"/>
                  </a:cubicBezTo>
                  <a:cubicBezTo>
                    <a:pt x="211" y="76"/>
                    <a:pt x="208" y="77"/>
                    <a:pt x="206" y="78"/>
                  </a:cubicBezTo>
                  <a:cubicBezTo>
                    <a:pt x="203" y="78"/>
                    <a:pt x="201" y="79"/>
                    <a:pt x="198" y="80"/>
                  </a:cubicBezTo>
                  <a:cubicBezTo>
                    <a:pt x="195" y="81"/>
                    <a:pt x="193" y="81"/>
                    <a:pt x="190" y="82"/>
                  </a:cubicBezTo>
                  <a:cubicBezTo>
                    <a:pt x="185" y="83"/>
                    <a:pt x="179" y="84"/>
                    <a:pt x="174" y="86"/>
                  </a:cubicBezTo>
                  <a:cubicBezTo>
                    <a:pt x="168" y="86"/>
                    <a:pt x="163" y="87"/>
                    <a:pt x="157" y="88"/>
                  </a:cubicBezTo>
                  <a:cubicBezTo>
                    <a:pt x="155" y="88"/>
                    <a:pt x="152" y="88"/>
                    <a:pt x="149" y="89"/>
                  </a:cubicBezTo>
                  <a:cubicBezTo>
                    <a:pt x="146" y="89"/>
                    <a:pt x="144" y="89"/>
                    <a:pt x="141" y="89"/>
                  </a:cubicBezTo>
                  <a:cubicBezTo>
                    <a:pt x="136" y="89"/>
                    <a:pt x="130" y="89"/>
                    <a:pt x="125" y="90"/>
                  </a:cubicBezTo>
                  <a:cubicBezTo>
                    <a:pt x="120" y="90"/>
                    <a:pt x="114" y="89"/>
                    <a:pt x="109" y="89"/>
                  </a:cubicBezTo>
                  <a:cubicBezTo>
                    <a:pt x="104" y="89"/>
                    <a:pt x="99" y="89"/>
                    <a:pt x="94" y="88"/>
                  </a:cubicBezTo>
                  <a:cubicBezTo>
                    <a:pt x="89" y="88"/>
                    <a:pt x="84" y="87"/>
                    <a:pt x="80" y="87"/>
                  </a:cubicBezTo>
                  <a:cubicBezTo>
                    <a:pt x="75" y="86"/>
                    <a:pt x="70" y="85"/>
                    <a:pt x="66" y="85"/>
                  </a:cubicBezTo>
                  <a:cubicBezTo>
                    <a:pt x="61" y="84"/>
                    <a:pt x="57" y="83"/>
                    <a:pt x="53" y="82"/>
                  </a:cubicBezTo>
                  <a:cubicBezTo>
                    <a:pt x="45" y="80"/>
                    <a:pt x="38" y="79"/>
                    <a:pt x="31" y="77"/>
                  </a:cubicBezTo>
                  <a:cubicBezTo>
                    <a:pt x="25" y="75"/>
                    <a:pt x="19" y="74"/>
                    <a:pt x="15" y="72"/>
                  </a:cubicBezTo>
                  <a:cubicBezTo>
                    <a:pt x="5" y="70"/>
                    <a:pt x="0" y="68"/>
                    <a:pt x="0" y="68"/>
                  </a:cubicBezTo>
                  <a:close/>
                </a:path>
              </a:pathLst>
            </a:custGeom>
            <a:solidFill>
              <a:schemeClr val="bg2">
                <a:alpha val="14000"/>
              </a:schemeClr>
            </a:solidFill>
            <a:ln>
              <a:noFill/>
            </a:ln>
          </p:spPr>
          <p:txBody>
            <a:bodyPr vert="horz" wrap="square" lIns="91440" tIns="45720" rIns="91440" bIns="45720" numCol="1" anchor="t" anchorCtr="0" compatLnSpc="1">
              <a:prstTxWarp prst="textNoShape">
                <a:avLst/>
              </a:prstTxWarp>
            </a:bodyPr>
            <a:lstStyle/>
            <a:p>
              <a:endParaRPr lang="aa-ET"/>
            </a:p>
          </p:txBody>
        </p:sp>
        <p:sp>
          <p:nvSpPr>
            <p:cNvPr id="31" name="Freeform 56">
              <a:extLst>
                <a:ext uri="{FF2B5EF4-FFF2-40B4-BE49-F238E27FC236}">
                  <a16:creationId xmlns:a16="http://schemas.microsoft.com/office/drawing/2014/main" id="{1E612804-FDAB-4444-857C-F1F25E335C79}"/>
                </a:ext>
              </a:extLst>
            </p:cNvPr>
            <p:cNvSpPr>
              <a:spLocks/>
            </p:cNvSpPr>
            <p:nvPr/>
          </p:nvSpPr>
          <p:spPr bwMode="auto">
            <a:xfrm>
              <a:off x="6905625" y="2968626"/>
              <a:ext cx="134938" cy="796925"/>
            </a:xfrm>
            <a:custGeom>
              <a:avLst/>
              <a:gdLst>
                <a:gd name="T0" fmla="*/ 33 w 33"/>
                <a:gd name="T1" fmla="*/ 10 h 194"/>
                <a:gd name="T2" fmla="*/ 33 w 33"/>
                <a:gd name="T3" fmla="*/ 0 h 194"/>
                <a:gd name="T4" fmla="*/ 23 w 33"/>
                <a:gd name="T5" fmla="*/ 0 h 194"/>
                <a:gd name="T6" fmla="*/ 0 w 33"/>
                <a:gd name="T7" fmla="*/ 97 h 194"/>
                <a:gd name="T8" fmla="*/ 23 w 33"/>
                <a:gd name="T9" fmla="*/ 194 h 194"/>
                <a:gd name="T10" fmla="*/ 33 w 33"/>
                <a:gd name="T11" fmla="*/ 194 h 194"/>
                <a:gd name="T12" fmla="*/ 33 w 33"/>
                <a:gd name="T13" fmla="*/ 184 h 194"/>
                <a:gd name="T14" fmla="*/ 33 w 33"/>
                <a:gd name="T15" fmla="*/ 1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4">
                  <a:moveTo>
                    <a:pt x="33" y="10"/>
                  </a:moveTo>
                  <a:cubicBezTo>
                    <a:pt x="33" y="0"/>
                    <a:pt x="33" y="0"/>
                    <a:pt x="33" y="0"/>
                  </a:cubicBezTo>
                  <a:cubicBezTo>
                    <a:pt x="23" y="0"/>
                    <a:pt x="23" y="0"/>
                    <a:pt x="23" y="0"/>
                  </a:cubicBezTo>
                  <a:cubicBezTo>
                    <a:pt x="11" y="0"/>
                    <a:pt x="0" y="44"/>
                    <a:pt x="0" y="97"/>
                  </a:cubicBezTo>
                  <a:cubicBezTo>
                    <a:pt x="0" y="150"/>
                    <a:pt x="11" y="194"/>
                    <a:pt x="23" y="194"/>
                  </a:cubicBezTo>
                  <a:cubicBezTo>
                    <a:pt x="33" y="194"/>
                    <a:pt x="33" y="194"/>
                    <a:pt x="33" y="194"/>
                  </a:cubicBezTo>
                  <a:cubicBezTo>
                    <a:pt x="33" y="184"/>
                    <a:pt x="33" y="184"/>
                    <a:pt x="33" y="184"/>
                  </a:cubicBezTo>
                  <a:lnTo>
                    <a:pt x="33" y="10"/>
                  </a:ln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2" name="Freeform 57">
              <a:extLst>
                <a:ext uri="{FF2B5EF4-FFF2-40B4-BE49-F238E27FC236}">
                  <a16:creationId xmlns:a16="http://schemas.microsoft.com/office/drawing/2014/main" id="{F97C4C83-4E62-4CAE-99B0-839E09914A44}"/>
                </a:ext>
              </a:extLst>
            </p:cNvPr>
            <p:cNvSpPr>
              <a:spLocks/>
            </p:cNvSpPr>
            <p:nvPr/>
          </p:nvSpPr>
          <p:spPr bwMode="auto">
            <a:xfrm>
              <a:off x="6905625" y="2968626"/>
              <a:ext cx="101600" cy="796925"/>
            </a:xfrm>
            <a:custGeom>
              <a:avLst/>
              <a:gdLst>
                <a:gd name="T0" fmla="*/ 2 w 25"/>
                <a:gd name="T1" fmla="*/ 97 h 194"/>
                <a:gd name="T2" fmla="*/ 25 w 25"/>
                <a:gd name="T3" fmla="*/ 0 h 194"/>
                <a:gd name="T4" fmla="*/ 23 w 25"/>
                <a:gd name="T5" fmla="*/ 0 h 194"/>
                <a:gd name="T6" fmla="*/ 0 w 25"/>
                <a:gd name="T7" fmla="*/ 97 h 194"/>
                <a:gd name="T8" fmla="*/ 23 w 25"/>
                <a:gd name="T9" fmla="*/ 194 h 194"/>
                <a:gd name="T10" fmla="*/ 25 w 25"/>
                <a:gd name="T11" fmla="*/ 194 h 194"/>
                <a:gd name="T12" fmla="*/ 2 w 25"/>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5" h="194">
                  <a:moveTo>
                    <a:pt x="2" y="97"/>
                  </a:moveTo>
                  <a:cubicBezTo>
                    <a:pt x="2" y="44"/>
                    <a:pt x="13" y="0"/>
                    <a:pt x="25" y="0"/>
                  </a:cubicBezTo>
                  <a:cubicBezTo>
                    <a:pt x="23" y="0"/>
                    <a:pt x="23" y="0"/>
                    <a:pt x="23" y="0"/>
                  </a:cubicBezTo>
                  <a:cubicBezTo>
                    <a:pt x="11" y="0"/>
                    <a:pt x="0" y="44"/>
                    <a:pt x="0" y="97"/>
                  </a:cubicBezTo>
                  <a:cubicBezTo>
                    <a:pt x="0" y="150"/>
                    <a:pt x="11" y="194"/>
                    <a:pt x="23" y="194"/>
                  </a:cubicBezTo>
                  <a:cubicBezTo>
                    <a:pt x="25" y="194"/>
                    <a:pt x="25" y="194"/>
                    <a:pt x="25" y="194"/>
                  </a:cubicBezTo>
                  <a:cubicBezTo>
                    <a:pt x="13" y="194"/>
                    <a:pt x="2" y="150"/>
                    <a:pt x="2" y="97"/>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33" name="Freeform 62">
              <a:extLst>
                <a:ext uri="{FF2B5EF4-FFF2-40B4-BE49-F238E27FC236}">
                  <a16:creationId xmlns:a16="http://schemas.microsoft.com/office/drawing/2014/main" id="{7C4A1664-DDCC-4231-9DE5-92AA9D3174A0}"/>
                </a:ext>
              </a:extLst>
            </p:cNvPr>
            <p:cNvSpPr>
              <a:spLocks/>
            </p:cNvSpPr>
            <p:nvPr/>
          </p:nvSpPr>
          <p:spPr bwMode="auto">
            <a:xfrm>
              <a:off x="9139238" y="2865438"/>
              <a:ext cx="23813" cy="1003300"/>
            </a:xfrm>
            <a:custGeom>
              <a:avLst/>
              <a:gdLst>
                <a:gd name="T0" fmla="*/ 0 w 6"/>
                <a:gd name="T1" fmla="*/ 241 h 244"/>
                <a:gd name="T2" fmla="*/ 0 w 6"/>
                <a:gd name="T3" fmla="*/ 3 h 244"/>
                <a:gd name="T4" fmla="*/ 2 w 6"/>
                <a:gd name="T5" fmla="*/ 0 h 244"/>
                <a:gd name="T6" fmla="*/ 4 w 6"/>
                <a:gd name="T7" fmla="*/ 0 h 244"/>
                <a:gd name="T8" fmla="*/ 6 w 6"/>
                <a:gd name="T9" fmla="*/ 3 h 244"/>
                <a:gd name="T10" fmla="*/ 6 w 6"/>
                <a:gd name="T11" fmla="*/ 241 h 244"/>
                <a:gd name="T12" fmla="*/ 4 w 6"/>
                <a:gd name="T13" fmla="*/ 244 h 244"/>
                <a:gd name="T14" fmla="*/ 2 w 6"/>
                <a:gd name="T15" fmla="*/ 244 h 244"/>
                <a:gd name="T16" fmla="*/ 0 w 6"/>
                <a:gd name="T17"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4">
                  <a:moveTo>
                    <a:pt x="0" y="241"/>
                  </a:moveTo>
                  <a:cubicBezTo>
                    <a:pt x="0" y="3"/>
                    <a:pt x="0" y="3"/>
                    <a:pt x="0" y="3"/>
                  </a:cubicBezTo>
                  <a:cubicBezTo>
                    <a:pt x="0" y="1"/>
                    <a:pt x="1" y="0"/>
                    <a:pt x="2" y="0"/>
                  </a:cubicBezTo>
                  <a:cubicBezTo>
                    <a:pt x="4" y="0"/>
                    <a:pt x="4" y="0"/>
                    <a:pt x="4" y="0"/>
                  </a:cubicBezTo>
                  <a:cubicBezTo>
                    <a:pt x="5" y="0"/>
                    <a:pt x="6" y="1"/>
                    <a:pt x="6" y="3"/>
                  </a:cubicBezTo>
                  <a:cubicBezTo>
                    <a:pt x="6" y="241"/>
                    <a:pt x="6" y="241"/>
                    <a:pt x="6" y="241"/>
                  </a:cubicBezTo>
                  <a:cubicBezTo>
                    <a:pt x="6" y="243"/>
                    <a:pt x="5" y="244"/>
                    <a:pt x="4" y="244"/>
                  </a:cubicBezTo>
                  <a:cubicBezTo>
                    <a:pt x="2" y="244"/>
                    <a:pt x="2" y="244"/>
                    <a:pt x="2" y="244"/>
                  </a:cubicBezTo>
                  <a:cubicBezTo>
                    <a:pt x="1" y="244"/>
                    <a:pt x="0" y="243"/>
                    <a:pt x="0" y="241"/>
                  </a:cubicBez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4" name="Freeform 9">
              <a:extLst>
                <a:ext uri="{FF2B5EF4-FFF2-40B4-BE49-F238E27FC236}">
                  <a16:creationId xmlns:a16="http://schemas.microsoft.com/office/drawing/2014/main" id="{EA77D17E-EFBB-4FB4-8515-407D119A03EC}"/>
                </a:ext>
              </a:extLst>
            </p:cNvPr>
            <p:cNvSpPr>
              <a:spLocks/>
            </p:cNvSpPr>
            <p:nvPr/>
          </p:nvSpPr>
          <p:spPr bwMode="auto">
            <a:xfrm>
              <a:off x="9164138" y="2892261"/>
              <a:ext cx="770643" cy="477954"/>
            </a:xfrm>
            <a:custGeom>
              <a:avLst/>
              <a:gdLst>
                <a:gd name="T0" fmla="*/ 0 w 188"/>
                <a:gd name="T1" fmla="*/ 0 h 116"/>
                <a:gd name="T2" fmla="*/ 188 w 188"/>
                <a:gd name="T3" fmla="*/ 116 h 116"/>
                <a:gd name="T4" fmla="*/ 0 w 188"/>
                <a:gd name="T5" fmla="*/ 36 h 116"/>
                <a:gd name="T6" fmla="*/ 0 w 188"/>
                <a:gd name="T7" fmla="*/ 0 h 116"/>
              </a:gdLst>
              <a:ahLst/>
              <a:cxnLst>
                <a:cxn ang="0">
                  <a:pos x="T0" y="T1"/>
                </a:cxn>
                <a:cxn ang="0">
                  <a:pos x="T2" y="T3"/>
                </a:cxn>
                <a:cxn ang="0">
                  <a:pos x="T4" y="T5"/>
                </a:cxn>
                <a:cxn ang="0">
                  <a:pos x="T6" y="T7"/>
                </a:cxn>
              </a:cxnLst>
              <a:rect l="0" t="0" r="r" b="b"/>
              <a:pathLst>
                <a:path w="188" h="116">
                  <a:moveTo>
                    <a:pt x="0" y="0"/>
                  </a:moveTo>
                  <a:cubicBezTo>
                    <a:pt x="36" y="9"/>
                    <a:pt x="124" y="48"/>
                    <a:pt x="188" y="116"/>
                  </a:cubicBezTo>
                  <a:cubicBezTo>
                    <a:pt x="140" y="81"/>
                    <a:pt x="24" y="35"/>
                    <a:pt x="0" y="36"/>
                  </a:cubicBezTo>
                  <a:cubicBezTo>
                    <a:pt x="0" y="21"/>
                    <a:pt x="0" y="0"/>
                    <a:pt x="0" y="0"/>
                  </a:cubicBezTo>
                  <a:close/>
                </a:path>
              </a:pathLst>
            </a:custGeom>
            <a:solidFill>
              <a:srgbClr val="FF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35" name="Freeform 5">
              <a:extLst>
                <a:ext uri="{FF2B5EF4-FFF2-40B4-BE49-F238E27FC236}">
                  <a16:creationId xmlns:a16="http://schemas.microsoft.com/office/drawing/2014/main" id="{FAE18647-DA61-4796-A450-140C568251AF}"/>
                </a:ext>
              </a:extLst>
            </p:cNvPr>
            <p:cNvSpPr>
              <a:spLocks/>
            </p:cNvSpPr>
            <p:nvPr/>
          </p:nvSpPr>
          <p:spPr bwMode="auto">
            <a:xfrm>
              <a:off x="6961188" y="2529514"/>
              <a:ext cx="2178040" cy="1644817"/>
            </a:xfrm>
            <a:custGeom>
              <a:avLst/>
              <a:gdLst>
                <a:gd name="T0" fmla="*/ 531 w 531"/>
                <a:gd name="T1" fmla="*/ 74 h 399"/>
                <a:gd name="T2" fmla="*/ 17 w 531"/>
                <a:gd name="T3" fmla="*/ 101 h 399"/>
                <a:gd name="T4" fmla="*/ 17 w 531"/>
                <a:gd name="T5" fmla="*/ 307 h 399"/>
                <a:gd name="T6" fmla="*/ 531 w 531"/>
                <a:gd name="T7" fmla="*/ 333 h 399"/>
                <a:gd name="T8" fmla="*/ 531 w 531"/>
                <a:gd name="T9" fmla="*/ 74 h 399"/>
              </a:gdLst>
              <a:ahLst/>
              <a:cxnLst>
                <a:cxn ang="0">
                  <a:pos x="T0" y="T1"/>
                </a:cxn>
                <a:cxn ang="0">
                  <a:pos x="T2" y="T3"/>
                </a:cxn>
                <a:cxn ang="0">
                  <a:pos x="T4" y="T5"/>
                </a:cxn>
                <a:cxn ang="0">
                  <a:pos x="T6" y="T7"/>
                </a:cxn>
                <a:cxn ang="0">
                  <a:pos x="T8" y="T9"/>
                </a:cxn>
              </a:cxnLst>
              <a:rect l="0" t="0" r="r" b="b"/>
              <a:pathLst>
                <a:path w="531" h="399">
                  <a:moveTo>
                    <a:pt x="531" y="74"/>
                  </a:moveTo>
                  <a:cubicBezTo>
                    <a:pt x="280" y="0"/>
                    <a:pt x="106" y="60"/>
                    <a:pt x="17" y="101"/>
                  </a:cubicBezTo>
                  <a:cubicBezTo>
                    <a:pt x="17" y="101"/>
                    <a:pt x="0" y="236"/>
                    <a:pt x="17" y="307"/>
                  </a:cubicBezTo>
                  <a:cubicBezTo>
                    <a:pt x="220" y="399"/>
                    <a:pt x="417" y="368"/>
                    <a:pt x="531" y="333"/>
                  </a:cubicBezTo>
                  <a:lnTo>
                    <a:pt x="531" y="74"/>
                  </a:ln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aa-ET"/>
            </a:p>
          </p:txBody>
        </p:sp>
        <p:sp>
          <p:nvSpPr>
            <p:cNvPr id="36" name="Freeform 8">
              <a:extLst>
                <a:ext uri="{FF2B5EF4-FFF2-40B4-BE49-F238E27FC236}">
                  <a16:creationId xmlns:a16="http://schemas.microsoft.com/office/drawing/2014/main" id="{0E879A20-BCDE-4609-A261-79B129B3DEEA}"/>
                </a:ext>
              </a:extLst>
            </p:cNvPr>
            <p:cNvSpPr>
              <a:spLocks/>
            </p:cNvSpPr>
            <p:nvPr/>
          </p:nvSpPr>
          <p:spPr bwMode="auto">
            <a:xfrm>
              <a:off x="9164138" y="2851004"/>
              <a:ext cx="770643" cy="1046985"/>
            </a:xfrm>
            <a:custGeom>
              <a:avLst/>
              <a:gdLst>
                <a:gd name="T0" fmla="*/ 0 w 188"/>
                <a:gd name="T1" fmla="*/ 0 h 254"/>
                <a:gd name="T2" fmla="*/ 0 w 188"/>
                <a:gd name="T3" fmla="*/ 254 h 254"/>
                <a:gd name="T4" fmla="*/ 188 w 188"/>
                <a:gd name="T5" fmla="*/ 126 h 254"/>
                <a:gd name="T6" fmla="*/ 0 w 188"/>
                <a:gd name="T7" fmla="*/ 0 h 254"/>
              </a:gdLst>
              <a:ahLst/>
              <a:cxnLst>
                <a:cxn ang="0">
                  <a:pos x="T0" y="T1"/>
                </a:cxn>
                <a:cxn ang="0">
                  <a:pos x="T2" y="T3"/>
                </a:cxn>
                <a:cxn ang="0">
                  <a:pos x="T4" y="T5"/>
                </a:cxn>
                <a:cxn ang="0">
                  <a:pos x="T6" y="T7"/>
                </a:cxn>
              </a:cxnLst>
              <a:rect l="0" t="0" r="r" b="b"/>
              <a:pathLst>
                <a:path w="188" h="254">
                  <a:moveTo>
                    <a:pt x="0" y="0"/>
                  </a:moveTo>
                  <a:cubicBezTo>
                    <a:pt x="0" y="254"/>
                    <a:pt x="0" y="254"/>
                    <a:pt x="0" y="254"/>
                  </a:cubicBezTo>
                  <a:cubicBezTo>
                    <a:pt x="0" y="254"/>
                    <a:pt x="109" y="236"/>
                    <a:pt x="188" y="126"/>
                  </a:cubicBezTo>
                  <a:cubicBezTo>
                    <a:pt x="135" y="62"/>
                    <a:pt x="88" y="17"/>
                    <a:pt x="0" y="0"/>
                  </a:cubicBez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aa-ET"/>
            </a:p>
          </p:txBody>
        </p:sp>
        <p:sp>
          <p:nvSpPr>
            <p:cNvPr id="37" name="Freeform 6">
              <a:extLst>
                <a:ext uri="{FF2B5EF4-FFF2-40B4-BE49-F238E27FC236}">
                  <a16:creationId xmlns:a16="http://schemas.microsoft.com/office/drawing/2014/main" id="{341A5F36-4457-4B2A-ABB3-503A6266E3AF}"/>
                </a:ext>
              </a:extLst>
            </p:cNvPr>
            <p:cNvSpPr>
              <a:spLocks/>
            </p:cNvSpPr>
            <p:nvPr/>
          </p:nvSpPr>
          <p:spPr bwMode="auto">
            <a:xfrm>
              <a:off x="6961188" y="2941302"/>
              <a:ext cx="2178040" cy="1233029"/>
            </a:xfrm>
            <a:custGeom>
              <a:avLst/>
              <a:gdLst>
                <a:gd name="T0" fmla="*/ 42 w 531"/>
                <a:gd name="T1" fmla="*/ 155 h 299"/>
                <a:gd name="T2" fmla="*/ 19 w 531"/>
                <a:gd name="T3" fmla="*/ 0 h 299"/>
                <a:gd name="T4" fmla="*/ 17 w 531"/>
                <a:gd name="T5" fmla="*/ 1 h 299"/>
                <a:gd name="T6" fmla="*/ 17 w 531"/>
                <a:gd name="T7" fmla="*/ 207 h 299"/>
                <a:gd name="T8" fmla="*/ 531 w 531"/>
                <a:gd name="T9" fmla="*/ 233 h 299"/>
                <a:gd name="T10" fmla="*/ 531 w 531"/>
                <a:gd name="T11" fmla="*/ 188 h 299"/>
                <a:gd name="T12" fmla="*/ 42 w 531"/>
                <a:gd name="T13" fmla="*/ 155 h 299"/>
              </a:gdLst>
              <a:ahLst/>
              <a:cxnLst>
                <a:cxn ang="0">
                  <a:pos x="T0" y="T1"/>
                </a:cxn>
                <a:cxn ang="0">
                  <a:pos x="T2" y="T3"/>
                </a:cxn>
                <a:cxn ang="0">
                  <a:pos x="T4" y="T5"/>
                </a:cxn>
                <a:cxn ang="0">
                  <a:pos x="T6" y="T7"/>
                </a:cxn>
                <a:cxn ang="0">
                  <a:pos x="T8" y="T9"/>
                </a:cxn>
                <a:cxn ang="0">
                  <a:pos x="T10" y="T11"/>
                </a:cxn>
                <a:cxn ang="0">
                  <a:pos x="T12" y="T13"/>
                </a:cxn>
              </a:cxnLst>
              <a:rect l="0" t="0" r="r" b="b"/>
              <a:pathLst>
                <a:path w="531" h="299">
                  <a:moveTo>
                    <a:pt x="42" y="155"/>
                  </a:moveTo>
                  <a:cubicBezTo>
                    <a:pt x="32" y="113"/>
                    <a:pt x="24" y="47"/>
                    <a:pt x="19" y="0"/>
                  </a:cubicBezTo>
                  <a:cubicBezTo>
                    <a:pt x="18" y="0"/>
                    <a:pt x="18" y="0"/>
                    <a:pt x="17" y="1"/>
                  </a:cubicBezTo>
                  <a:cubicBezTo>
                    <a:pt x="17" y="1"/>
                    <a:pt x="0" y="136"/>
                    <a:pt x="17" y="207"/>
                  </a:cubicBezTo>
                  <a:cubicBezTo>
                    <a:pt x="220" y="299"/>
                    <a:pt x="417" y="268"/>
                    <a:pt x="531" y="233"/>
                  </a:cubicBezTo>
                  <a:cubicBezTo>
                    <a:pt x="531" y="188"/>
                    <a:pt x="531" y="188"/>
                    <a:pt x="531" y="188"/>
                  </a:cubicBezTo>
                  <a:cubicBezTo>
                    <a:pt x="414" y="220"/>
                    <a:pt x="231" y="241"/>
                    <a:pt x="42" y="155"/>
                  </a:cubicBezTo>
                  <a:close/>
                </a:path>
              </a:pathLst>
            </a:custGeom>
            <a:gradFill flip="none" rotWithShape="1">
              <a:gsLst>
                <a:gs pos="0">
                  <a:schemeClr val="accent1">
                    <a:lumMod val="50000"/>
                  </a:schemeClr>
                </a:gs>
                <a:gs pos="25000">
                  <a:schemeClr val="accent1">
                    <a:alpha val="0"/>
                  </a:schemeClr>
                </a:gs>
              </a:gsLst>
              <a:lin ang="162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8" name="Freeform 61">
              <a:extLst>
                <a:ext uri="{FF2B5EF4-FFF2-40B4-BE49-F238E27FC236}">
                  <a16:creationId xmlns:a16="http://schemas.microsoft.com/office/drawing/2014/main" id="{B2668DAC-E6CE-433F-B92F-DF580E455C7F}"/>
                </a:ext>
              </a:extLst>
            </p:cNvPr>
            <p:cNvSpPr>
              <a:spLocks/>
            </p:cNvSpPr>
            <p:nvPr/>
          </p:nvSpPr>
          <p:spPr bwMode="auto">
            <a:xfrm>
              <a:off x="7889875" y="3092451"/>
              <a:ext cx="908050" cy="923925"/>
            </a:xfrm>
            <a:custGeom>
              <a:avLst/>
              <a:gdLst>
                <a:gd name="T0" fmla="*/ 572 w 572"/>
                <a:gd name="T1" fmla="*/ 331 h 582"/>
                <a:gd name="T2" fmla="*/ 319 w 572"/>
                <a:gd name="T3" fmla="*/ 582 h 582"/>
                <a:gd name="T4" fmla="*/ 0 w 572"/>
                <a:gd name="T5" fmla="*/ 264 h 582"/>
                <a:gd name="T6" fmla="*/ 272 w 572"/>
                <a:gd name="T7" fmla="*/ 0 h 582"/>
                <a:gd name="T8" fmla="*/ 572 w 572"/>
                <a:gd name="T9" fmla="*/ 331 h 582"/>
              </a:gdLst>
              <a:ahLst/>
              <a:cxnLst>
                <a:cxn ang="0">
                  <a:pos x="T0" y="T1"/>
                </a:cxn>
                <a:cxn ang="0">
                  <a:pos x="T2" y="T3"/>
                </a:cxn>
                <a:cxn ang="0">
                  <a:pos x="T4" y="T5"/>
                </a:cxn>
                <a:cxn ang="0">
                  <a:pos x="T6" y="T7"/>
                </a:cxn>
                <a:cxn ang="0">
                  <a:pos x="T8" y="T9"/>
                </a:cxn>
              </a:cxnLst>
              <a:rect l="0" t="0" r="r" b="b"/>
              <a:pathLst>
                <a:path w="572" h="582">
                  <a:moveTo>
                    <a:pt x="572" y="331"/>
                  </a:moveTo>
                  <a:lnTo>
                    <a:pt x="319" y="582"/>
                  </a:lnTo>
                  <a:lnTo>
                    <a:pt x="0" y="264"/>
                  </a:lnTo>
                  <a:lnTo>
                    <a:pt x="272" y="0"/>
                  </a:lnTo>
                  <a:lnTo>
                    <a:pt x="572" y="331"/>
                  </a:lnTo>
                  <a:close/>
                </a:path>
              </a:pathLst>
            </a:custGeom>
            <a:gradFill flip="none" rotWithShape="1">
              <a:gsLst>
                <a:gs pos="20000">
                  <a:schemeClr val="accent1">
                    <a:lumMod val="50000"/>
                  </a:schemeClr>
                </a:gs>
                <a:gs pos="69000">
                  <a:schemeClr val="accent1">
                    <a:alpha val="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9" name="Oval 63">
              <a:extLst>
                <a:ext uri="{FF2B5EF4-FFF2-40B4-BE49-F238E27FC236}">
                  <a16:creationId xmlns:a16="http://schemas.microsoft.com/office/drawing/2014/main" id="{8A943640-80EA-43AD-A851-8EE8842AA451}"/>
                </a:ext>
              </a:extLst>
            </p:cNvPr>
            <p:cNvSpPr>
              <a:spLocks noChangeArrowheads="1"/>
            </p:cNvSpPr>
            <p:nvPr/>
          </p:nvSpPr>
          <p:spPr bwMode="auto">
            <a:xfrm>
              <a:off x="8194675" y="3013076"/>
              <a:ext cx="706438" cy="708025"/>
            </a:xfrm>
            <a:prstGeom prst="ellipse">
              <a:avLst/>
            </a:prstGeom>
            <a:solidFill>
              <a:schemeClr val="accent3">
                <a:lumMod val="60000"/>
                <a:lumOff val="40000"/>
              </a:schemeClr>
            </a:solidFill>
            <a:ln>
              <a:noFill/>
            </a:ln>
            <a:effectLst>
              <a:innerShdw blurRad="165100" dist="38100" dir="18600000">
                <a:prstClr val="black">
                  <a:alpha val="79000"/>
                </a:prstClr>
              </a:innerShdw>
            </a:effectLst>
          </p:spPr>
          <p:txBody>
            <a:bodyPr vert="horz" wrap="square" lIns="91440" tIns="45720" rIns="91440" bIns="45720" numCol="1" anchor="t" anchorCtr="0" compatLnSpc="1">
              <a:prstTxWarp prst="textNoShape">
                <a:avLst/>
              </a:prstTxWarp>
            </a:bodyPr>
            <a:lstStyle/>
            <a:p>
              <a:endParaRPr lang="aa-ET"/>
            </a:p>
          </p:txBody>
        </p:sp>
        <p:sp>
          <p:nvSpPr>
            <p:cNvPr id="40" name="Freeform 60">
              <a:extLst>
                <a:ext uri="{FF2B5EF4-FFF2-40B4-BE49-F238E27FC236}">
                  <a16:creationId xmlns:a16="http://schemas.microsoft.com/office/drawing/2014/main" id="{AEF5C5F2-65F3-498A-88AE-D73840F48AFD}"/>
                </a:ext>
              </a:extLst>
            </p:cNvPr>
            <p:cNvSpPr>
              <a:spLocks/>
            </p:cNvSpPr>
            <p:nvPr/>
          </p:nvSpPr>
          <p:spPr bwMode="auto">
            <a:xfrm>
              <a:off x="6999288" y="3395663"/>
              <a:ext cx="1027113" cy="304800"/>
            </a:xfrm>
            <a:custGeom>
              <a:avLst/>
              <a:gdLst>
                <a:gd name="T0" fmla="*/ 647 w 647"/>
                <a:gd name="T1" fmla="*/ 0 h 192"/>
                <a:gd name="T2" fmla="*/ 13 w 647"/>
                <a:gd name="T3" fmla="*/ 192 h 192"/>
                <a:gd name="T4" fmla="*/ 0 w 647"/>
                <a:gd name="T5" fmla="*/ 11 h 192"/>
                <a:gd name="T6" fmla="*/ 647 w 647"/>
                <a:gd name="T7" fmla="*/ 0 h 192"/>
              </a:gdLst>
              <a:ahLst/>
              <a:cxnLst>
                <a:cxn ang="0">
                  <a:pos x="T0" y="T1"/>
                </a:cxn>
                <a:cxn ang="0">
                  <a:pos x="T2" y="T3"/>
                </a:cxn>
                <a:cxn ang="0">
                  <a:pos x="T4" y="T5"/>
                </a:cxn>
                <a:cxn ang="0">
                  <a:pos x="T6" y="T7"/>
                </a:cxn>
              </a:cxnLst>
              <a:rect l="0" t="0" r="r" b="b"/>
              <a:pathLst>
                <a:path w="647" h="192">
                  <a:moveTo>
                    <a:pt x="647" y="0"/>
                  </a:moveTo>
                  <a:lnTo>
                    <a:pt x="13" y="192"/>
                  </a:lnTo>
                  <a:lnTo>
                    <a:pt x="0" y="11"/>
                  </a:lnTo>
                  <a:lnTo>
                    <a:pt x="647" y="0"/>
                  </a:lnTo>
                  <a:close/>
                </a:path>
              </a:pathLst>
            </a:custGeom>
            <a:gradFill flip="none" rotWithShape="1">
              <a:gsLst>
                <a:gs pos="20000">
                  <a:schemeClr val="accent1">
                    <a:lumMod val="75000"/>
                  </a:schemeClr>
                </a:gs>
                <a:gs pos="69000">
                  <a:schemeClr val="accent1">
                    <a:alpha val="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41" name="Freeform 7">
              <a:extLst>
                <a:ext uri="{FF2B5EF4-FFF2-40B4-BE49-F238E27FC236}">
                  <a16:creationId xmlns:a16="http://schemas.microsoft.com/office/drawing/2014/main" id="{B838E88D-372F-4DDC-88A7-25B64FA5A5E6}"/>
                </a:ext>
              </a:extLst>
            </p:cNvPr>
            <p:cNvSpPr>
              <a:spLocks/>
            </p:cNvSpPr>
            <p:nvPr/>
          </p:nvSpPr>
          <p:spPr bwMode="auto">
            <a:xfrm>
              <a:off x="6982525" y="2516449"/>
              <a:ext cx="2124329" cy="634418"/>
            </a:xfrm>
            <a:custGeom>
              <a:avLst/>
              <a:gdLst>
                <a:gd name="T0" fmla="*/ 518 w 518"/>
                <a:gd name="T1" fmla="*/ 110 h 154"/>
                <a:gd name="T2" fmla="*/ 518 w 518"/>
                <a:gd name="T3" fmla="*/ 74 h 154"/>
                <a:gd name="T4" fmla="*/ 4 w 518"/>
                <a:gd name="T5" fmla="*/ 110 h 154"/>
                <a:gd name="T6" fmla="*/ 0 w 518"/>
                <a:gd name="T7" fmla="*/ 154 h 154"/>
                <a:gd name="T8" fmla="*/ 518 w 518"/>
                <a:gd name="T9" fmla="*/ 110 h 154"/>
              </a:gdLst>
              <a:ahLst/>
              <a:cxnLst>
                <a:cxn ang="0">
                  <a:pos x="T0" y="T1"/>
                </a:cxn>
                <a:cxn ang="0">
                  <a:pos x="T2" y="T3"/>
                </a:cxn>
                <a:cxn ang="0">
                  <a:pos x="T4" y="T5"/>
                </a:cxn>
                <a:cxn ang="0">
                  <a:pos x="T6" y="T7"/>
                </a:cxn>
                <a:cxn ang="0">
                  <a:pos x="T8" y="T9"/>
                </a:cxn>
              </a:cxnLst>
              <a:rect l="0" t="0" r="r" b="b"/>
              <a:pathLst>
                <a:path w="518" h="154">
                  <a:moveTo>
                    <a:pt x="518" y="110"/>
                  </a:moveTo>
                  <a:cubicBezTo>
                    <a:pt x="518" y="74"/>
                    <a:pt x="518" y="74"/>
                    <a:pt x="518" y="74"/>
                  </a:cubicBezTo>
                  <a:cubicBezTo>
                    <a:pt x="267" y="0"/>
                    <a:pt x="93" y="69"/>
                    <a:pt x="4" y="110"/>
                  </a:cubicBezTo>
                  <a:cubicBezTo>
                    <a:pt x="4" y="110"/>
                    <a:pt x="2" y="128"/>
                    <a:pt x="0" y="154"/>
                  </a:cubicBezTo>
                  <a:cubicBezTo>
                    <a:pt x="90" y="114"/>
                    <a:pt x="288" y="51"/>
                    <a:pt x="518" y="110"/>
                  </a:cubicBezTo>
                  <a:close/>
                </a:path>
              </a:pathLst>
            </a:custGeom>
            <a:gradFill flip="none" rotWithShape="1">
              <a:gsLst>
                <a:gs pos="0">
                  <a:srgbClr val="FFFFFF">
                    <a:alpha val="66667"/>
                  </a:srgbClr>
                </a:gs>
                <a:gs pos="41000">
                  <a:srgbClr val="FFFFFF">
                    <a:alpha val="0"/>
                  </a:srgbClr>
                </a:gs>
              </a:gsLst>
              <a:lin ang="5400000" scaled="0"/>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42" name="Freeform 64">
              <a:extLst>
                <a:ext uri="{FF2B5EF4-FFF2-40B4-BE49-F238E27FC236}">
                  <a16:creationId xmlns:a16="http://schemas.microsoft.com/office/drawing/2014/main" id="{76FC801D-CB01-4622-B575-D0D60A6AD5E4}"/>
                </a:ext>
              </a:extLst>
            </p:cNvPr>
            <p:cNvSpPr>
              <a:spLocks/>
            </p:cNvSpPr>
            <p:nvPr/>
          </p:nvSpPr>
          <p:spPr bwMode="auto">
            <a:xfrm>
              <a:off x="6688138" y="3289301"/>
              <a:ext cx="1366838" cy="155575"/>
            </a:xfrm>
            <a:custGeom>
              <a:avLst/>
              <a:gdLst>
                <a:gd name="T0" fmla="*/ 326 w 333"/>
                <a:gd name="T1" fmla="*/ 26 h 38"/>
                <a:gd name="T2" fmla="*/ 333 w 333"/>
                <a:gd name="T3" fmla="*/ 19 h 38"/>
                <a:gd name="T4" fmla="*/ 333 w 333"/>
                <a:gd name="T5" fmla="*/ 19 h 38"/>
                <a:gd name="T6" fmla="*/ 333 w 333"/>
                <a:gd name="T7" fmla="*/ 19 h 38"/>
                <a:gd name="T8" fmla="*/ 326 w 333"/>
                <a:gd name="T9" fmla="*/ 12 h 38"/>
                <a:gd name="T10" fmla="*/ 19 w 333"/>
                <a:gd name="T11" fmla="*/ 0 h 38"/>
                <a:gd name="T12" fmla="*/ 0 w 333"/>
                <a:gd name="T13" fmla="*/ 19 h 38"/>
                <a:gd name="T14" fmla="*/ 0 w 333"/>
                <a:gd name="T15" fmla="*/ 19 h 38"/>
                <a:gd name="T16" fmla="*/ 0 w 333"/>
                <a:gd name="T17" fmla="*/ 19 h 38"/>
                <a:gd name="T18" fmla="*/ 19 w 333"/>
                <a:gd name="T19" fmla="*/ 38 h 38"/>
                <a:gd name="T20" fmla="*/ 326 w 333"/>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8">
                  <a:moveTo>
                    <a:pt x="326" y="26"/>
                  </a:moveTo>
                  <a:cubicBezTo>
                    <a:pt x="330" y="26"/>
                    <a:pt x="333" y="23"/>
                    <a:pt x="333" y="19"/>
                  </a:cubicBezTo>
                  <a:cubicBezTo>
                    <a:pt x="333" y="19"/>
                    <a:pt x="333" y="19"/>
                    <a:pt x="333" y="19"/>
                  </a:cubicBezTo>
                  <a:cubicBezTo>
                    <a:pt x="333" y="19"/>
                    <a:pt x="333" y="19"/>
                    <a:pt x="333" y="19"/>
                  </a:cubicBezTo>
                  <a:cubicBezTo>
                    <a:pt x="333" y="15"/>
                    <a:pt x="330" y="12"/>
                    <a:pt x="326" y="12"/>
                  </a:cubicBezTo>
                  <a:cubicBezTo>
                    <a:pt x="19" y="0"/>
                    <a:pt x="19" y="0"/>
                    <a:pt x="19" y="0"/>
                  </a:cubicBezTo>
                  <a:cubicBezTo>
                    <a:pt x="9" y="0"/>
                    <a:pt x="0" y="8"/>
                    <a:pt x="0" y="19"/>
                  </a:cubicBezTo>
                  <a:cubicBezTo>
                    <a:pt x="0" y="19"/>
                    <a:pt x="0" y="19"/>
                    <a:pt x="0" y="19"/>
                  </a:cubicBezTo>
                  <a:cubicBezTo>
                    <a:pt x="0" y="19"/>
                    <a:pt x="0" y="19"/>
                    <a:pt x="0" y="19"/>
                  </a:cubicBezTo>
                  <a:cubicBezTo>
                    <a:pt x="0" y="30"/>
                    <a:pt x="9" y="38"/>
                    <a:pt x="19" y="38"/>
                  </a:cubicBezTo>
                  <a:lnTo>
                    <a:pt x="326" y="26"/>
                  </a:ln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aa-ET"/>
            </a:p>
          </p:txBody>
        </p:sp>
        <p:sp>
          <p:nvSpPr>
            <p:cNvPr id="43" name="Freeform 75">
              <a:extLst>
                <a:ext uri="{FF2B5EF4-FFF2-40B4-BE49-F238E27FC236}">
                  <a16:creationId xmlns:a16="http://schemas.microsoft.com/office/drawing/2014/main" id="{B170C16C-B7E7-4A2E-956C-D372902E3F5A}"/>
                </a:ext>
              </a:extLst>
            </p:cNvPr>
            <p:cNvSpPr>
              <a:spLocks/>
            </p:cNvSpPr>
            <p:nvPr/>
          </p:nvSpPr>
          <p:spPr bwMode="auto">
            <a:xfrm>
              <a:off x="6704013" y="2355851"/>
              <a:ext cx="1330325" cy="369888"/>
            </a:xfrm>
            <a:custGeom>
              <a:avLst/>
              <a:gdLst>
                <a:gd name="T0" fmla="*/ 0 w 324"/>
                <a:gd name="T1" fmla="*/ 22 h 90"/>
                <a:gd name="T2" fmla="*/ 15 w 324"/>
                <a:gd name="T3" fmla="*/ 18 h 90"/>
                <a:gd name="T4" fmla="*/ 31 w 324"/>
                <a:gd name="T5" fmla="*/ 13 h 90"/>
                <a:gd name="T6" fmla="*/ 53 w 324"/>
                <a:gd name="T7" fmla="*/ 8 h 90"/>
                <a:gd name="T8" fmla="*/ 66 w 324"/>
                <a:gd name="T9" fmla="*/ 5 h 90"/>
                <a:gd name="T10" fmla="*/ 80 w 324"/>
                <a:gd name="T11" fmla="*/ 3 h 90"/>
                <a:gd name="T12" fmla="*/ 94 w 324"/>
                <a:gd name="T13" fmla="*/ 2 h 90"/>
                <a:gd name="T14" fmla="*/ 109 w 324"/>
                <a:gd name="T15" fmla="*/ 1 h 90"/>
                <a:gd name="T16" fmla="*/ 125 w 324"/>
                <a:gd name="T17" fmla="*/ 0 h 90"/>
                <a:gd name="T18" fmla="*/ 141 w 324"/>
                <a:gd name="T19" fmla="*/ 1 h 90"/>
                <a:gd name="T20" fmla="*/ 149 w 324"/>
                <a:gd name="T21" fmla="*/ 1 h 90"/>
                <a:gd name="T22" fmla="*/ 157 w 324"/>
                <a:gd name="T23" fmla="*/ 2 h 90"/>
                <a:gd name="T24" fmla="*/ 174 w 324"/>
                <a:gd name="T25" fmla="*/ 4 h 90"/>
                <a:gd name="T26" fmla="*/ 190 w 324"/>
                <a:gd name="T27" fmla="*/ 8 h 90"/>
                <a:gd name="T28" fmla="*/ 198 w 324"/>
                <a:gd name="T29" fmla="*/ 10 h 90"/>
                <a:gd name="T30" fmla="*/ 206 w 324"/>
                <a:gd name="T31" fmla="*/ 12 h 90"/>
                <a:gd name="T32" fmla="*/ 214 w 324"/>
                <a:gd name="T33" fmla="*/ 15 h 90"/>
                <a:gd name="T34" fmla="*/ 217 w 324"/>
                <a:gd name="T35" fmla="*/ 16 h 90"/>
                <a:gd name="T36" fmla="*/ 221 w 324"/>
                <a:gd name="T37" fmla="*/ 17 h 90"/>
                <a:gd name="T38" fmla="*/ 236 w 324"/>
                <a:gd name="T39" fmla="*/ 23 h 90"/>
                <a:gd name="T40" fmla="*/ 262 w 324"/>
                <a:gd name="T41" fmla="*/ 37 h 90"/>
                <a:gd name="T42" fmla="*/ 284 w 324"/>
                <a:gd name="T43" fmla="*/ 52 h 90"/>
                <a:gd name="T44" fmla="*/ 301 w 324"/>
                <a:gd name="T45" fmla="*/ 67 h 90"/>
                <a:gd name="T46" fmla="*/ 314 w 324"/>
                <a:gd name="T47" fmla="*/ 79 h 90"/>
                <a:gd name="T48" fmla="*/ 321 w 324"/>
                <a:gd name="T49" fmla="*/ 87 h 90"/>
                <a:gd name="T50" fmla="*/ 324 w 324"/>
                <a:gd name="T51" fmla="*/ 90 h 90"/>
                <a:gd name="T52" fmla="*/ 321 w 324"/>
                <a:gd name="T53" fmla="*/ 88 h 90"/>
                <a:gd name="T54" fmla="*/ 313 w 324"/>
                <a:gd name="T55" fmla="*/ 80 h 90"/>
                <a:gd name="T56" fmla="*/ 300 w 324"/>
                <a:gd name="T57" fmla="*/ 68 h 90"/>
                <a:gd name="T58" fmla="*/ 283 w 324"/>
                <a:gd name="T59" fmla="*/ 54 h 90"/>
                <a:gd name="T60" fmla="*/ 260 w 324"/>
                <a:gd name="T61" fmla="*/ 40 h 90"/>
                <a:gd name="T62" fmla="*/ 234 w 324"/>
                <a:gd name="T63" fmla="*/ 27 h 90"/>
                <a:gd name="T64" fmla="*/ 220 w 324"/>
                <a:gd name="T65" fmla="*/ 21 h 90"/>
                <a:gd name="T66" fmla="*/ 216 w 324"/>
                <a:gd name="T67" fmla="*/ 20 h 90"/>
                <a:gd name="T68" fmla="*/ 212 w 324"/>
                <a:gd name="T69" fmla="*/ 19 h 90"/>
                <a:gd name="T70" fmla="*/ 205 w 324"/>
                <a:gd name="T71" fmla="*/ 16 h 90"/>
                <a:gd name="T72" fmla="*/ 197 w 324"/>
                <a:gd name="T73" fmla="*/ 14 h 90"/>
                <a:gd name="T74" fmla="*/ 189 w 324"/>
                <a:gd name="T75" fmla="*/ 12 h 90"/>
                <a:gd name="T76" fmla="*/ 173 w 324"/>
                <a:gd name="T77" fmla="*/ 9 h 90"/>
                <a:gd name="T78" fmla="*/ 157 w 324"/>
                <a:gd name="T79" fmla="*/ 7 h 90"/>
                <a:gd name="T80" fmla="*/ 149 w 324"/>
                <a:gd name="T81" fmla="*/ 6 h 90"/>
                <a:gd name="T82" fmla="*/ 141 w 324"/>
                <a:gd name="T83" fmla="*/ 5 h 90"/>
                <a:gd name="T84" fmla="*/ 125 w 324"/>
                <a:gd name="T85" fmla="*/ 5 h 90"/>
                <a:gd name="T86" fmla="*/ 109 w 324"/>
                <a:gd name="T87" fmla="*/ 5 h 90"/>
                <a:gd name="T88" fmla="*/ 94 w 324"/>
                <a:gd name="T89" fmla="*/ 5 h 90"/>
                <a:gd name="T90" fmla="*/ 80 w 324"/>
                <a:gd name="T91" fmla="*/ 7 h 90"/>
                <a:gd name="T92" fmla="*/ 66 w 324"/>
                <a:gd name="T93" fmla="*/ 8 h 90"/>
                <a:gd name="T94" fmla="*/ 54 w 324"/>
                <a:gd name="T95" fmla="*/ 10 h 90"/>
                <a:gd name="T96" fmla="*/ 32 w 324"/>
                <a:gd name="T97" fmla="*/ 14 h 90"/>
                <a:gd name="T98" fmla="*/ 15 w 324"/>
                <a:gd name="T99" fmla="*/ 18 h 90"/>
                <a:gd name="T100" fmla="*/ 0 w 324"/>
                <a:gd name="T101"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22"/>
                  </a:moveTo>
                  <a:cubicBezTo>
                    <a:pt x="0" y="22"/>
                    <a:pt x="5" y="20"/>
                    <a:pt x="15" y="18"/>
                  </a:cubicBezTo>
                  <a:cubicBezTo>
                    <a:pt x="19" y="16"/>
                    <a:pt x="25" y="15"/>
                    <a:pt x="31" y="13"/>
                  </a:cubicBezTo>
                  <a:cubicBezTo>
                    <a:pt x="38" y="11"/>
                    <a:pt x="45" y="10"/>
                    <a:pt x="53" y="8"/>
                  </a:cubicBezTo>
                  <a:cubicBezTo>
                    <a:pt x="57" y="7"/>
                    <a:pt x="61" y="6"/>
                    <a:pt x="66" y="5"/>
                  </a:cubicBezTo>
                  <a:cubicBezTo>
                    <a:pt x="70" y="5"/>
                    <a:pt x="75" y="4"/>
                    <a:pt x="80" y="3"/>
                  </a:cubicBezTo>
                  <a:cubicBezTo>
                    <a:pt x="84" y="3"/>
                    <a:pt x="89" y="2"/>
                    <a:pt x="94" y="2"/>
                  </a:cubicBezTo>
                  <a:cubicBezTo>
                    <a:pt x="99" y="1"/>
                    <a:pt x="104" y="1"/>
                    <a:pt x="109" y="1"/>
                  </a:cubicBezTo>
                  <a:cubicBezTo>
                    <a:pt x="114" y="1"/>
                    <a:pt x="120" y="0"/>
                    <a:pt x="125" y="0"/>
                  </a:cubicBezTo>
                  <a:cubicBezTo>
                    <a:pt x="130" y="1"/>
                    <a:pt x="136" y="1"/>
                    <a:pt x="141" y="1"/>
                  </a:cubicBezTo>
                  <a:cubicBezTo>
                    <a:pt x="144" y="1"/>
                    <a:pt x="146" y="1"/>
                    <a:pt x="149" y="1"/>
                  </a:cubicBezTo>
                  <a:cubicBezTo>
                    <a:pt x="152" y="2"/>
                    <a:pt x="155" y="2"/>
                    <a:pt x="157" y="2"/>
                  </a:cubicBezTo>
                  <a:cubicBezTo>
                    <a:pt x="163" y="3"/>
                    <a:pt x="168" y="4"/>
                    <a:pt x="174" y="4"/>
                  </a:cubicBezTo>
                  <a:cubicBezTo>
                    <a:pt x="179" y="6"/>
                    <a:pt x="185" y="7"/>
                    <a:pt x="190" y="8"/>
                  </a:cubicBezTo>
                  <a:cubicBezTo>
                    <a:pt x="193" y="9"/>
                    <a:pt x="195" y="9"/>
                    <a:pt x="198" y="10"/>
                  </a:cubicBezTo>
                  <a:cubicBezTo>
                    <a:pt x="201" y="11"/>
                    <a:pt x="203" y="12"/>
                    <a:pt x="206" y="12"/>
                  </a:cubicBezTo>
                  <a:cubicBezTo>
                    <a:pt x="208" y="13"/>
                    <a:pt x="211" y="14"/>
                    <a:pt x="214" y="15"/>
                  </a:cubicBezTo>
                  <a:cubicBezTo>
                    <a:pt x="217" y="16"/>
                    <a:pt x="217" y="16"/>
                    <a:pt x="217" y="16"/>
                  </a:cubicBezTo>
                  <a:cubicBezTo>
                    <a:pt x="221" y="17"/>
                    <a:pt x="221" y="17"/>
                    <a:pt x="221" y="17"/>
                  </a:cubicBezTo>
                  <a:cubicBezTo>
                    <a:pt x="226" y="19"/>
                    <a:pt x="231" y="21"/>
                    <a:pt x="236" y="23"/>
                  </a:cubicBezTo>
                  <a:cubicBezTo>
                    <a:pt x="245" y="28"/>
                    <a:pt x="254" y="32"/>
                    <a:pt x="262" y="37"/>
                  </a:cubicBezTo>
                  <a:cubicBezTo>
                    <a:pt x="270" y="42"/>
                    <a:pt x="278" y="47"/>
                    <a:pt x="284" y="52"/>
                  </a:cubicBezTo>
                  <a:cubicBezTo>
                    <a:pt x="291" y="57"/>
                    <a:pt x="297" y="62"/>
                    <a:pt x="301" y="67"/>
                  </a:cubicBezTo>
                  <a:cubicBezTo>
                    <a:pt x="306" y="71"/>
                    <a:pt x="310" y="76"/>
                    <a:pt x="314" y="79"/>
                  </a:cubicBezTo>
                  <a:cubicBezTo>
                    <a:pt x="317" y="82"/>
                    <a:pt x="319" y="85"/>
                    <a:pt x="321" y="87"/>
                  </a:cubicBezTo>
                  <a:cubicBezTo>
                    <a:pt x="323" y="89"/>
                    <a:pt x="324" y="90"/>
                    <a:pt x="324" y="90"/>
                  </a:cubicBezTo>
                  <a:cubicBezTo>
                    <a:pt x="324" y="90"/>
                    <a:pt x="323" y="89"/>
                    <a:pt x="321" y="88"/>
                  </a:cubicBezTo>
                  <a:cubicBezTo>
                    <a:pt x="319" y="86"/>
                    <a:pt x="317" y="83"/>
                    <a:pt x="313" y="80"/>
                  </a:cubicBezTo>
                  <a:cubicBezTo>
                    <a:pt x="310" y="76"/>
                    <a:pt x="305" y="72"/>
                    <a:pt x="300" y="68"/>
                  </a:cubicBezTo>
                  <a:cubicBezTo>
                    <a:pt x="295" y="64"/>
                    <a:pt x="289" y="59"/>
                    <a:pt x="283" y="54"/>
                  </a:cubicBezTo>
                  <a:cubicBezTo>
                    <a:pt x="276" y="50"/>
                    <a:pt x="269" y="45"/>
                    <a:pt x="260" y="40"/>
                  </a:cubicBezTo>
                  <a:cubicBezTo>
                    <a:pt x="252" y="35"/>
                    <a:pt x="243" y="31"/>
                    <a:pt x="234" y="27"/>
                  </a:cubicBezTo>
                  <a:cubicBezTo>
                    <a:pt x="229" y="25"/>
                    <a:pt x="225" y="23"/>
                    <a:pt x="220" y="21"/>
                  </a:cubicBezTo>
                  <a:cubicBezTo>
                    <a:pt x="216" y="20"/>
                    <a:pt x="216" y="20"/>
                    <a:pt x="216" y="20"/>
                  </a:cubicBezTo>
                  <a:cubicBezTo>
                    <a:pt x="212" y="19"/>
                    <a:pt x="212" y="19"/>
                    <a:pt x="212" y="19"/>
                  </a:cubicBezTo>
                  <a:cubicBezTo>
                    <a:pt x="210" y="18"/>
                    <a:pt x="207" y="17"/>
                    <a:pt x="205" y="16"/>
                  </a:cubicBezTo>
                  <a:cubicBezTo>
                    <a:pt x="202" y="16"/>
                    <a:pt x="199" y="15"/>
                    <a:pt x="197" y="14"/>
                  </a:cubicBezTo>
                  <a:cubicBezTo>
                    <a:pt x="194" y="13"/>
                    <a:pt x="192" y="13"/>
                    <a:pt x="189" y="12"/>
                  </a:cubicBezTo>
                  <a:cubicBezTo>
                    <a:pt x="184" y="11"/>
                    <a:pt x="178" y="10"/>
                    <a:pt x="173" y="9"/>
                  </a:cubicBezTo>
                  <a:cubicBezTo>
                    <a:pt x="168" y="8"/>
                    <a:pt x="162" y="8"/>
                    <a:pt x="157" y="7"/>
                  </a:cubicBezTo>
                  <a:cubicBezTo>
                    <a:pt x="154" y="6"/>
                    <a:pt x="151" y="6"/>
                    <a:pt x="149" y="6"/>
                  </a:cubicBezTo>
                  <a:cubicBezTo>
                    <a:pt x="146" y="6"/>
                    <a:pt x="143" y="5"/>
                    <a:pt x="141" y="5"/>
                  </a:cubicBezTo>
                  <a:cubicBezTo>
                    <a:pt x="135" y="5"/>
                    <a:pt x="130" y="5"/>
                    <a:pt x="125" y="5"/>
                  </a:cubicBezTo>
                  <a:cubicBezTo>
                    <a:pt x="120" y="4"/>
                    <a:pt x="114" y="5"/>
                    <a:pt x="109" y="5"/>
                  </a:cubicBezTo>
                  <a:cubicBezTo>
                    <a:pt x="104" y="5"/>
                    <a:pt x="99" y="5"/>
                    <a:pt x="94" y="5"/>
                  </a:cubicBezTo>
                  <a:cubicBezTo>
                    <a:pt x="89" y="6"/>
                    <a:pt x="85" y="6"/>
                    <a:pt x="80" y="7"/>
                  </a:cubicBezTo>
                  <a:cubicBezTo>
                    <a:pt x="75" y="7"/>
                    <a:pt x="71" y="8"/>
                    <a:pt x="66" y="8"/>
                  </a:cubicBezTo>
                  <a:cubicBezTo>
                    <a:pt x="62" y="9"/>
                    <a:pt x="58" y="10"/>
                    <a:pt x="54" y="10"/>
                  </a:cubicBezTo>
                  <a:cubicBezTo>
                    <a:pt x="46" y="12"/>
                    <a:pt x="38" y="13"/>
                    <a:pt x="32" y="14"/>
                  </a:cubicBezTo>
                  <a:cubicBezTo>
                    <a:pt x="25" y="16"/>
                    <a:pt x="20" y="17"/>
                    <a:pt x="15" y="18"/>
                  </a:cubicBezTo>
                  <a:cubicBezTo>
                    <a:pt x="6" y="21"/>
                    <a:pt x="0" y="22"/>
                    <a:pt x="0" y="22"/>
                  </a:cubicBezTo>
                  <a:close/>
                </a:path>
              </a:pathLst>
            </a:custGeom>
            <a:solidFill>
              <a:schemeClr val="bg2">
                <a:alpha val="14000"/>
              </a:schemeClr>
            </a:solidFill>
            <a:ln>
              <a:noFill/>
            </a:ln>
          </p:spPr>
          <p:txBody>
            <a:bodyPr vert="horz" wrap="square" lIns="91440" tIns="45720" rIns="91440" bIns="45720" numCol="1" anchor="t" anchorCtr="0" compatLnSpc="1">
              <a:prstTxWarp prst="textNoShape">
                <a:avLst/>
              </a:prstTxWarp>
            </a:bodyPr>
            <a:lstStyle/>
            <a:p>
              <a:endParaRPr lang="aa-ET"/>
            </a:p>
          </p:txBody>
        </p:sp>
        <p:pic>
          <p:nvPicPr>
            <p:cNvPr id="44" name="Picture 43">
              <a:extLst>
                <a:ext uri="{FF2B5EF4-FFF2-40B4-BE49-F238E27FC236}">
                  <a16:creationId xmlns:a16="http://schemas.microsoft.com/office/drawing/2014/main" id="{34067A9F-40C0-4771-9799-D6B2AB686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8974" y="2984502"/>
              <a:ext cx="739062" cy="762793"/>
            </a:xfrm>
            <a:prstGeom prst="rect">
              <a:avLst/>
            </a:prstGeom>
          </p:spPr>
        </p:pic>
        <p:sp>
          <p:nvSpPr>
            <p:cNvPr id="45" name="Oval 44">
              <a:extLst>
                <a:ext uri="{FF2B5EF4-FFF2-40B4-BE49-F238E27FC236}">
                  <a16:creationId xmlns:a16="http://schemas.microsoft.com/office/drawing/2014/main" id="{E4E4E3D9-E1E0-41FD-BAAB-14E18A96B73B}"/>
                </a:ext>
              </a:extLst>
            </p:cNvPr>
            <p:cNvSpPr/>
            <p:nvPr/>
          </p:nvSpPr>
          <p:spPr>
            <a:xfrm rot="1967007">
              <a:off x="9189907" y="3031857"/>
              <a:ext cx="684529" cy="137726"/>
            </a:xfrm>
            <a:prstGeom prst="ellipse">
              <a:avLst/>
            </a:prstGeom>
            <a:gradFill flip="none" rotWithShape="1">
              <a:gsLst>
                <a:gs pos="0">
                  <a:srgbClr val="FFFFFF">
                    <a:alpha val="66667"/>
                  </a:srgb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6" name="Oval 45">
              <a:extLst>
                <a:ext uri="{FF2B5EF4-FFF2-40B4-BE49-F238E27FC236}">
                  <a16:creationId xmlns:a16="http://schemas.microsoft.com/office/drawing/2014/main" id="{9DFBE4B3-07FB-462E-9926-9788A8CEA682}"/>
                </a:ext>
              </a:extLst>
            </p:cNvPr>
            <p:cNvSpPr/>
            <p:nvPr/>
          </p:nvSpPr>
          <p:spPr>
            <a:xfrm>
              <a:off x="6761085" y="3317187"/>
              <a:ext cx="976217" cy="91476"/>
            </a:xfrm>
            <a:prstGeom prst="ellipse">
              <a:avLst/>
            </a:prstGeom>
            <a:gradFill flip="none" rotWithShape="1">
              <a:gsLst>
                <a:gs pos="0">
                  <a:schemeClr val="bg2">
                    <a:alpha val="31000"/>
                  </a:schemeClr>
                </a:gs>
                <a:gs pos="100000">
                  <a:schemeClr val="bg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7" name="Freeform 14">
            <a:extLst>
              <a:ext uri="{FF2B5EF4-FFF2-40B4-BE49-F238E27FC236}">
                <a16:creationId xmlns:a16="http://schemas.microsoft.com/office/drawing/2014/main" id="{B98FE666-BACF-4FED-84E0-DFABB510D69A}"/>
              </a:ext>
            </a:extLst>
          </p:cNvPr>
          <p:cNvSpPr>
            <a:spLocks/>
          </p:cNvSpPr>
          <p:nvPr/>
        </p:nvSpPr>
        <p:spPr bwMode="auto">
          <a:xfrm>
            <a:off x="2913063" y="4732338"/>
            <a:ext cx="7286625" cy="2125663"/>
          </a:xfrm>
          <a:custGeom>
            <a:avLst/>
            <a:gdLst>
              <a:gd name="T0" fmla="*/ 1759 w 1759"/>
              <a:gd name="T1" fmla="*/ 112 h 512"/>
              <a:gd name="T2" fmla="*/ 1576 w 1759"/>
              <a:gd name="T3" fmla="*/ 61 h 512"/>
              <a:gd name="T4" fmla="*/ 1410 w 1759"/>
              <a:gd name="T5" fmla="*/ 191 h 512"/>
              <a:gd name="T6" fmla="*/ 1281 w 1759"/>
              <a:gd name="T7" fmla="*/ 163 h 512"/>
              <a:gd name="T8" fmla="*/ 1187 w 1759"/>
              <a:gd name="T9" fmla="*/ 132 h 512"/>
              <a:gd name="T10" fmla="*/ 969 w 1759"/>
              <a:gd name="T11" fmla="*/ 111 h 512"/>
              <a:gd name="T12" fmla="*/ 878 w 1759"/>
              <a:gd name="T13" fmla="*/ 74 h 512"/>
              <a:gd name="T14" fmla="*/ 790 w 1759"/>
              <a:gd name="T15" fmla="*/ 3 h 512"/>
              <a:gd name="T16" fmla="*/ 691 w 1759"/>
              <a:gd name="T17" fmla="*/ 57 h 512"/>
              <a:gd name="T18" fmla="*/ 568 w 1759"/>
              <a:gd name="T19" fmla="*/ 75 h 512"/>
              <a:gd name="T20" fmla="*/ 479 w 1759"/>
              <a:gd name="T21" fmla="*/ 47 h 512"/>
              <a:gd name="T22" fmla="*/ 409 w 1759"/>
              <a:gd name="T23" fmla="*/ 109 h 512"/>
              <a:gd name="T24" fmla="*/ 249 w 1759"/>
              <a:gd name="T25" fmla="*/ 251 h 512"/>
              <a:gd name="T26" fmla="*/ 141 w 1759"/>
              <a:gd name="T27" fmla="*/ 368 h 512"/>
              <a:gd name="T28" fmla="*/ 5 w 1759"/>
              <a:gd name="T29" fmla="*/ 512 h 512"/>
              <a:gd name="T30" fmla="*/ 1759 w 1759"/>
              <a:gd name="T31" fmla="*/ 512 h 512"/>
              <a:gd name="T32" fmla="*/ 1759 w 1759"/>
              <a:gd name="T33" fmla="*/ 1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9" h="512">
                <a:moveTo>
                  <a:pt x="1759" y="112"/>
                </a:moveTo>
                <a:cubicBezTo>
                  <a:pt x="1702" y="56"/>
                  <a:pt x="1648" y="49"/>
                  <a:pt x="1576" y="61"/>
                </a:cubicBezTo>
                <a:cubicBezTo>
                  <a:pt x="1504" y="73"/>
                  <a:pt x="1439" y="124"/>
                  <a:pt x="1410" y="191"/>
                </a:cubicBezTo>
                <a:cubicBezTo>
                  <a:pt x="1380" y="154"/>
                  <a:pt x="1323" y="142"/>
                  <a:pt x="1281" y="163"/>
                </a:cubicBezTo>
                <a:cubicBezTo>
                  <a:pt x="1263" y="132"/>
                  <a:pt x="1220" y="118"/>
                  <a:pt x="1187" y="132"/>
                </a:cubicBezTo>
                <a:cubicBezTo>
                  <a:pt x="1133" y="74"/>
                  <a:pt x="1034" y="64"/>
                  <a:pt x="969" y="111"/>
                </a:cubicBezTo>
                <a:cubicBezTo>
                  <a:pt x="955" y="78"/>
                  <a:pt x="912" y="60"/>
                  <a:pt x="878" y="74"/>
                </a:cubicBezTo>
                <a:cubicBezTo>
                  <a:pt x="866" y="36"/>
                  <a:pt x="830" y="7"/>
                  <a:pt x="790" y="3"/>
                </a:cubicBezTo>
                <a:cubicBezTo>
                  <a:pt x="751" y="0"/>
                  <a:pt x="710" y="22"/>
                  <a:pt x="691" y="57"/>
                </a:cubicBezTo>
                <a:cubicBezTo>
                  <a:pt x="655" y="28"/>
                  <a:pt x="594" y="37"/>
                  <a:pt x="568" y="75"/>
                </a:cubicBezTo>
                <a:cubicBezTo>
                  <a:pt x="546" y="51"/>
                  <a:pt x="511" y="40"/>
                  <a:pt x="479" y="47"/>
                </a:cubicBezTo>
                <a:cubicBezTo>
                  <a:pt x="447" y="54"/>
                  <a:pt x="419" y="78"/>
                  <a:pt x="409" y="109"/>
                </a:cubicBezTo>
                <a:cubicBezTo>
                  <a:pt x="329" y="98"/>
                  <a:pt x="248" y="170"/>
                  <a:pt x="249" y="251"/>
                </a:cubicBezTo>
                <a:cubicBezTo>
                  <a:pt x="201" y="255"/>
                  <a:pt x="125" y="272"/>
                  <a:pt x="141" y="368"/>
                </a:cubicBezTo>
                <a:cubicBezTo>
                  <a:pt x="6" y="367"/>
                  <a:pt x="0" y="447"/>
                  <a:pt x="5" y="512"/>
                </a:cubicBezTo>
                <a:cubicBezTo>
                  <a:pt x="1759" y="512"/>
                  <a:pt x="1759" y="512"/>
                  <a:pt x="1759" y="512"/>
                </a:cubicBezTo>
                <a:cubicBezTo>
                  <a:pt x="1759" y="112"/>
                  <a:pt x="1759" y="112"/>
                  <a:pt x="1759" y="112"/>
                </a:cubicBezTo>
              </a:path>
            </a:pathLst>
          </a:custGeom>
          <a:solidFill>
            <a:schemeClr val="accent3">
              <a:lumMod val="60000"/>
              <a:lumOff val="40000"/>
            </a:schemeClr>
          </a:solidFill>
          <a:ln>
            <a:noFill/>
          </a:ln>
          <a:effectLst>
            <a:outerShdw blurRad="203200" dist="12700" dir="16200000" rotWithShape="0">
              <a:schemeClr val="accent3">
                <a:lumMod val="50000"/>
                <a:alpha val="40000"/>
              </a:schemeClr>
            </a:outerShdw>
          </a:effectLst>
        </p:spPr>
        <p:txBody>
          <a:bodyPr vert="horz" wrap="square" lIns="91440" tIns="45720" rIns="91440" bIns="45720" numCol="1" anchor="t" anchorCtr="0" compatLnSpc="1">
            <a:prstTxWarp prst="textNoShape">
              <a:avLst/>
            </a:prstTxWarp>
          </a:bodyPr>
          <a:lstStyle/>
          <a:p>
            <a:endParaRPr lang="aa-ET"/>
          </a:p>
        </p:txBody>
      </p:sp>
      <p:sp>
        <p:nvSpPr>
          <p:cNvPr id="18" name="Freeform 15">
            <a:extLst>
              <a:ext uri="{FF2B5EF4-FFF2-40B4-BE49-F238E27FC236}">
                <a16:creationId xmlns:a16="http://schemas.microsoft.com/office/drawing/2014/main" id="{66C1F5AE-1CDB-4DF5-9638-CAA31A5BDC93}"/>
              </a:ext>
            </a:extLst>
          </p:cNvPr>
          <p:cNvSpPr>
            <a:spLocks/>
          </p:cNvSpPr>
          <p:nvPr/>
        </p:nvSpPr>
        <p:spPr bwMode="auto">
          <a:xfrm>
            <a:off x="9482138" y="4141788"/>
            <a:ext cx="2705100" cy="2716213"/>
          </a:xfrm>
          <a:custGeom>
            <a:avLst/>
            <a:gdLst>
              <a:gd name="T0" fmla="*/ 653 w 653"/>
              <a:gd name="T1" fmla="*/ 0 h 654"/>
              <a:gd name="T2" fmla="*/ 501 w 653"/>
              <a:gd name="T3" fmla="*/ 68 h 654"/>
              <a:gd name="T4" fmla="*/ 465 w 653"/>
              <a:gd name="T5" fmla="*/ 162 h 654"/>
              <a:gd name="T6" fmla="*/ 401 w 653"/>
              <a:gd name="T7" fmla="*/ 186 h 654"/>
              <a:gd name="T8" fmla="*/ 328 w 653"/>
              <a:gd name="T9" fmla="*/ 184 h 654"/>
              <a:gd name="T10" fmla="*/ 283 w 653"/>
              <a:gd name="T11" fmla="*/ 242 h 654"/>
              <a:gd name="T12" fmla="*/ 161 w 653"/>
              <a:gd name="T13" fmla="*/ 234 h 654"/>
              <a:gd name="T14" fmla="*/ 57 w 653"/>
              <a:gd name="T15" fmla="*/ 299 h 654"/>
              <a:gd name="T16" fmla="*/ 11 w 653"/>
              <a:gd name="T17" fmla="*/ 442 h 654"/>
              <a:gd name="T18" fmla="*/ 11 w 653"/>
              <a:gd name="T19" fmla="*/ 654 h 654"/>
              <a:gd name="T20" fmla="*/ 653 w 653"/>
              <a:gd name="T21" fmla="*/ 654 h 654"/>
              <a:gd name="T22" fmla="*/ 653 w 653"/>
              <a:gd name="T23"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3" h="654">
                <a:moveTo>
                  <a:pt x="653" y="0"/>
                </a:moveTo>
                <a:cubicBezTo>
                  <a:pt x="586" y="9"/>
                  <a:pt x="546" y="16"/>
                  <a:pt x="501" y="68"/>
                </a:cubicBezTo>
                <a:cubicBezTo>
                  <a:pt x="479" y="93"/>
                  <a:pt x="466" y="128"/>
                  <a:pt x="465" y="162"/>
                </a:cubicBezTo>
                <a:cubicBezTo>
                  <a:pt x="443" y="146"/>
                  <a:pt x="407" y="160"/>
                  <a:pt x="401" y="186"/>
                </a:cubicBezTo>
                <a:cubicBezTo>
                  <a:pt x="379" y="174"/>
                  <a:pt x="350" y="173"/>
                  <a:pt x="328" y="184"/>
                </a:cubicBezTo>
                <a:cubicBezTo>
                  <a:pt x="305" y="195"/>
                  <a:pt x="288" y="217"/>
                  <a:pt x="283" y="242"/>
                </a:cubicBezTo>
                <a:cubicBezTo>
                  <a:pt x="246" y="225"/>
                  <a:pt x="201" y="223"/>
                  <a:pt x="161" y="234"/>
                </a:cubicBezTo>
                <a:cubicBezTo>
                  <a:pt x="121" y="245"/>
                  <a:pt x="85" y="268"/>
                  <a:pt x="57" y="299"/>
                </a:cubicBezTo>
                <a:cubicBezTo>
                  <a:pt x="22" y="338"/>
                  <a:pt x="0" y="392"/>
                  <a:pt x="11" y="442"/>
                </a:cubicBezTo>
                <a:cubicBezTo>
                  <a:pt x="11" y="654"/>
                  <a:pt x="11" y="654"/>
                  <a:pt x="11" y="654"/>
                </a:cubicBezTo>
                <a:cubicBezTo>
                  <a:pt x="653" y="654"/>
                  <a:pt x="653" y="654"/>
                  <a:pt x="653" y="654"/>
                </a:cubicBezTo>
                <a:lnTo>
                  <a:pt x="653" y="0"/>
                </a:lnTo>
                <a:close/>
              </a:path>
            </a:pathLst>
          </a:custGeom>
          <a:solidFill>
            <a:schemeClr val="accent3">
              <a:lumMod val="40000"/>
              <a:lumOff val="60000"/>
            </a:schemeClr>
          </a:solidFill>
          <a:ln>
            <a:noFill/>
          </a:ln>
          <a:effectLst>
            <a:outerShdw blurRad="203200" dist="12700" dir="16200000" rotWithShape="0">
              <a:schemeClr val="accent3">
                <a:lumMod val="50000"/>
                <a:alpha val="40000"/>
              </a:schemeClr>
            </a:outerShdw>
          </a:effectLst>
        </p:spPr>
        <p:txBody>
          <a:bodyPr vert="horz" wrap="square" lIns="91440" tIns="45720" rIns="91440" bIns="45720" numCol="1" anchor="t" anchorCtr="0" compatLnSpc="1">
            <a:prstTxWarp prst="textNoShape">
              <a:avLst/>
            </a:prstTxWarp>
          </a:bodyPr>
          <a:lstStyle/>
          <a:p>
            <a:endParaRPr lang="aa-ET"/>
          </a:p>
        </p:txBody>
      </p:sp>
      <p:sp>
        <p:nvSpPr>
          <p:cNvPr id="19" name="Freeform 16">
            <a:extLst>
              <a:ext uri="{FF2B5EF4-FFF2-40B4-BE49-F238E27FC236}">
                <a16:creationId xmlns:a16="http://schemas.microsoft.com/office/drawing/2014/main" id="{89F15827-A709-4376-90FB-F9215BD7B3D6}"/>
              </a:ext>
            </a:extLst>
          </p:cNvPr>
          <p:cNvSpPr>
            <a:spLocks/>
          </p:cNvSpPr>
          <p:nvPr/>
        </p:nvSpPr>
        <p:spPr bwMode="auto">
          <a:xfrm>
            <a:off x="3724275" y="4981575"/>
            <a:ext cx="8462963" cy="1876425"/>
          </a:xfrm>
          <a:custGeom>
            <a:avLst/>
            <a:gdLst>
              <a:gd name="T0" fmla="*/ 2043 w 2043"/>
              <a:gd name="T1" fmla="*/ 0 h 452"/>
              <a:gd name="T2" fmla="*/ 1918 w 2043"/>
              <a:gd name="T3" fmla="*/ 125 h 452"/>
              <a:gd name="T4" fmla="*/ 1823 w 2043"/>
              <a:gd name="T5" fmla="*/ 136 h 452"/>
              <a:gd name="T6" fmla="*/ 1703 w 2043"/>
              <a:gd name="T7" fmla="*/ 98 h 452"/>
              <a:gd name="T8" fmla="*/ 1607 w 2043"/>
              <a:gd name="T9" fmla="*/ 180 h 452"/>
              <a:gd name="T10" fmla="*/ 1510 w 2043"/>
              <a:gd name="T11" fmla="*/ 232 h 452"/>
              <a:gd name="T12" fmla="*/ 1377 w 2043"/>
              <a:gd name="T13" fmla="*/ 271 h 452"/>
              <a:gd name="T14" fmla="*/ 1297 w 2043"/>
              <a:gd name="T15" fmla="*/ 250 h 452"/>
              <a:gd name="T16" fmla="*/ 1176 w 2043"/>
              <a:gd name="T17" fmla="*/ 187 h 452"/>
              <a:gd name="T18" fmla="*/ 1065 w 2043"/>
              <a:gd name="T19" fmla="*/ 268 h 452"/>
              <a:gd name="T20" fmla="*/ 1003 w 2043"/>
              <a:gd name="T21" fmla="*/ 272 h 452"/>
              <a:gd name="T22" fmla="*/ 890 w 2043"/>
              <a:gd name="T23" fmla="*/ 229 h 452"/>
              <a:gd name="T24" fmla="*/ 795 w 2043"/>
              <a:gd name="T25" fmla="*/ 305 h 452"/>
              <a:gd name="T26" fmla="*/ 533 w 2043"/>
              <a:gd name="T27" fmla="*/ 299 h 452"/>
              <a:gd name="T28" fmla="*/ 451 w 2043"/>
              <a:gd name="T29" fmla="*/ 319 h 452"/>
              <a:gd name="T30" fmla="*/ 330 w 2043"/>
              <a:gd name="T31" fmla="*/ 276 h 452"/>
              <a:gd name="T32" fmla="*/ 230 w 2043"/>
              <a:gd name="T33" fmla="*/ 357 h 452"/>
              <a:gd name="T34" fmla="*/ 0 w 2043"/>
              <a:gd name="T35" fmla="*/ 452 h 452"/>
              <a:gd name="T36" fmla="*/ 2043 w 2043"/>
              <a:gd name="T37" fmla="*/ 452 h 452"/>
              <a:gd name="T38" fmla="*/ 2043 w 2043"/>
              <a:gd name="T3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chemeClr val="accent3">
              <a:lumMod val="20000"/>
              <a:lumOff val="80000"/>
            </a:schemeClr>
          </a:solidFill>
          <a:ln>
            <a:noFill/>
          </a:ln>
          <a:effectLst>
            <a:outerShdw blurRad="203200" dist="12700" dir="16200000" rotWithShape="0">
              <a:schemeClr val="accent3">
                <a:lumMod val="50000"/>
                <a:alpha val="40000"/>
              </a:schemeClr>
            </a:outerShdw>
          </a:effectLst>
        </p:spPr>
        <p:txBody>
          <a:bodyPr vert="horz" wrap="square" lIns="91440" tIns="45720" rIns="91440" bIns="45720" numCol="1" anchor="t" anchorCtr="0" compatLnSpc="1">
            <a:prstTxWarp prst="textNoShape">
              <a:avLst/>
            </a:prstTxWarp>
          </a:bodyPr>
          <a:lstStyle/>
          <a:p>
            <a:endParaRPr lang="aa-ET"/>
          </a:p>
        </p:txBody>
      </p:sp>
      <p:sp>
        <p:nvSpPr>
          <p:cNvPr id="47" name="Rectangle 22">
            <a:extLst>
              <a:ext uri="{FF2B5EF4-FFF2-40B4-BE49-F238E27FC236}">
                <a16:creationId xmlns:a16="http://schemas.microsoft.com/office/drawing/2014/main" id="{F47758E7-EAE3-4A3E-BD4E-4F777AE48885}"/>
              </a:ext>
            </a:extLst>
          </p:cNvPr>
          <p:cNvSpPr>
            <a:spLocks noChangeArrowheads="1"/>
          </p:cNvSpPr>
          <p:nvPr/>
        </p:nvSpPr>
        <p:spPr bwMode="auto">
          <a:xfrm>
            <a:off x="859129" y="1881492"/>
            <a:ext cx="60319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aa-ET" sz="4400" b="1" i="0" u="none" strike="noStrike" cap="none" normalizeH="0" baseline="0" dirty="0">
                <a:ln>
                  <a:noFill/>
                </a:ln>
                <a:solidFill>
                  <a:schemeClr val="accent3"/>
                </a:solidFill>
                <a:effectLst>
                  <a:outerShdw blurRad="38100" dist="38100" dir="2700000" algn="tl">
                    <a:srgbClr val="000000">
                      <a:alpha val="43137"/>
                    </a:srgbClr>
                  </a:outerShdw>
                </a:effectLst>
                <a:latin typeface="NexaHeavy" panose="02000000000000000000" pitchFamily="50" charset="0"/>
              </a:rPr>
              <a:t>Cómo divulgar ciencia</a:t>
            </a:r>
          </a:p>
          <a:p>
            <a:pPr marL="0" marR="0" lvl="0" indent="0" algn="l" defTabSz="914400" rtl="0" eaLnBrk="0" fontAlgn="base" latinLnBrk="0" hangingPunct="0">
              <a:lnSpc>
                <a:spcPct val="100000"/>
              </a:lnSpc>
              <a:spcBef>
                <a:spcPct val="0"/>
              </a:spcBef>
              <a:spcAft>
                <a:spcPct val="0"/>
              </a:spcAft>
              <a:buClrTx/>
              <a:buSzTx/>
              <a:buFontTx/>
              <a:buNone/>
              <a:tabLst/>
            </a:pPr>
            <a:r>
              <a:rPr lang="es-MX" altLang="aa-ET" sz="2800" b="1" dirty="0">
                <a:solidFill>
                  <a:schemeClr val="accent3">
                    <a:lumMod val="50000"/>
                  </a:schemeClr>
                </a:solidFill>
                <a:effectLst>
                  <a:outerShdw blurRad="38100" dist="38100" dir="2700000" algn="tl">
                    <a:srgbClr val="000000">
                      <a:alpha val="43137"/>
                    </a:srgbClr>
                  </a:outerShdw>
                </a:effectLst>
                <a:latin typeface="NexaHeavy" panose="02000000000000000000" pitchFamily="50" charset="0"/>
              </a:rPr>
              <a:t>Sin matar o morir de aburrimiento</a:t>
            </a:r>
            <a:endParaRPr kumimoji="0" lang="aa-ET" altLang="aa-ET" sz="1600" b="0" i="0" u="none" strike="noStrike" cap="none" normalizeH="0" baseline="0" dirty="0">
              <a:ln>
                <a:noFill/>
              </a:ln>
              <a:solidFill>
                <a:schemeClr val="accent3">
                  <a:lumMod val="50000"/>
                </a:schemeClr>
              </a:solidFill>
              <a:effectLst>
                <a:outerShdw blurRad="38100" dist="38100" dir="2700000" algn="tl">
                  <a:srgbClr val="000000">
                    <a:alpha val="43137"/>
                  </a:srgbClr>
                </a:outerShdw>
              </a:effectLst>
              <a:latin typeface="NexaHeavy" panose="02000000000000000000" pitchFamily="50" charset="0"/>
            </a:endParaRPr>
          </a:p>
        </p:txBody>
      </p:sp>
      <p:sp>
        <p:nvSpPr>
          <p:cNvPr id="48" name="TextBox 47">
            <a:extLst>
              <a:ext uri="{FF2B5EF4-FFF2-40B4-BE49-F238E27FC236}">
                <a16:creationId xmlns:a16="http://schemas.microsoft.com/office/drawing/2014/main" id="{AB67FA6D-003A-4EF2-A154-29ED4807F976}"/>
              </a:ext>
            </a:extLst>
          </p:cNvPr>
          <p:cNvSpPr txBox="1"/>
          <p:nvPr/>
        </p:nvSpPr>
        <p:spPr>
          <a:xfrm>
            <a:off x="863767" y="3255399"/>
            <a:ext cx="4391868" cy="923330"/>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NexaHeavy" panose="02000000000000000000" pitchFamily="50" charset="0"/>
                <a:ea typeface="Open Sans" panose="020B0606030504020204" pitchFamily="34" charset="0"/>
                <a:cs typeface="Open Sans" panose="020B0606030504020204" pitchFamily="34" charset="0"/>
              </a:rPr>
              <a:t>Gladis Yañez Garrido</a:t>
            </a:r>
          </a:p>
          <a:p>
            <a:r>
              <a:rPr lang="es-MX" dirty="0">
                <a:solidFill>
                  <a:schemeClr val="bg2">
                    <a:lumMod val="50000"/>
                    <a:lumOff val="50000"/>
                  </a:schemeClr>
                </a:solidFill>
                <a:effectLst>
                  <a:outerShdw blurRad="38100" dist="38100" dir="2700000" algn="tl">
                    <a:srgbClr val="000000">
                      <a:alpha val="43137"/>
                    </a:srgbClr>
                  </a:outerShdw>
                </a:effectLst>
                <a:latin typeface="NexaHeavy" panose="02000000000000000000" pitchFamily="50" charset="0"/>
                <a:ea typeface="Open Sans" panose="020B0606030504020204" pitchFamily="34" charset="0"/>
                <a:cs typeface="Open Sans" panose="020B0606030504020204" pitchFamily="34" charset="0"/>
              </a:rPr>
              <a:t>Dirección General de Investigaciones</a:t>
            </a:r>
          </a:p>
          <a:p>
            <a:r>
              <a:rPr lang="es-MX" dirty="0">
                <a:solidFill>
                  <a:schemeClr val="bg2">
                    <a:lumMod val="50000"/>
                    <a:lumOff val="50000"/>
                  </a:schemeClr>
                </a:solidFill>
                <a:effectLst>
                  <a:outerShdw blurRad="38100" dist="38100" dir="2700000" algn="tl">
                    <a:srgbClr val="000000">
                      <a:alpha val="43137"/>
                    </a:srgbClr>
                  </a:outerShdw>
                </a:effectLst>
                <a:latin typeface="NexaHeavy" panose="02000000000000000000" pitchFamily="50" charset="0"/>
                <a:ea typeface="Open Sans" panose="020B0606030504020204" pitchFamily="34" charset="0"/>
                <a:cs typeface="Open Sans" panose="020B0606030504020204" pitchFamily="34" charset="0"/>
              </a:rPr>
              <a:t>Universidad Veracruzana</a:t>
            </a:r>
            <a:endParaRPr lang="aa-ET" dirty="0">
              <a:solidFill>
                <a:schemeClr val="bg2">
                  <a:lumMod val="50000"/>
                  <a:lumOff val="50000"/>
                </a:schemeClr>
              </a:solidFill>
              <a:effectLst>
                <a:outerShdw blurRad="38100" dist="38100" dir="2700000" algn="tl">
                  <a:srgbClr val="000000">
                    <a:alpha val="43137"/>
                  </a:srgbClr>
                </a:outerShdw>
              </a:effectLst>
              <a:latin typeface="NexaHeavy" panose="02000000000000000000" pitchFamily="50" charset="0"/>
              <a:ea typeface="Open Sans" panose="020B0606030504020204" pitchFamily="34" charset="0"/>
              <a:cs typeface="Open Sans" panose="020B0606030504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31390430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accel="50000" fill="hold" grpId="1" nodeType="withEffect" p14:presetBounceEnd="67000">
                                      <p:stCondLst>
                                        <p:cond delay="0"/>
                                      </p:stCondLst>
                                      <p:childTnLst>
                                        <p:animMotion origin="layout" path="M -3.95833E-6 0.27709 L -3.95833E-6 -4.44444E-6 " pathEditMode="relative" rAng="0" ptsTypes="AA" p14:bounceEnd="67000">
                                          <p:cBhvr>
                                            <p:cTn id="9" dur="1500" fill="hold"/>
                                            <p:tgtEl>
                                              <p:spTgt spid="19"/>
                                            </p:tgtEl>
                                            <p:attrNameLst>
                                              <p:attrName>ppt_x</p:attrName>
                                              <p:attrName>ppt_y</p:attrName>
                                            </p:attrNameLst>
                                          </p:cBhvr>
                                          <p:rCtr x="0" y="-13866"/>
                                        </p:animMotion>
                                      </p:childTnLst>
                                    </p:cTn>
                                  </p:par>
                                  <p:par>
                                    <p:cTn id="10" presetID="10"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64" presetClass="path" presetSubtype="0" accel="50000" fill="hold" grpId="1" nodeType="withEffect" p14:presetBounceEnd="67000">
                                      <p:stCondLst>
                                        <p:cond delay="250"/>
                                      </p:stCondLst>
                                      <p:childTnLst>
                                        <p:animMotion origin="layout" path="M -3.95833E-6 0.27709 L -3.95833E-6 -4.44444E-6 " pathEditMode="relative" rAng="0" ptsTypes="AA" p14:bounceEnd="67000">
                                          <p:cBhvr>
                                            <p:cTn id="14" dur="1500" fill="hold"/>
                                            <p:tgtEl>
                                              <p:spTgt spid="18"/>
                                            </p:tgtEl>
                                            <p:attrNameLst>
                                              <p:attrName>ppt_x</p:attrName>
                                              <p:attrName>ppt_y</p:attrName>
                                            </p:attrNameLst>
                                          </p:cBhvr>
                                          <p:rCtr x="0" y="-13866"/>
                                        </p:animMotion>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fill="hold" grpId="1" nodeType="withEffect" p14:presetBounceEnd="67000">
                                      <p:stCondLst>
                                        <p:cond delay="500"/>
                                      </p:stCondLst>
                                      <p:childTnLst>
                                        <p:animMotion origin="layout" path="M -3.95833E-6 0.27709 L -3.95833E-6 -4.44444E-6 " pathEditMode="relative" rAng="0" ptsTypes="AA" p14:bounceEnd="67000">
                                          <p:cBhvr>
                                            <p:cTn id="19" dur="1500" fill="hold"/>
                                            <p:tgtEl>
                                              <p:spTgt spid="17"/>
                                            </p:tgtEl>
                                            <p:attrNameLst>
                                              <p:attrName>ppt_x</p:attrName>
                                              <p:attrName>ppt_y</p:attrName>
                                            </p:attrNameLst>
                                          </p:cBhvr>
                                          <p:rCtr x="0" y="-13866"/>
                                        </p:animMotion>
                                      </p:childTnLst>
                                    </p:cTn>
                                  </p:par>
                                  <p:par>
                                    <p:cTn id="20" presetID="10" presetClass="entr" presetSubtype="0"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64" presetClass="path" presetSubtype="0" accel="50000" fill="hold" grpId="1" nodeType="withEffect" p14:presetBounceEnd="67000">
                                      <p:stCondLst>
                                        <p:cond delay="750"/>
                                      </p:stCondLst>
                                      <p:childTnLst>
                                        <p:animMotion origin="layout" path="M -3.95833E-6 0.27709 L -3.95833E-6 -4.44444E-6 " pathEditMode="relative" rAng="0" ptsTypes="AA" p14:bounceEnd="67000">
                                          <p:cBhvr>
                                            <p:cTn id="24" dur="1500" fill="hold"/>
                                            <p:tgtEl>
                                              <p:spTgt spid="16"/>
                                            </p:tgtEl>
                                            <p:attrNameLst>
                                              <p:attrName>ppt_x</p:attrName>
                                              <p:attrName>ppt_y</p:attrName>
                                            </p:attrNameLst>
                                          </p:cBhvr>
                                          <p:rCtr x="0" y="-13866"/>
                                        </p:animMotion>
                                      </p:childTnLst>
                                    </p:cTn>
                                  </p:par>
                                  <p:par>
                                    <p:cTn id="25" presetID="22" presetClass="entr" presetSubtype="4"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750"/>
                                            <p:tgtEl>
                                              <p:spTgt spid="2"/>
                                            </p:tgtEl>
                                          </p:cBhvr>
                                        </p:animEffect>
                                      </p:childTnLst>
                                    </p:cTn>
                                  </p:par>
                                  <p:par>
                                    <p:cTn id="28" presetID="42" presetClass="entr" presetSubtype="0" fill="hold" nodeType="withEffect">
                                      <p:stCondLst>
                                        <p:cond delay="17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par>
                                    <p:cTn id="33" presetID="2" presetClass="entr" presetSubtype="8" fill="hold" grpId="0" nodeType="withEffect" p14:presetBounceEnd="67000">
                                      <p:stCondLst>
                                        <p:cond delay="2000"/>
                                      </p:stCondLst>
                                      <p:childTnLst>
                                        <p:set>
                                          <p:cBhvr>
                                            <p:cTn id="34" dur="1" fill="hold">
                                              <p:stCondLst>
                                                <p:cond delay="0"/>
                                              </p:stCondLst>
                                            </p:cTn>
                                            <p:tgtEl>
                                              <p:spTgt spid="47"/>
                                            </p:tgtEl>
                                            <p:attrNameLst>
                                              <p:attrName>style.visibility</p:attrName>
                                            </p:attrNameLst>
                                          </p:cBhvr>
                                          <p:to>
                                            <p:strVal val="visible"/>
                                          </p:to>
                                        </p:set>
                                        <p:anim calcmode="lin" valueType="num" p14:bounceEnd="67000">
                                          <p:cBhvr additive="base">
                                            <p:cTn id="35" dur="1000" fill="hold"/>
                                            <p:tgtEl>
                                              <p:spTgt spid="47"/>
                                            </p:tgtEl>
                                            <p:attrNameLst>
                                              <p:attrName>ppt_x</p:attrName>
                                            </p:attrNameLst>
                                          </p:cBhvr>
                                          <p:tavLst>
                                            <p:tav tm="0">
                                              <p:val>
                                                <p:strVal val="0-#ppt_w/2"/>
                                              </p:val>
                                            </p:tav>
                                            <p:tav tm="100000">
                                              <p:val>
                                                <p:strVal val="#ppt_x"/>
                                              </p:val>
                                            </p:tav>
                                          </p:tavLst>
                                        </p:anim>
                                        <p:anim calcmode="lin" valueType="num" p14:bounceEnd="67000">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7000">
                                      <p:stCondLst>
                                        <p:cond delay="2000"/>
                                      </p:stCondLst>
                                      <p:childTnLst>
                                        <p:set>
                                          <p:cBhvr>
                                            <p:cTn id="38" dur="1" fill="hold">
                                              <p:stCondLst>
                                                <p:cond delay="0"/>
                                              </p:stCondLst>
                                            </p:cTn>
                                            <p:tgtEl>
                                              <p:spTgt spid="48"/>
                                            </p:tgtEl>
                                            <p:attrNameLst>
                                              <p:attrName>style.visibility</p:attrName>
                                            </p:attrNameLst>
                                          </p:cBhvr>
                                          <p:to>
                                            <p:strVal val="visible"/>
                                          </p:to>
                                        </p:set>
                                        <p:anim calcmode="lin" valueType="num" p14:bounceEnd="67000">
                                          <p:cBhvr additive="base">
                                            <p:cTn id="39" dur="1000" fill="hold"/>
                                            <p:tgtEl>
                                              <p:spTgt spid="48"/>
                                            </p:tgtEl>
                                            <p:attrNameLst>
                                              <p:attrName>ppt_x</p:attrName>
                                            </p:attrNameLst>
                                          </p:cBhvr>
                                          <p:tavLst>
                                            <p:tav tm="0">
                                              <p:val>
                                                <p:strVal val="0-#ppt_w/2"/>
                                              </p:val>
                                            </p:tav>
                                            <p:tav tm="100000">
                                              <p:val>
                                                <p:strVal val="#ppt_x"/>
                                              </p:val>
                                            </p:tav>
                                          </p:tavLst>
                                        </p:anim>
                                        <p:anim calcmode="lin" valueType="num" p14:bounceEnd="67000">
                                          <p:cBhvr additive="base">
                                            <p:cTn id="4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accel="50000" fill="hold" grpId="1" nodeType="withEffect">
                                      <p:stCondLst>
                                        <p:cond delay="0"/>
                                      </p:stCondLst>
                                      <p:childTnLst>
                                        <p:animMotion origin="layout" path="M -3.95833E-6 0.27709 L -3.95833E-6 -4.44444E-6 " pathEditMode="relative" rAng="0" ptsTypes="AA">
                                          <p:cBhvr>
                                            <p:cTn id="9" dur="1500" fill="hold"/>
                                            <p:tgtEl>
                                              <p:spTgt spid="19"/>
                                            </p:tgtEl>
                                            <p:attrNameLst>
                                              <p:attrName>ppt_x</p:attrName>
                                              <p:attrName>ppt_y</p:attrName>
                                            </p:attrNameLst>
                                          </p:cBhvr>
                                          <p:rCtr x="0" y="-13866"/>
                                        </p:animMotion>
                                      </p:childTnLst>
                                    </p:cTn>
                                  </p:par>
                                  <p:par>
                                    <p:cTn id="10" presetID="10"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64" presetClass="path" presetSubtype="0" accel="50000" fill="hold" grpId="1" nodeType="withEffect">
                                      <p:stCondLst>
                                        <p:cond delay="250"/>
                                      </p:stCondLst>
                                      <p:childTnLst>
                                        <p:animMotion origin="layout" path="M -3.95833E-6 0.27709 L -3.95833E-6 -4.44444E-6 " pathEditMode="relative" rAng="0" ptsTypes="AA">
                                          <p:cBhvr>
                                            <p:cTn id="14" dur="1500" fill="hold"/>
                                            <p:tgtEl>
                                              <p:spTgt spid="18"/>
                                            </p:tgtEl>
                                            <p:attrNameLst>
                                              <p:attrName>ppt_x</p:attrName>
                                              <p:attrName>ppt_y</p:attrName>
                                            </p:attrNameLst>
                                          </p:cBhvr>
                                          <p:rCtr x="0" y="-13866"/>
                                        </p:animMotion>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fill="hold" grpId="1" nodeType="withEffect">
                                      <p:stCondLst>
                                        <p:cond delay="500"/>
                                      </p:stCondLst>
                                      <p:childTnLst>
                                        <p:animMotion origin="layout" path="M -3.95833E-6 0.27709 L -3.95833E-6 -4.44444E-6 " pathEditMode="relative" rAng="0" ptsTypes="AA">
                                          <p:cBhvr>
                                            <p:cTn id="19" dur="1500" fill="hold"/>
                                            <p:tgtEl>
                                              <p:spTgt spid="17"/>
                                            </p:tgtEl>
                                            <p:attrNameLst>
                                              <p:attrName>ppt_x</p:attrName>
                                              <p:attrName>ppt_y</p:attrName>
                                            </p:attrNameLst>
                                          </p:cBhvr>
                                          <p:rCtr x="0" y="-13866"/>
                                        </p:animMotion>
                                      </p:childTnLst>
                                    </p:cTn>
                                  </p:par>
                                  <p:par>
                                    <p:cTn id="20" presetID="10" presetClass="entr" presetSubtype="0"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64" presetClass="path" presetSubtype="0" accel="50000" fill="hold" grpId="1" nodeType="withEffect">
                                      <p:stCondLst>
                                        <p:cond delay="750"/>
                                      </p:stCondLst>
                                      <p:childTnLst>
                                        <p:animMotion origin="layout" path="M -3.95833E-6 0.27709 L -3.95833E-6 -4.44444E-6 " pathEditMode="relative" rAng="0" ptsTypes="AA">
                                          <p:cBhvr>
                                            <p:cTn id="24" dur="1500" fill="hold"/>
                                            <p:tgtEl>
                                              <p:spTgt spid="16"/>
                                            </p:tgtEl>
                                            <p:attrNameLst>
                                              <p:attrName>ppt_x</p:attrName>
                                              <p:attrName>ppt_y</p:attrName>
                                            </p:attrNameLst>
                                          </p:cBhvr>
                                          <p:rCtr x="0" y="-13866"/>
                                        </p:animMotion>
                                      </p:childTnLst>
                                    </p:cTn>
                                  </p:par>
                                  <p:par>
                                    <p:cTn id="25" presetID="22" presetClass="entr" presetSubtype="4"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750"/>
                                            <p:tgtEl>
                                              <p:spTgt spid="2"/>
                                            </p:tgtEl>
                                          </p:cBhvr>
                                        </p:animEffect>
                                      </p:childTnLst>
                                    </p:cTn>
                                  </p:par>
                                  <p:par>
                                    <p:cTn id="28" presetID="42" presetClass="entr" presetSubtype="0" fill="hold" nodeType="withEffect">
                                      <p:stCondLst>
                                        <p:cond delay="17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par>
                                    <p:cTn id="33" presetID="2" presetClass="entr" presetSubtype="8" fill="hold" grpId="0" nodeType="withEffect">
                                      <p:stCondLst>
                                        <p:cond delay="20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0-#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0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1000" fill="hold"/>
                                            <p:tgtEl>
                                              <p:spTgt spid="48"/>
                                            </p:tgtEl>
                                            <p:attrNameLst>
                                              <p:attrName>ppt_x</p:attrName>
                                            </p:attrNameLst>
                                          </p:cBhvr>
                                          <p:tavLst>
                                            <p:tav tm="0">
                                              <p:val>
                                                <p:strVal val="0-#ppt_w/2"/>
                                              </p:val>
                                            </p:tav>
                                            <p:tav tm="100000">
                                              <p:val>
                                                <p:strVal val="#ppt_x"/>
                                              </p:val>
                                            </p:tav>
                                          </p:tavLst>
                                        </p:anim>
                                        <p:anim calcmode="lin" valueType="num">
                                          <p:cBhvr additive="base">
                                            <p:cTn id="4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47" grpId="0"/>
          <p:bldP spid="4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1">
            <a:extLst>
              <a:ext uri="{FF2B5EF4-FFF2-40B4-BE49-F238E27FC236}">
                <a16:creationId xmlns:a16="http://schemas.microsoft.com/office/drawing/2014/main" id="{6E036A8B-6A35-DB6F-AF8E-08C12B9E4057}"/>
              </a:ext>
            </a:extLst>
          </p:cNvPr>
          <p:cNvGrpSpPr/>
          <p:nvPr/>
        </p:nvGrpSpPr>
        <p:grpSpPr>
          <a:xfrm>
            <a:off x="802819" y="1146085"/>
            <a:ext cx="664270" cy="665296"/>
            <a:chOff x="6345238" y="4948238"/>
            <a:chExt cx="1027113" cy="1028700"/>
          </a:xfrm>
          <a:effectLst>
            <a:outerShdw blurRad="101600" dist="50800" dir="2700000" sx="102000" sy="102000" algn="tl" rotWithShape="0">
              <a:prstClr val="black">
                <a:alpha val="32000"/>
              </a:prstClr>
            </a:outerShdw>
          </a:effectLst>
        </p:grpSpPr>
        <p:sp>
          <p:nvSpPr>
            <p:cNvPr id="5" name="Oval 56">
              <a:extLst>
                <a:ext uri="{FF2B5EF4-FFF2-40B4-BE49-F238E27FC236}">
                  <a16:creationId xmlns:a16="http://schemas.microsoft.com/office/drawing/2014/main" id="{7EC8C4DA-C6F3-3F37-571E-FFC8F2774297}"/>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2" name="Oval 57">
              <a:extLst>
                <a:ext uri="{FF2B5EF4-FFF2-40B4-BE49-F238E27FC236}">
                  <a16:creationId xmlns:a16="http://schemas.microsoft.com/office/drawing/2014/main" id="{D202F249-9220-436E-ADB0-E25BF787568C}"/>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sp>
        <p:nvSpPr>
          <p:cNvPr id="63" name="TextBox 62">
            <a:extLst>
              <a:ext uri="{FF2B5EF4-FFF2-40B4-BE49-F238E27FC236}">
                <a16:creationId xmlns:a16="http://schemas.microsoft.com/office/drawing/2014/main" id="{D44F3555-5534-4989-9E50-5425B73B69F1}"/>
              </a:ext>
            </a:extLst>
          </p:cNvPr>
          <p:cNvSpPr txBox="1"/>
          <p:nvPr/>
        </p:nvSpPr>
        <p:spPr>
          <a:xfrm>
            <a:off x="1619274" y="430913"/>
            <a:ext cx="8995253" cy="553998"/>
          </a:xfrm>
          <a:prstGeom prst="rect">
            <a:avLst/>
          </a:prstGeom>
          <a:noFill/>
        </p:spPr>
        <p:txBody>
          <a:bodyPr wrap="square" rtlCol="0">
            <a:spAutoFit/>
          </a:bodyPr>
          <a:lstStyle/>
          <a:p>
            <a:r>
              <a:rPr lang="es-MX" sz="3000" b="1" dirty="0">
                <a:latin typeface="Open Sans" panose="020B0606030504020204" pitchFamily="34" charset="0"/>
                <a:ea typeface="Open Sans" panose="020B0606030504020204" pitchFamily="34" charset="0"/>
                <a:cs typeface="Open Sans" panose="020B0606030504020204" pitchFamily="34" charset="0"/>
              </a:rPr>
              <a:t>Pregones de Ciencia/ DGI UV/ </a:t>
            </a:r>
            <a:r>
              <a:rPr lang="es-MX" sz="3000" b="1" dirty="0" err="1">
                <a:latin typeface="Open Sans" panose="020B0606030504020204" pitchFamily="34" charset="0"/>
                <a:ea typeface="Open Sans" panose="020B0606030504020204" pitchFamily="34" charset="0"/>
                <a:cs typeface="Open Sans" panose="020B0606030504020204" pitchFamily="34" charset="0"/>
              </a:rPr>
              <a:t>EnSabados</a:t>
            </a:r>
            <a:endParaRPr lang="es-MX" sz="3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4D5D7070-2B89-448E-BEA3-0A9FBE5FDFC7}"/>
              </a:ext>
            </a:extLst>
          </p:cNvPr>
          <p:cNvSpPr txBox="1"/>
          <p:nvPr/>
        </p:nvSpPr>
        <p:spPr>
          <a:xfrm>
            <a:off x="1568398" y="2714028"/>
            <a:ext cx="10583461" cy="553998"/>
          </a:xfrm>
          <a:prstGeom prst="rect">
            <a:avLst/>
          </a:prstGeom>
          <a:noFill/>
        </p:spPr>
        <p:txBody>
          <a:bodyPr wrap="square" rtlCol="0">
            <a:spAutoFit/>
          </a:bodyPr>
          <a:lstStyle/>
          <a:p>
            <a:r>
              <a:rPr lang="es-MX" sz="3000" b="1" dirty="0">
                <a:latin typeface="Open Sans" panose="020B0606030504020204" pitchFamily="34" charset="0"/>
                <a:ea typeface="Open Sans" panose="020B0606030504020204" pitchFamily="34" charset="0"/>
                <a:cs typeface="Open Sans" panose="020B0606030504020204" pitchFamily="34" charset="0"/>
              </a:rPr>
              <a:t>Dirección General de Investigaciones</a:t>
            </a:r>
          </a:p>
        </p:txBody>
      </p:sp>
      <p:sp>
        <p:nvSpPr>
          <p:cNvPr id="65" name="TextBox 64">
            <a:extLst>
              <a:ext uri="{FF2B5EF4-FFF2-40B4-BE49-F238E27FC236}">
                <a16:creationId xmlns:a16="http://schemas.microsoft.com/office/drawing/2014/main" id="{43805168-537A-4813-8B5C-45496EF5674E}"/>
              </a:ext>
            </a:extLst>
          </p:cNvPr>
          <p:cNvSpPr txBox="1"/>
          <p:nvPr/>
        </p:nvSpPr>
        <p:spPr>
          <a:xfrm>
            <a:off x="1549075" y="4632502"/>
            <a:ext cx="10360664" cy="553998"/>
          </a:xfrm>
          <a:prstGeom prst="rect">
            <a:avLst/>
          </a:prstGeom>
          <a:noFill/>
        </p:spPr>
        <p:txBody>
          <a:bodyPr wrap="square" rtlCol="0">
            <a:spAutoFit/>
          </a:bodyPr>
          <a:lstStyle/>
          <a:p>
            <a:r>
              <a:rPr lang="es-MX" sz="3000" b="1" dirty="0">
                <a:latin typeface="Open Sans" panose="020B0606030504020204" pitchFamily="34" charset="0"/>
                <a:ea typeface="Open Sans" panose="020B0606030504020204" pitchFamily="34" charset="0"/>
                <a:cs typeface="Open Sans" panose="020B0606030504020204" pitchFamily="34" charset="0"/>
              </a:rPr>
              <a:t>Pregones de Ciencia</a:t>
            </a:r>
          </a:p>
        </p:txBody>
      </p:sp>
      <p:sp>
        <p:nvSpPr>
          <p:cNvPr id="66" name="TextBox 65">
            <a:extLst>
              <a:ext uri="{FF2B5EF4-FFF2-40B4-BE49-F238E27FC236}">
                <a16:creationId xmlns:a16="http://schemas.microsoft.com/office/drawing/2014/main" id="{BCF1CE1B-80CB-4414-9B9B-CF2302AE944A}"/>
              </a:ext>
            </a:extLst>
          </p:cNvPr>
          <p:cNvSpPr txBox="1"/>
          <p:nvPr/>
        </p:nvSpPr>
        <p:spPr>
          <a:xfrm>
            <a:off x="1467089" y="3526634"/>
            <a:ext cx="9432824" cy="553998"/>
          </a:xfrm>
          <a:prstGeom prst="rect">
            <a:avLst/>
          </a:prstGeom>
          <a:noFill/>
        </p:spPr>
        <p:txBody>
          <a:bodyPr wrap="square" rtlCol="0">
            <a:spAutoFit/>
          </a:bodyPr>
          <a:lstStyle/>
          <a:p>
            <a:r>
              <a:rPr lang="en-US" sz="3000" b="1" dirty="0" err="1">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gyanez</a:t>
            </a:r>
            <a:r>
              <a:rPr lang="es-ES" sz="3000" b="1"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@uv.mx</a:t>
            </a:r>
            <a:r>
              <a:rPr lang="es-ES" sz="3000" b="1" dirty="0">
                <a:latin typeface="Open Sans" panose="020B0606030504020204" pitchFamily="34" charset="0"/>
                <a:ea typeface="Open Sans" panose="020B0606030504020204" pitchFamily="34" charset="0"/>
                <a:cs typeface="Open Sans" panose="020B0606030504020204" pitchFamily="34" charset="0"/>
              </a:rPr>
              <a:t>  /  pregonesdeciencia@uv.mx</a:t>
            </a:r>
            <a:endParaRPr lang="aa-ET" sz="3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5E9691C2-38D9-4181-944F-7FFC13BEE808}"/>
              </a:ext>
            </a:extLst>
          </p:cNvPr>
          <p:cNvSpPr txBox="1"/>
          <p:nvPr/>
        </p:nvSpPr>
        <p:spPr>
          <a:xfrm>
            <a:off x="1619539" y="5589805"/>
            <a:ext cx="4497361" cy="553998"/>
          </a:xfrm>
          <a:prstGeom prst="rect">
            <a:avLst/>
          </a:prstGeom>
          <a:noFill/>
        </p:spPr>
        <p:txBody>
          <a:bodyPr wrap="square" rtlCol="0">
            <a:sp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2282324485</a:t>
            </a:r>
            <a:endParaRPr lang="aa-ET" sz="3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2" name="Group 31">
            <a:extLst>
              <a:ext uri="{FF2B5EF4-FFF2-40B4-BE49-F238E27FC236}">
                <a16:creationId xmlns:a16="http://schemas.microsoft.com/office/drawing/2014/main" id="{3F30DE79-5F6C-4909-B1B6-1E9BC4A20BDC}"/>
              </a:ext>
            </a:extLst>
          </p:cNvPr>
          <p:cNvGrpSpPr/>
          <p:nvPr/>
        </p:nvGrpSpPr>
        <p:grpSpPr>
          <a:xfrm>
            <a:off x="812143" y="333241"/>
            <a:ext cx="664270" cy="665296"/>
            <a:chOff x="6345238" y="4948238"/>
            <a:chExt cx="1027113" cy="1028700"/>
          </a:xfrm>
          <a:effectLst>
            <a:outerShdw blurRad="101600" dist="50800" dir="2700000" sx="102000" sy="102000" algn="tl" rotWithShape="0">
              <a:prstClr val="black">
                <a:alpha val="32000"/>
              </a:prstClr>
            </a:outerShdw>
          </a:effectLst>
        </p:grpSpPr>
        <p:sp>
          <p:nvSpPr>
            <p:cNvPr id="33" name="Oval 56">
              <a:extLst>
                <a:ext uri="{FF2B5EF4-FFF2-40B4-BE49-F238E27FC236}">
                  <a16:creationId xmlns:a16="http://schemas.microsoft.com/office/drawing/2014/main" id="{77114CF6-3FF0-4481-959F-6B500BC03FCC}"/>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4" name="Oval 57">
              <a:extLst>
                <a:ext uri="{FF2B5EF4-FFF2-40B4-BE49-F238E27FC236}">
                  <a16:creationId xmlns:a16="http://schemas.microsoft.com/office/drawing/2014/main" id="{B83B5A72-654A-4DAA-BC93-ED10260BB728}"/>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35" name="Group 34">
            <a:extLst>
              <a:ext uri="{FF2B5EF4-FFF2-40B4-BE49-F238E27FC236}">
                <a16:creationId xmlns:a16="http://schemas.microsoft.com/office/drawing/2014/main" id="{AA94623F-B1DF-460A-97C5-FF60D97B420C}"/>
              </a:ext>
            </a:extLst>
          </p:cNvPr>
          <p:cNvGrpSpPr/>
          <p:nvPr/>
        </p:nvGrpSpPr>
        <p:grpSpPr>
          <a:xfrm>
            <a:off x="735267" y="2666993"/>
            <a:ext cx="664270" cy="665296"/>
            <a:chOff x="6345238" y="4948238"/>
            <a:chExt cx="1027113" cy="1028700"/>
          </a:xfrm>
          <a:effectLst>
            <a:outerShdw blurRad="101600" dist="50800" dir="2700000" sx="102000" sy="102000" algn="tl" rotWithShape="0">
              <a:prstClr val="black">
                <a:alpha val="20000"/>
              </a:prstClr>
            </a:outerShdw>
          </a:effectLst>
        </p:grpSpPr>
        <p:sp>
          <p:nvSpPr>
            <p:cNvPr id="36" name="Oval 56">
              <a:extLst>
                <a:ext uri="{FF2B5EF4-FFF2-40B4-BE49-F238E27FC236}">
                  <a16:creationId xmlns:a16="http://schemas.microsoft.com/office/drawing/2014/main" id="{A4287725-FDB8-4436-B6C6-2BBB11B7E259}"/>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37" name="Oval 57">
              <a:extLst>
                <a:ext uri="{FF2B5EF4-FFF2-40B4-BE49-F238E27FC236}">
                  <a16:creationId xmlns:a16="http://schemas.microsoft.com/office/drawing/2014/main" id="{CB47C4F6-57F8-43D1-BB3A-8B3003A8CF69}"/>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38" name="Group 37">
            <a:extLst>
              <a:ext uri="{FF2B5EF4-FFF2-40B4-BE49-F238E27FC236}">
                <a16:creationId xmlns:a16="http://schemas.microsoft.com/office/drawing/2014/main" id="{C07348B0-9B4B-4AAA-9AEE-C8C4211BB445}"/>
              </a:ext>
            </a:extLst>
          </p:cNvPr>
          <p:cNvGrpSpPr/>
          <p:nvPr/>
        </p:nvGrpSpPr>
        <p:grpSpPr>
          <a:xfrm>
            <a:off x="726027" y="3511767"/>
            <a:ext cx="664270" cy="665296"/>
            <a:chOff x="6345238" y="4948238"/>
            <a:chExt cx="1027113" cy="1028700"/>
          </a:xfrm>
          <a:effectLst>
            <a:outerShdw blurRad="101600" dist="50800" dir="2700000" sx="102000" sy="102000" algn="tl" rotWithShape="0">
              <a:prstClr val="black">
                <a:alpha val="32000"/>
              </a:prstClr>
            </a:outerShdw>
          </a:effectLst>
        </p:grpSpPr>
        <p:sp>
          <p:nvSpPr>
            <p:cNvPr id="39" name="Oval 56">
              <a:extLst>
                <a:ext uri="{FF2B5EF4-FFF2-40B4-BE49-F238E27FC236}">
                  <a16:creationId xmlns:a16="http://schemas.microsoft.com/office/drawing/2014/main" id="{50EB1166-F8CC-4912-8E8B-CBB3244B2DD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40" name="Oval 57">
              <a:extLst>
                <a:ext uri="{FF2B5EF4-FFF2-40B4-BE49-F238E27FC236}">
                  <a16:creationId xmlns:a16="http://schemas.microsoft.com/office/drawing/2014/main" id="{AABCA96A-0E1F-4EF5-8744-75F994963649}"/>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41" name="Group 40">
            <a:extLst>
              <a:ext uri="{FF2B5EF4-FFF2-40B4-BE49-F238E27FC236}">
                <a16:creationId xmlns:a16="http://schemas.microsoft.com/office/drawing/2014/main" id="{7321EC37-4365-4C2D-8D9C-BB4EBF79FCFE}"/>
              </a:ext>
            </a:extLst>
          </p:cNvPr>
          <p:cNvGrpSpPr/>
          <p:nvPr/>
        </p:nvGrpSpPr>
        <p:grpSpPr>
          <a:xfrm>
            <a:off x="716337" y="4535369"/>
            <a:ext cx="664270" cy="665296"/>
            <a:chOff x="6345238" y="4948238"/>
            <a:chExt cx="1027113" cy="1028700"/>
          </a:xfrm>
          <a:effectLst>
            <a:outerShdw blurRad="101600" dist="50800" dir="2700000" sx="102000" sy="102000" algn="tl" rotWithShape="0">
              <a:prstClr val="black">
                <a:alpha val="32000"/>
              </a:prstClr>
            </a:outerShdw>
          </a:effectLst>
        </p:grpSpPr>
        <p:sp>
          <p:nvSpPr>
            <p:cNvPr id="42" name="Oval 56">
              <a:extLst>
                <a:ext uri="{FF2B5EF4-FFF2-40B4-BE49-F238E27FC236}">
                  <a16:creationId xmlns:a16="http://schemas.microsoft.com/office/drawing/2014/main" id="{E2FBF7A1-D3BA-45E7-81BF-38485BCEB72E}"/>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43" name="Oval 57">
              <a:extLst>
                <a:ext uri="{FF2B5EF4-FFF2-40B4-BE49-F238E27FC236}">
                  <a16:creationId xmlns:a16="http://schemas.microsoft.com/office/drawing/2014/main" id="{BECD8325-C7BC-4D0B-A808-A2EFAC3F6A2C}"/>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44" name="Group 43">
            <a:extLst>
              <a:ext uri="{FF2B5EF4-FFF2-40B4-BE49-F238E27FC236}">
                <a16:creationId xmlns:a16="http://schemas.microsoft.com/office/drawing/2014/main" id="{DE11F8AA-E2F1-4FD4-A4BF-E45170AD9FA1}"/>
              </a:ext>
            </a:extLst>
          </p:cNvPr>
          <p:cNvGrpSpPr/>
          <p:nvPr/>
        </p:nvGrpSpPr>
        <p:grpSpPr>
          <a:xfrm>
            <a:off x="754084" y="5589805"/>
            <a:ext cx="664270" cy="665296"/>
            <a:chOff x="6345238" y="4948238"/>
            <a:chExt cx="1027113" cy="1028700"/>
          </a:xfrm>
          <a:effectLst>
            <a:outerShdw blurRad="101600" dist="50800" dir="2700000" sx="102000" sy="102000" algn="tl" rotWithShape="0">
              <a:prstClr val="black">
                <a:alpha val="32000"/>
              </a:prstClr>
            </a:outerShdw>
          </a:effectLst>
        </p:grpSpPr>
        <p:sp>
          <p:nvSpPr>
            <p:cNvPr id="45" name="Oval 56">
              <a:extLst>
                <a:ext uri="{FF2B5EF4-FFF2-40B4-BE49-F238E27FC236}">
                  <a16:creationId xmlns:a16="http://schemas.microsoft.com/office/drawing/2014/main" id="{9B3021C0-B022-4283-B8A7-CA7ECBC6F21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46" name="Oval 57">
              <a:extLst>
                <a:ext uri="{FF2B5EF4-FFF2-40B4-BE49-F238E27FC236}">
                  <a16:creationId xmlns:a16="http://schemas.microsoft.com/office/drawing/2014/main" id="{4C305B80-8552-437B-A28B-6F469D2E2F20}"/>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sp>
        <p:nvSpPr>
          <p:cNvPr id="62" name="Freeform 9">
            <a:extLst>
              <a:ext uri="{FF2B5EF4-FFF2-40B4-BE49-F238E27FC236}">
                <a16:creationId xmlns:a16="http://schemas.microsoft.com/office/drawing/2014/main" id="{A90703D7-31A9-45FE-8B1B-EDE3C5BA7ED9}"/>
              </a:ext>
            </a:extLst>
          </p:cNvPr>
          <p:cNvSpPr>
            <a:spLocks noEditPoints="1"/>
          </p:cNvSpPr>
          <p:nvPr/>
        </p:nvSpPr>
        <p:spPr bwMode="auto">
          <a:xfrm>
            <a:off x="923314" y="3646705"/>
            <a:ext cx="241416" cy="284176"/>
          </a:xfrm>
          <a:custGeom>
            <a:avLst/>
            <a:gdLst>
              <a:gd name="T0" fmla="*/ 271 w 271"/>
              <a:gd name="T1" fmla="*/ 132 h 319"/>
              <a:gd name="T2" fmla="*/ 271 w 271"/>
              <a:gd name="T3" fmla="*/ 319 h 319"/>
              <a:gd name="T4" fmla="*/ 0 w 271"/>
              <a:gd name="T5" fmla="*/ 319 h 319"/>
              <a:gd name="T6" fmla="*/ 0 w 271"/>
              <a:gd name="T7" fmla="*/ 132 h 319"/>
              <a:gd name="T8" fmla="*/ 271 w 271"/>
              <a:gd name="T9" fmla="*/ 319 h 319"/>
              <a:gd name="T10" fmla="*/ 136 w 271"/>
              <a:gd name="T11" fmla="*/ 224 h 319"/>
              <a:gd name="T12" fmla="*/ 0 w 271"/>
              <a:gd name="T13" fmla="*/ 319 h 319"/>
              <a:gd name="T14" fmla="*/ 271 w 271"/>
              <a:gd name="T15" fmla="*/ 132 h 319"/>
              <a:gd name="T16" fmla="*/ 181 w 271"/>
              <a:gd name="T17" fmla="*/ 228 h 319"/>
              <a:gd name="T18" fmla="*/ 0 w 271"/>
              <a:gd name="T19" fmla="*/ 132 h 319"/>
              <a:gd name="T20" fmla="*/ 91 w 271"/>
              <a:gd name="T21" fmla="*/ 228 h 319"/>
              <a:gd name="T22" fmla="*/ 239 w 271"/>
              <a:gd name="T23" fmla="*/ 123 h 319"/>
              <a:gd name="T24" fmla="*/ 239 w 271"/>
              <a:gd name="T25" fmla="*/ 59 h 319"/>
              <a:gd name="T26" fmla="*/ 181 w 271"/>
              <a:gd name="T27" fmla="*/ 0 h 319"/>
              <a:gd name="T28" fmla="*/ 36 w 271"/>
              <a:gd name="T29" fmla="*/ 0 h 319"/>
              <a:gd name="T30" fmla="*/ 36 w 271"/>
              <a:gd name="T31" fmla="*/ 123 h 319"/>
              <a:gd name="T32" fmla="*/ 239 w 271"/>
              <a:gd name="T33" fmla="*/ 59 h 319"/>
              <a:gd name="T34" fmla="*/ 181 w 271"/>
              <a:gd name="T35" fmla="*/ 0 h 319"/>
              <a:gd name="T36" fmla="*/ 181 w 271"/>
              <a:gd name="T37" fmla="*/ 59 h 319"/>
              <a:gd name="T38" fmla="*/ 239 w 271"/>
              <a:gd name="T39" fmla="*/ 59 h 319"/>
              <a:gd name="T40" fmla="*/ 91 w 271"/>
              <a:gd name="T41" fmla="*/ 91 h 319"/>
              <a:gd name="T42" fmla="*/ 63 w 271"/>
              <a:gd name="T43" fmla="*/ 91 h 319"/>
              <a:gd name="T44" fmla="*/ 203 w 271"/>
              <a:gd name="T45" fmla="*/ 91 h 319"/>
              <a:gd name="T46" fmla="*/ 122 w 271"/>
              <a:gd name="T47" fmla="*/ 91 h 319"/>
              <a:gd name="T48" fmla="*/ 63 w 271"/>
              <a:gd name="T49" fmla="*/ 123 h 319"/>
              <a:gd name="T50" fmla="*/ 140 w 271"/>
              <a:gd name="T51" fmla="*/ 123 h 319"/>
              <a:gd name="T52" fmla="*/ 203 w 271"/>
              <a:gd name="T53" fmla="*/ 123 h 319"/>
              <a:gd name="T54" fmla="*/ 172 w 271"/>
              <a:gd name="T55" fmla="*/ 1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1" h="319">
                <a:moveTo>
                  <a:pt x="271" y="132"/>
                </a:moveTo>
                <a:lnTo>
                  <a:pt x="271" y="319"/>
                </a:lnTo>
                <a:lnTo>
                  <a:pt x="0" y="319"/>
                </a:lnTo>
                <a:lnTo>
                  <a:pt x="0" y="132"/>
                </a:lnTo>
                <a:moveTo>
                  <a:pt x="271" y="319"/>
                </a:moveTo>
                <a:lnTo>
                  <a:pt x="136" y="224"/>
                </a:lnTo>
                <a:lnTo>
                  <a:pt x="0" y="319"/>
                </a:lnTo>
                <a:moveTo>
                  <a:pt x="271" y="132"/>
                </a:moveTo>
                <a:lnTo>
                  <a:pt x="181" y="228"/>
                </a:lnTo>
                <a:moveTo>
                  <a:pt x="0" y="132"/>
                </a:moveTo>
                <a:lnTo>
                  <a:pt x="91" y="228"/>
                </a:lnTo>
                <a:moveTo>
                  <a:pt x="239" y="123"/>
                </a:moveTo>
                <a:lnTo>
                  <a:pt x="239" y="59"/>
                </a:lnTo>
                <a:moveTo>
                  <a:pt x="181" y="0"/>
                </a:moveTo>
                <a:lnTo>
                  <a:pt x="36" y="0"/>
                </a:lnTo>
                <a:lnTo>
                  <a:pt x="36" y="123"/>
                </a:lnTo>
                <a:moveTo>
                  <a:pt x="239" y="59"/>
                </a:moveTo>
                <a:lnTo>
                  <a:pt x="181" y="0"/>
                </a:lnTo>
                <a:lnTo>
                  <a:pt x="181" y="59"/>
                </a:lnTo>
                <a:lnTo>
                  <a:pt x="239" y="59"/>
                </a:lnTo>
                <a:moveTo>
                  <a:pt x="91" y="91"/>
                </a:moveTo>
                <a:lnTo>
                  <a:pt x="63" y="91"/>
                </a:lnTo>
                <a:moveTo>
                  <a:pt x="203" y="91"/>
                </a:moveTo>
                <a:lnTo>
                  <a:pt x="122" y="91"/>
                </a:lnTo>
                <a:moveTo>
                  <a:pt x="63" y="123"/>
                </a:moveTo>
                <a:lnTo>
                  <a:pt x="140" y="123"/>
                </a:lnTo>
                <a:moveTo>
                  <a:pt x="203" y="123"/>
                </a:moveTo>
                <a:lnTo>
                  <a:pt x="172" y="123"/>
                </a:ln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grpSp>
        <p:nvGrpSpPr>
          <p:cNvPr id="57" name="Группа 194">
            <a:extLst>
              <a:ext uri="{FF2B5EF4-FFF2-40B4-BE49-F238E27FC236}">
                <a16:creationId xmlns:a16="http://schemas.microsoft.com/office/drawing/2014/main" id="{7C33AA5A-48D0-4988-835D-0AD2C14586EA}"/>
              </a:ext>
            </a:extLst>
          </p:cNvPr>
          <p:cNvGrpSpPr>
            <a:grpSpLocks/>
          </p:cNvGrpSpPr>
          <p:nvPr/>
        </p:nvGrpSpPr>
        <p:grpSpPr bwMode="auto">
          <a:xfrm>
            <a:off x="755293" y="4566974"/>
            <a:ext cx="577457" cy="576472"/>
            <a:chOff x="4973638" y="4878388"/>
            <a:chExt cx="930275" cy="928688"/>
          </a:xfrm>
        </p:grpSpPr>
        <p:sp>
          <p:nvSpPr>
            <p:cNvPr id="68" name="Oval 59">
              <a:extLst>
                <a:ext uri="{FF2B5EF4-FFF2-40B4-BE49-F238E27FC236}">
                  <a16:creationId xmlns:a16="http://schemas.microsoft.com/office/drawing/2014/main" id="{6C31B491-E7D2-443B-8EFE-E4559EBCDE2D}"/>
                </a:ext>
              </a:extLst>
            </p:cNvPr>
            <p:cNvSpPr>
              <a:spLocks noChangeArrowheads="1"/>
            </p:cNvSpPr>
            <p:nvPr/>
          </p:nvSpPr>
          <p:spPr bwMode="auto">
            <a:xfrm>
              <a:off x="4973638" y="4878388"/>
              <a:ext cx="930275" cy="928688"/>
            </a:xfrm>
            <a:prstGeom prst="ellipse">
              <a:avLst/>
            </a:prstGeom>
            <a:solidFill>
              <a:srgbClr val="1ED7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69" name="Freeform 60">
              <a:extLst>
                <a:ext uri="{FF2B5EF4-FFF2-40B4-BE49-F238E27FC236}">
                  <a16:creationId xmlns:a16="http://schemas.microsoft.com/office/drawing/2014/main" id="{1BCD8411-5161-4065-B903-04B30409B62F}"/>
                </a:ext>
              </a:extLst>
            </p:cNvPr>
            <p:cNvSpPr>
              <a:spLocks/>
            </p:cNvSpPr>
            <p:nvPr/>
          </p:nvSpPr>
          <p:spPr bwMode="auto">
            <a:xfrm>
              <a:off x="5165725" y="5414963"/>
              <a:ext cx="495300" cy="152400"/>
            </a:xfrm>
            <a:custGeom>
              <a:avLst/>
              <a:gdLst>
                <a:gd name="T0" fmla="*/ 487680 w 130"/>
                <a:gd name="T1" fmla="*/ 133350 h 40"/>
                <a:gd name="T2" fmla="*/ 445770 w 130"/>
                <a:gd name="T3" fmla="*/ 140970 h 40"/>
                <a:gd name="T4" fmla="*/ 41910 w 130"/>
                <a:gd name="T5" fmla="*/ 99060 h 40"/>
                <a:gd name="T6" fmla="*/ 3810 w 130"/>
                <a:gd name="T7" fmla="*/ 76200 h 40"/>
                <a:gd name="T8" fmla="*/ 26670 w 130"/>
                <a:gd name="T9" fmla="*/ 41910 h 40"/>
                <a:gd name="T10" fmla="*/ 476250 w 130"/>
                <a:gd name="T11" fmla="*/ 91440 h 40"/>
                <a:gd name="T12" fmla="*/ 487680 w 130"/>
                <a:gd name="T13" fmla="*/ 13335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40">
                  <a:moveTo>
                    <a:pt x="128" y="35"/>
                  </a:moveTo>
                  <a:cubicBezTo>
                    <a:pt x="126" y="38"/>
                    <a:pt x="121" y="40"/>
                    <a:pt x="117" y="37"/>
                  </a:cubicBezTo>
                  <a:cubicBezTo>
                    <a:pt x="89" y="20"/>
                    <a:pt x="53" y="16"/>
                    <a:pt x="11" y="26"/>
                  </a:cubicBezTo>
                  <a:cubicBezTo>
                    <a:pt x="6" y="27"/>
                    <a:pt x="2" y="24"/>
                    <a:pt x="1" y="20"/>
                  </a:cubicBezTo>
                  <a:cubicBezTo>
                    <a:pt x="0" y="16"/>
                    <a:pt x="3" y="12"/>
                    <a:pt x="7" y="11"/>
                  </a:cubicBezTo>
                  <a:cubicBezTo>
                    <a:pt x="53" y="0"/>
                    <a:pt x="93" y="5"/>
                    <a:pt x="125" y="24"/>
                  </a:cubicBezTo>
                  <a:cubicBezTo>
                    <a:pt x="129" y="27"/>
                    <a:pt x="130" y="31"/>
                    <a:pt x="128"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61">
              <a:extLst>
                <a:ext uri="{FF2B5EF4-FFF2-40B4-BE49-F238E27FC236}">
                  <a16:creationId xmlns:a16="http://schemas.microsoft.com/office/drawing/2014/main" id="{C6B5D4BB-3383-4A49-967D-F190ADE2059F}"/>
                </a:ext>
              </a:extLst>
            </p:cNvPr>
            <p:cNvSpPr>
              <a:spLocks/>
            </p:cNvSpPr>
            <p:nvPr/>
          </p:nvSpPr>
          <p:spPr bwMode="auto">
            <a:xfrm>
              <a:off x="5146675" y="5257800"/>
              <a:ext cx="571500" cy="187325"/>
            </a:xfrm>
            <a:custGeom>
              <a:avLst/>
              <a:gdLst>
                <a:gd name="T0" fmla="*/ 563880 w 150"/>
                <a:gd name="T1" fmla="*/ 164387 h 49"/>
                <a:gd name="T2" fmla="*/ 514350 w 150"/>
                <a:gd name="T3" fmla="*/ 175856 h 49"/>
                <a:gd name="T4" fmla="*/ 49530 w 150"/>
                <a:gd name="T5" fmla="*/ 122335 h 49"/>
                <a:gd name="T6" fmla="*/ 7620 w 150"/>
                <a:gd name="T7" fmla="*/ 95574 h 49"/>
                <a:gd name="T8" fmla="*/ 30480 w 150"/>
                <a:gd name="T9" fmla="*/ 49698 h 49"/>
                <a:gd name="T10" fmla="*/ 552450 w 150"/>
                <a:gd name="T11" fmla="*/ 114689 h 49"/>
                <a:gd name="T12" fmla="*/ 563880 w 150"/>
                <a:gd name="T13" fmla="*/ 16438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9">
                  <a:moveTo>
                    <a:pt x="148" y="43"/>
                  </a:moveTo>
                  <a:cubicBezTo>
                    <a:pt x="145" y="47"/>
                    <a:pt x="139" y="49"/>
                    <a:pt x="135" y="46"/>
                  </a:cubicBezTo>
                  <a:cubicBezTo>
                    <a:pt x="102" y="26"/>
                    <a:pt x="52" y="20"/>
                    <a:pt x="13" y="32"/>
                  </a:cubicBezTo>
                  <a:cubicBezTo>
                    <a:pt x="8" y="33"/>
                    <a:pt x="3" y="30"/>
                    <a:pt x="2" y="25"/>
                  </a:cubicBezTo>
                  <a:cubicBezTo>
                    <a:pt x="0" y="20"/>
                    <a:pt x="3" y="15"/>
                    <a:pt x="8" y="13"/>
                  </a:cubicBezTo>
                  <a:cubicBezTo>
                    <a:pt x="52" y="0"/>
                    <a:pt x="107" y="7"/>
                    <a:pt x="145" y="30"/>
                  </a:cubicBezTo>
                  <a:cubicBezTo>
                    <a:pt x="149" y="32"/>
                    <a:pt x="150" y="38"/>
                    <a:pt x="14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 name="Freeform 62">
              <a:extLst>
                <a:ext uri="{FF2B5EF4-FFF2-40B4-BE49-F238E27FC236}">
                  <a16:creationId xmlns:a16="http://schemas.microsoft.com/office/drawing/2014/main" id="{D8CCB920-F3A7-4208-A7E9-D3D72DAB616A}"/>
                </a:ext>
              </a:extLst>
            </p:cNvPr>
            <p:cNvSpPr>
              <a:spLocks/>
            </p:cNvSpPr>
            <p:nvPr/>
          </p:nvSpPr>
          <p:spPr bwMode="auto">
            <a:xfrm>
              <a:off x="5114925" y="5102225"/>
              <a:ext cx="671513" cy="198438"/>
            </a:xfrm>
            <a:custGeom>
              <a:avLst/>
              <a:gdLst>
                <a:gd name="T0" fmla="*/ 599020 w 176"/>
                <a:gd name="T1" fmla="*/ 186990 h 52"/>
                <a:gd name="T2" fmla="*/ 61047 w 176"/>
                <a:gd name="T3" fmla="*/ 133564 h 52"/>
                <a:gd name="T4" fmla="*/ 3815 w 176"/>
                <a:gd name="T5" fmla="*/ 106851 h 52"/>
                <a:gd name="T6" fmla="*/ 34339 w 176"/>
                <a:gd name="T7" fmla="*/ 49610 h 52"/>
                <a:gd name="T8" fmla="*/ 644805 w 176"/>
                <a:gd name="T9" fmla="*/ 114483 h 52"/>
                <a:gd name="T10" fmla="*/ 660067 w 176"/>
                <a:gd name="T11" fmla="*/ 171725 h 52"/>
                <a:gd name="T12" fmla="*/ 599020 w 176"/>
                <a:gd name="T13" fmla="*/ 18699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 h="52">
                  <a:moveTo>
                    <a:pt x="157" y="49"/>
                  </a:moveTo>
                  <a:cubicBezTo>
                    <a:pt x="118" y="26"/>
                    <a:pt x="53" y="24"/>
                    <a:pt x="16" y="35"/>
                  </a:cubicBezTo>
                  <a:cubicBezTo>
                    <a:pt x="10" y="37"/>
                    <a:pt x="3" y="34"/>
                    <a:pt x="1" y="28"/>
                  </a:cubicBezTo>
                  <a:cubicBezTo>
                    <a:pt x="0" y="22"/>
                    <a:pt x="3" y="15"/>
                    <a:pt x="9" y="13"/>
                  </a:cubicBezTo>
                  <a:cubicBezTo>
                    <a:pt x="52" y="0"/>
                    <a:pt x="123" y="3"/>
                    <a:pt x="169" y="30"/>
                  </a:cubicBezTo>
                  <a:cubicBezTo>
                    <a:pt x="174" y="33"/>
                    <a:pt x="176" y="40"/>
                    <a:pt x="173" y="45"/>
                  </a:cubicBezTo>
                  <a:cubicBezTo>
                    <a:pt x="169" y="51"/>
                    <a:pt x="162" y="52"/>
                    <a:pt x="157"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72" name="Группа 183">
            <a:extLst>
              <a:ext uri="{FF2B5EF4-FFF2-40B4-BE49-F238E27FC236}">
                <a16:creationId xmlns:a16="http://schemas.microsoft.com/office/drawing/2014/main" id="{A8474C7A-D592-49E4-BBA9-50CC2F048B72}"/>
              </a:ext>
            </a:extLst>
          </p:cNvPr>
          <p:cNvGrpSpPr>
            <a:grpSpLocks/>
          </p:cNvGrpSpPr>
          <p:nvPr/>
        </p:nvGrpSpPr>
        <p:grpSpPr bwMode="auto">
          <a:xfrm>
            <a:off x="795692" y="5642283"/>
            <a:ext cx="562754" cy="561794"/>
            <a:chOff x="2320925" y="3552825"/>
            <a:chExt cx="930275" cy="928688"/>
          </a:xfrm>
        </p:grpSpPr>
        <p:sp>
          <p:nvSpPr>
            <p:cNvPr id="73" name="Oval 88">
              <a:extLst>
                <a:ext uri="{FF2B5EF4-FFF2-40B4-BE49-F238E27FC236}">
                  <a16:creationId xmlns:a16="http://schemas.microsoft.com/office/drawing/2014/main" id="{924E7284-5613-47A9-A993-A72DF983AE1D}"/>
                </a:ext>
              </a:extLst>
            </p:cNvPr>
            <p:cNvSpPr>
              <a:spLocks noChangeArrowheads="1"/>
            </p:cNvSpPr>
            <p:nvPr/>
          </p:nvSpPr>
          <p:spPr bwMode="auto">
            <a:xfrm>
              <a:off x="2320925" y="3552825"/>
              <a:ext cx="930275" cy="928688"/>
            </a:xfrm>
            <a:prstGeom prst="ellipse">
              <a:avLst/>
            </a:prstGeom>
            <a:solidFill>
              <a:srgbClr val="40C3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74" name="Freeform 89">
              <a:extLst>
                <a:ext uri="{FF2B5EF4-FFF2-40B4-BE49-F238E27FC236}">
                  <a16:creationId xmlns:a16="http://schemas.microsoft.com/office/drawing/2014/main" id="{1E2CB256-8F96-4EC6-9749-7474CCBA24E7}"/>
                </a:ext>
              </a:extLst>
            </p:cNvPr>
            <p:cNvSpPr>
              <a:spLocks noEditPoints="1"/>
            </p:cNvSpPr>
            <p:nvPr/>
          </p:nvSpPr>
          <p:spPr bwMode="auto">
            <a:xfrm>
              <a:off x="2546350" y="3751263"/>
              <a:ext cx="514350" cy="517525"/>
            </a:xfrm>
            <a:custGeom>
              <a:avLst/>
              <a:gdLst>
                <a:gd name="T0" fmla="*/ 381000 w 135"/>
                <a:gd name="T1" fmla="*/ 308232 h 136"/>
                <a:gd name="T2" fmla="*/ 335280 w 135"/>
                <a:gd name="T3" fmla="*/ 285400 h 136"/>
                <a:gd name="T4" fmla="*/ 323850 w 135"/>
                <a:gd name="T5" fmla="*/ 289205 h 136"/>
                <a:gd name="T6" fmla="*/ 300990 w 135"/>
                <a:gd name="T7" fmla="*/ 312037 h 136"/>
                <a:gd name="T8" fmla="*/ 285750 w 135"/>
                <a:gd name="T9" fmla="*/ 315842 h 136"/>
                <a:gd name="T10" fmla="*/ 236220 w 135"/>
                <a:gd name="T11" fmla="*/ 281594 h 136"/>
                <a:gd name="T12" fmla="*/ 201930 w 135"/>
                <a:gd name="T13" fmla="*/ 235931 h 136"/>
                <a:gd name="T14" fmla="*/ 205740 w 135"/>
                <a:gd name="T15" fmla="*/ 220709 h 136"/>
                <a:gd name="T16" fmla="*/ 217170 w 135"/>
                <a:gd name="T17" fmla="*/ 209293 h 136"/>
                <a:gd name="T18" fmla="*/ 220980 w 135"/>
                <a:gd name="T19" fmla="*/ 201683 h 136"/>
                <a:gd name="T20" fmla="*/ 220980 w 135"/>
                <a:gd name="T21" fmla="*/ 190267 h 136"/>
                <a:gd name="T22" fmla="*/ 205740 w 135"/>
                <a:gd name="T23" fmla="*/ 140797 h 136"/>
                <a:gd name="T24" fmla="*/ 190500 w 135"/>
                <a:gd name="T25" fmla="*/ 129381 h 136"/>
                <a:gd name="T26" fmla="*/ 179070 w 135"/>
                <a:gd name="T27" fmla="*/ 129381 h 136"/>
                <a:gd name="T28" fmla="*/ 160020 w 135"/>
                <a:gd name="T29" fmla="*/ 136992 h 136"/>
                <a:gd name="T30" fmla="*/ 137160 w 135"/>
                <a:gd name="T31" fmla="*/ 186461 h 136"/>
                <a:gd name="T32" fmla="*/ 160020 w 135"/>
                <a:gd name="T33" fmla="*/ 254957 h 136"/>
                <a:gd name="T34" fmla="*/ 266700 w 135"/>
                <a:gd name="T35" fmla="*/ 357701 h 136"/>
                <a:gd name="T36" fmla="*/ 342900 w 135"/>
                <a:gd name="T37" fmla="*/ 376728 h 136"/>
                <a:gd name="T38" fmla="*/ 388620 w 135"/>
                <a:gd name="T39" fmla="*/ 346285 h 136"/>
                <a:gd name="T40" fmla="*/ 392430 w 135"/>
                <a:gd name="T41" fmla="*/ 315842 h 136"/>
                <a:gd name="T42" fmla="*/ 381000 w 135"/>
                <a:gd name="T43" fmla="*/ 308232 h 136"/>
                <a:gd name="T44" fmla="*/ 262890 w 135"/>
                <a:gd name="T45" fmla="*/ 460445 h 136"/>
                <a:gd name="T46" fmla="*/ 144780 w 135"/>
                <a:gd name="T47" fmla="*/ 426197 h 136"/>
                <a:gd name="T48" fmla="*/ 64770 w 135"/>
                <a:gd name="T49" fmla="*/ 452834 h 136"/>
                <a:gd name="T50" fmla="*/ 91440 w 135"/>
                <a:gd name="T51" fmla="*/ 372922 h 136"/>
                <a:gd name="T52" fmla="*/ 49530 w 135"/>
                <a:gd name="T53" fmla="*/ 251152 h 136"/>
                <a:gd name="T54" fmla="*/ 262890 w 135"/>
                <a:gd name="T55" fmla="*/ 41859 h 136"/>
                <a:gd name="T56" fmla="*/ 472440 w 135"/>
                <a:gd name="T57" fmla="*/ 251152 h 136"/>
                <a:gd name="T58" fmla="*/ 262890 w 135"/>
                <a:gd name="T59" fmla="*/ 460445 h 136"/>
                <a:gd name="T60" fmla="*/ 262890 w 135"/>
                <a:gd name="T61" fmla="*/ 0 h 136"/>
                <a:gd name="T62" fmla="*/ 7620 w 135"/>
                <a:gd name="T63" fmla="*/ 251152 h 136"/>
                <a:gd name="T64" fmla="*/ 45720 w 135"/>
                <a:gd name="T65" fmla="*/ 380533 h 136"/>
                <a:gd name="T66" fmla="*/ 0 w 135"/>
                <a:gd name="T67" fmla="*/ 517525 h 136"/>
                <a:gd name="T68" fmla="*/ 140970 w 135"/>
                <a:gd name="T69" fmla="*/ 471861 h 136"/>
                <a:gd name="T70" fmla="*/ 262890 w 135"/>
                <a:gd name="T71" fmla="*/ 502304 h 136"/>
                <a:gd name="T72" fmla="*/ 514350 w 135"/>
                <a:gd name="T73" fmla="*/ 251152 h 136"/>
                <a:gd name="T74" fmla="*/ 262890 w 135"/>
                <a:gd name="T75" fmla="*/ 0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 h="136">
                  <a:moveTo>
                    <a:pt x="100" y="81"/>
                  </a:moveTo>
                  <a:cubicBezTo>
                    <a:pt x="98" y="80"/>
                    <a:pt x="90" y="76"/>
                    <a:pt x="88" y="75"/>
                  </a:cubicBezTo>
                  <a:cubicBezTo>
                    <a:pt x="87" y="75"/>
                    <a:pt x="86" y="74"/>
                    <a:pt x="85" y="76"/>
                  </a:cubicBezTo>
                  <a:cubicBezTo>
                    <a:pt x="83" y="78"/>
                    <a:pt x="80" y="81"/>
                    <a:pt x="79" y="82"/>
                  </a:cubicBezTo>
                  <a:cubicBezTo>
                    <a:pt x="78" y="83"/>
                    <a:pt x="77" y="84"/>
                    <a:pt x="75" y="83"/>
                  </a:cubicBezTo>
                  <a:cubicBezTo>
                    <a:pt x="74" y="82"/>
                    <a:pt x="68" y="80"/>
                    <a:pt x="62" y="74"/>
                  </a:cubicBezTo>
                  <a:cubicBezTo>
                    <a:pt x="57" y="69"/>
                    <a:pt x="54" y="63"/>
                    <a:pt x="53" y="62"/>
                  </a:cubicBezTo>
                  <a:cubicBezTo>
                    <a:pt x="52" y="60"/>
                    <a:pt x="53" y="59"/>
                    <a:pt x="54" y="58"/>
                  </a:cubicBezTo>
                  <a:cubicBezTo>
                    <a:pt x="55" y="57"/>
                    <a:pt x="56" y="56"/>
                    <a:pt x="57" y="55"/>
                  </a:cubicBezTo>
                  <a:cubicBezTo>
                    <a:pt x="57" y="54"/>
                    <a:pt x="58" y="54"/>
                    <a:pt x="58" y="53"/>
                  </a:cubicBezTo>
                  <a:cubicBezTo>
                    <a:pt x="59" y="51"/>
                    <a:pt x="59" y="50"/>
                    <a:pt x="58" y="50"/>
                  </a:cubicBezTo>
                  <a:cubicBezTo>
                    <a:pt x="58" y="49"/>
                    <a:pt x="55" y="40"/>
                    <a:pt x="54" y="37"/>
                  </a:cubicBezTo>
                  <a:cubicBezTo>
                    <a:pt x="52" y="33"/>
                    <a:pt x="51" y="34"/>
                    <a:pt x="50" y="34"/>
                  </a:cubicBezTo>
                  <a:cubicBezTo>
                    <a:pt x="49" y="34"/>
                    <a:pt x="48" y="34"/>
                    <a:pt x="47" y="34"/>
                  </a:cubicBezTo>
                  <a:cubicBezTo>
                    <a:pt x="45" y="34"/>
                    <a:pt x="44" y="34"/>
                    <a:pt x="42" y="36"/>
                  </a:cubicBezTo>
                  <a:cubicBezTo>
                    <a:pt x="40" y="37"/>
                    <a:pt x="36" y="41"/>
                    <a:pt x="36" y="49"/>
                  </a:cubicBezTo>
                  <a:cubicBezTo>
                    <a:pt x="35" y="58"/>
                    <a:pt x="41" y="66"/>
                    <a:pt x="42" y="67"/>
                  </a:cubicBezTo>
                  <a:cubicBezTo>
                    <a:pt x="43" y="68"/>
                    <a:pt x="53" y="86"/>
                    <a:pt x="70" y="94"/>
                  </a:cubicBezTo>
                  <a:cubicBezTo>
                    <a:pt x="87" y="101"/>
                    <a:pt x="87" y="99"/>
                    <a:pt x="90" y="99"/>
                  </a:cubicBezTo>
                  <a:cubicBezTo>
                    <a:pt x="93" y="99"/>
                    <a:pt x="100" y="95"/>
                    <a:pt x="102" y="91"/>
                  </a:cubicBezTo>
                  <a:cubicBezTo>
                    <a:pt x="103" y="87"/>
                    <a:pt x="103" y="84"/>
                    <a:pt x="103" y="83"/>
                  </a:cubicBezTo>
                  <a:cubicBezTo>
                    <a:pt x="103" y="82"/>
                    <a:pt x="101" y="82"/>
                    <a:pt x="100" y="81"/>
                  </a:cubicBezTo>
                  <a:close/>
                  <a:moveTo>
                    <a:pt x="69" y="121"/>
                  </a:moveTo>
                  <a:cubicBezTo>
                    <a:pt x="57" y="121"/>
                    <a:pt x="47" y="118"/>
                    <a:pt x="38" y="112"/>
                  </a:cubicBezTo>
                  <a:cubicBezTo>
                    <a:pt x="17" y="119"/>
                    <a:pt x="17" y="119"/>
                    <a:pt x="17" y="119"/>
                  </a:cubicBezTo>
                  <a:cubicBezTo>
                    <a:pt x="24" y="98"/>
                    <a:pt x="24" y="98"/>
                    <a:pt x="24" y="98"/>
                  </a:cubicBezTo>
                  <a:cubicBezTo>
                    <a:pt x="17" y="89"/>
                    <a:pt x="13" y="78"/>
                    <a:pt x="13" y="66"/>
                  </a:cubicBezTo>
                  <a:cubicBezTo>
                    <a:pt x="13" y="36"/>
                    <a:pt x="38" y="11"/>
                    <a:pt x="69" y="11"/>
                  </a:cubicBezTo>
                  <a:cubicBezTo>
                    <a:pt x="99" y="11"/>
                    <a:pt x="124" y="36"/>
                    <a:pt x="124" y="66"/>
                  </a:cubicBezTo>
                  <a:cubicBezTo>
                    <a:pt x="124" y="96"/>
                    <a:pt x="99" y="121"/>
                    <a:pt x="69" y="121"/>
                  </a:cubicBezTo>
                  <a:close/>
                  <a:moveTo>
                    <a:pt x="69" y="0"/>
                  </a:moveTo>
                  <a:cubicBezTo>
                    <a:pt x="32" y="0"/>
                    <a:pt x="2" y="29"/>
                    <a:pt x="2" y="66"/>
                  </a:cubicBezTo>
                  <a:cubicBezTo>
                    <a:pt x="2" y="79"/>
                    <a:pt x="6" y="90"/>
                    <a:pt x="12" y="100"/>
                  </a:cubicBezTo>
                  <a:cubicBezTo>
                    <a:pt x="0" y="136"/>
                    <a:pt x="0" y="136"/>
                    <a:pt x="0" y="136"/>
                  </a:cubicBezTo>
                  <a:cubicBezTo>
                    <a:pt x="37" y="124"/>
                    <a:pt x="37" y="124"/>
                    <a:pt x="37" y="124"/>
                  </a:cubicBezTo>
                  <a:cubicBezTo>
                    <a:pt x="46" y="129"/>
                    <a:pt x="57" y="132"/>
                    <a:pt x="69" y="132"/>
                  </a:cubicBezTo>
                  <a:cubicBezTo>
                    <a:pt x="105" y="132"/>
                    <a:pt x="135" y="103"/>
                    <a:pt x="135" y="66"/>
                  </a:cubicBezTo>
                  <a:cubicBezTo>
                    <a:pt x="135" y="29"/>
                    <a:pt x="105" y="0"/>
                    <a:pt x="69"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75" name="Группа 171">
            <a:extLst>
              <a:ext uri="{FF2B5EF4-FFF2-40B4-BE49-F238E27FC236}">
                <a16:creationId xmlns:a16="http://schemas.microsoft.com/office/drawing/2014/main" id="{FAAD5545-92DE-42A7-8A90-355F799251D6}"/>
              </a:ext>
            </a:extLst>
          </p:cNvPr>
          <p:cNvGrpSpPr>
            <a:grpSpLocks/>
          </p:cNvGrpSpPr>
          <p:nvPr/>
        </p:nvGrpSpPr>
        <p:grpSpPr bwMode="auto">
          <a:xfrm>
            <a:off x="946152" y="358180"/>
            <a:ext cx="338724" cy="338146"/>
            <a:chOff x="7627938" y="901700"/>
            <a:chExt cx="930275" cy="928688"/>
          </a:xfrm>
        </p:grpSpPr>
        <p:sp>
          <p:nvSpPr>
            <p:cNvPr id="76" name="Oval 133">
              <a:extLst>
                <a:ext uri="{FF2B5EF4-FFF2-40B4-BE49-F238E27FC236}">
                  <a16:creationId xmlns:a16="http://schemas.microsoft.com/office/drawing/2014/main" id="{1DEFE15C-069F-47AA-9FBF-D5D71D15F113}"/>
                </a:ext>
              </a:extLst>
            </p:cNvPr>
            <p:cNvSpPr>
              <a:spLocks noChangeArrowheads="1"/>
            </p:cNvSpPr>
            <p:nvPr/>
          </p:nvSpPr>
          <p:spPr bwMode="auto">
            <a:xfrm>
              <a:off x="7627938" y="901700"/>
              <a:ext cx="930275" cy="928688"/>
            </a:xfrm>
            <a:prstGeom prst="ellipse">
              <a:avLst/>
            </a:prstGeom>
            <a:solidFill>
              <a:srgbClr val="E130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77" name="Freeform 134">
              <a:extLst>
                <a:ext uri="{FF2B5EF4-FFF2-40B4-BE49-F238E27FC236}">
                  <a16:creationId xmlns:a16="http://schemas.microsoft.com/office/drawing/2014/main" id="{4CC0D53E-C44D-4E8D-B88D-F954D37D4E8D}"/>
                </a:ext>
              </a:extLst>
            </p:cNvPr>
            <p:cNvSpPr>
              <a:spLocks noEditPoints="1"/>
            </p:cNvSpPr>
            <p:nvPr/>
          </p:nvSpPr>
          <p:spPr bwMode="auto">
            <a:xfrm>
              <a:off x="7837488" y="1111250"/>
              <a:ext cx="511175" cy="511175"/>
            </a:xfrm>
            <a:custGeom>
              <a:avLst/>
              <a:gdLst>
                <a:gd name="T0" fmla="*/ 362400 w 134"/>
                <a:gd name="T1" fmla="*/ 0 h 134"/>
                <a:gd name="T2" fmla="*/ 148775 w 134"/>
                <a:gd name="T3" fmla="*/ 0 h 134"/>
                <a:gd name="T4" fmla="*/ 0 w 134"/>
                <a:gd name="T5" fmla="*/ 148775 h 134"/>
                <a:gd name="T6" fmla="*/ 0 w 134"/>
                <a:gd name="T7" fmla="*/ 362400 h 134"/>
                <a:gd name="T8" fmla="*/ 148775 w 134"/>
                <a:gd name="T9" fmla="*/ 511175 h 134"/>
                <a:gd name="T10" fmla="*/ 362400 w 134"/>
                <a:gd name="T11" fmla="*/ 511175 h 134"/>
                <a:gd name="T12" fmla="*/ 511175 w 134"/>
                <a:gd name="T13" fmla="*/ 362400 h 134"/>
                <a:gd name="T14" fmla="*/ 511175 w 134"/>
                <a:gd name="T15" fmla="*/ 148775 h 134"/>
                <a:gd name="T16" fmla="*/ 362400 w 134"/>
                <a:gd name="T17" fmla="*/ 0 h 134"/>
                <a:gd name="T18" fmla="*/ 465398 w 134"/>
                <a:gd name="T19" fmla="*/ 366215 h 134"/>
                <a:gd name="T20" fmla="*/ 366215 w 134"/>
                <a:gd name="T21" fmla="*/ 465398 h 134"/>
                <a:gd name="T22" fmla="*/ 144960 w 134"/>
                <a:gd name="T23" fmla="*/ 465398 h 134"/>
                <a:gd name="T24" fmla="*/ 45777 w 134"/>
                <a:gd name="T25" fmla="*/ 366215 h 134"/>
                <a:gd name="T26" fmla="*/ 45777 w 134"/>
                <a:gd name="T27" fmla="*/ 144960 h 134"/>
                <a:gd name="T28" fmla="*/ 144960 w 134"/>
                <a:gd name="T29" fmla="*/ 49592 h 134"/>
                <a:gd name="T30" fmla="*/ 366215 w 134"/>
                <a:gd name="T31" fmla="*/ 49592 h 134"/>
                <a:gd name="T32" fmla="*/ 465398 w 134"/>
                <a:gd name="T33" fmla="*/ 144960 h 134"/>
                <a:gd name="T34" fmla="*/ 465398 w 134"/>
                <a:gd name="T35" fmla="*/ 366215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34">
                  <a:moveTo>
                    <a:pt x="95" y="0"/>
                  </a:moveTo>
                  <a:cubicBezTo>
                    <a:pt x="39" y="0"/>
                    <a:pt x="39" y="0"/>
                    <a:pt x="39" y="0"/>
                  </a:cubicBezTo>
                  <a:cubicBezTo>
                    <a:pt x="17" y="0"/>
                    <a:pt x="0" y="17"/>
                    <a:pt x="0" y="39"/>
                  </a:cubicBezTo>
                  <a:cubicBezTo>
                    <a:pt x="0" y="95"/>
                    <a:pt x="0" y="95"/>
                    <a:pt x="0" y="95"/>
                  </a:cubicBezTo>
                  <a:cubicBezTo>
                    <a:pt x="0" y="117"/>
                    <a:pt x="17" y="134"/>
                    <a:pt x="39" y="134"/>
                  </a:cubicBezTo>
                  <a:cubicBezTo>
                    <a:pt x="95" y="134"/>
                    <a:pt x="95" y="134"/>
                    <a:pt x="95" y="134"/>
                  </a:cubicBezTo>
                  <a:cubicBezTo>
                    <a:pt x="117" y="134"/>
                    <a:pt x="134" y="117"/>
                    <a:pt x="134" y="95"/>
                  </a:cubicBezTo>
                  <a:cubicBezTo>
                    <a:pt x="134" y="39"/>
                    <a:pt x="134" y="39"/>
                    <a:pt x="134" y="39"/>
                  </a:cubicBezTo>
                  <a:cubicBezTo>
                    <a:pt x="134" y="17"/>
                    <a:pt x="117" y="0"/>
                    <a:pt x="95" y="0"/>
                  </a:cubicBezTo>
                  <a:close/>
                  <a:moveTo>
                    <a:pt x="122" y="96"/>
                  </a:moveTo>
                  <a:cubicBezTo>
                    <a:pt x="122" y="111"/>
                    <a:pt x="110" y="122"/>
                    <a:pt x="96" y="122"/>
                  </a:cubicBezTo>
                  <a:cubicBezTo>
                    <a:pt x="38" y="122"/>
                    <a:pt x="38" y="122"/>
                    <a:pt x="38" y="122"/>
                  </a:cubicBezTo>
                  <a:cubicBezTo>
                    <a:pt x="24" y="122"/>
                    <a:pt x="12" y="111"/>
                    <a:pt x="12" y="96"/>
                  </a:cubicBezTo>
                  <a:cubicBezTo>
                    <a:pt x="12" y="38"/>
                    <a:pt x="12" y="38"/>
                    <a:pt x="12" y="38"/>
                  </a:cubicBezTo>
                  <a:cubicBezTo>
                    <a:pt x="12" y="24"/>
                    <a:pt x="24" y="13"/>
                    <a:pt x="38" y="13"/>
                  </a:cubicBezTo>
                  <a:cubicBezTo>
                    <a:pt x="96" y="13"/>
                    <a:pt x="96" y="13"/>
                    <a:pt x="96" y="13"/>
                  </a:cubicBezTo>
                  <a:cubicBezTo>
                    <a:pt x="110" y="13"/>
                    <a:pt x="122" y="24"/>
                    <a:pt x="122" y="38"/>
                  </a:cubicBezTo>
                  <a:lnTo>
                    <a:pt x="122"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135">
              <a:extLst>
                <a:ext uri="{FF2B5EF4-FFF2-40B4-BE49-F238E27FC236}">
                  <a16:creationId xmlns:a16="http://schemas.microsoft.com/office/drawing/2014/main" id="{4F8397AA-53D7-4A6F-B8CF-8C4056408CBA}"/>
                </a:ext>
              </a:extLst>
            </p:cNvPr>
            <p:cNvSpPr>
              <a:spLocks noEditPoints="1"/>
            </p:cNvSpPr>
            <p:nvPr/>
          </p:nvSpPr>
          <p:spPr bwMode="auto">
            <a:xfrm>
              <a:off x="7959725" y="1236663"/>
              <a:ext cx="266700" cy="263525"/>
            </a:xfrm>
            <a:custGeom>
              <a:avLst/>
              <a:gdLst>
                <a:gd name="T0" fmla="*/ 133350 w 70"/>
                <a:gd name="T1" fmla="*/ 0 h 69"/>
                <a:gd name="T2" fmla="*/ 0 w 70"/>
                <a:gd name="T3" fmla="*/ 129853 h 69"/>
                <a:gd name="T4" fmla="*/ 133350 w 70"/>
                <a:gd name="T5" fmla="*/ 263525 h 69"/>
                <a:gd name="T6" fmla="*/ 266700 w 70"/>
                <a:gd name="T7" fmla="*/ 129853 h 69"/>
                <a:gd name="T8" fmla="*/ 133350 w 70"/>
                <a:gd name="T9" fmla="*/ 0 h 69"/>
                <a:gd name="T10" fmla="*/ 133350 w 70"/>
                <a:gd name="T11" fmla="*/ 217695 h 69"/>
                <a:gd name="T12" fmla="*/ 45720 w 70"/>
                <a:gd name="T13" fmla="*/ 129853 h 69"/>
                <a:gd name="T14" fmla="*/ 133350 w 70"/>
                <a:gd name="T15" fmla="*/ 45830 h 69"/>
                <a:gd name="T16" fmla="*/ 220980 w 70"/>
                <a:gd name="T17" fmla="*/ 129853 h 69"/>
                <a:gd name="T18" fmla="*/ 133350 w 70"/>
                <a:gd name="T19" fmla="*/ 21769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69">
                  <a:moveTo>
                    <a:pt x="35" y="0"/>
                  </a:moveTo>
                  <a:cubicBezTo>
                    <a:pt x="16" y="0"/>
                    <a:pt x="0" y="15"/>
                    <a:pt x="0" y="34"/>
                  </a:cubicBezTo>
                  <a:cubicBezTo>
                    <a:pt x="0" y="54"/>
                    <a:pt x="16" y="69"/>
                    <a:pt x="35" y="69"/>
                  </a:cubicBezTo>
                  <a:cubicBezTo>
                    <a:pt x="54" y="69"/>
                    <a:pt x="70" y="54"/>
                    <a:pt x="70" y="34"/>
                  </a:cubicBezTo>
                  <a:cubicBezTo>
                    <a:pt x="70" y="15"/>
                    <a:pt x="54" y="0"/>
                    <a:pt x="35" y="0"/>
                  </a:cubicBezTo>
                  <a:close/>
                  <a:moveTo>
                    <a:pt x="35" y="57"/>
                  </a:moveTo>
                  <a:cubicBezTo>
                    <a:pt x="23" y="57"/>
                    <a:pt x="12" y="47"/>
                    <a:pt x="12" y="34"/>
                  </a:cubicBezTo>
                  <a:cubicBezTo>
                    <a:pt x="12" y="22"/>
                    <a:pt x="23" y="12"/>
                    <a:pt x="35" y="12"/>
                  </a:cubicBezTo>
                  <a:cubicBezTo>
                    <a:pt x="47" y="12"/>
                    <a:pt x="58" y="22"/>
                    <a:pt x="58" y="34"/>
                  </a:cubicBezTo>
                  <a:cubicBezTo>
                    <a:pt x="58" y="47"/>
                    <a:pt x="47" y="57"/>
                    <a:pt x="35"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Oval 136">
              <a:extLst>
                <a:ext uri="{FF2B5EF4-FFF2-40B4-BE49-F238E27FC236}">
                  <a16:creationId xmlns:a16="http://schemas.microsoft.com/office/drawing/2014/main" id="{3E8660F3-E556-4181-B867-492B19740BB4}"/>
                </a:ext>
              </a:extLst>
            </p:cNvPr>
            <p:cNvSpPr>
              <a:spLocks noChangeArrowheads="1"/>
            </p:cNvSpPr>
            <p:nvPr/>
          </p:nvSpPr>
          <p:spPr bwMode="auto">
            <a:xfrm>
              <a:off x="8199438" y="1198563"/>
              <a:ext cx="60325" cy="61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grpSp>
      <p:grpSp>
        <p:nvGrpSpPr>
          <p:cNvPr id="83" name="Группа 167">
            <a:extLst>
              <a:ext uri="{FF2B5EF4-FFF2-40B4-BE49-F238E27FC236}">
                <a16:creationId xmlns:a16="http://schemas.microsoft.com/office/drawing/2014/main" id="{1AFA29B5-631F-446E-B7F0-3A83AAA1A0CD}"/>
              </a:ext>
            </a:extLst>
          </p:cNvPr>
          <p:cNvGrpSpPr>
            <a:grpSpLocks/>
          </p:cNvGrpSpPr>
          <p:nvPr/>
        </p:nvGrpSpPr>
        <p:grpSpPr bwMode="auto">
          <a:xfrm>
            <a:off x="795165" y="2709083"/>
            <a:ext cx="582109" cy="581116"/>
            <a:chOff x="2320925" y="901700"/>
            <a:chExt cx="930275" cy="928688"/>
          </a:xfrm>
        </p:grpSpPr>
        <p:sp>
          <p:nvSpPr>
            <p:cNvPr id="84" name="Oval 144">
              <a:extLst>
                <a:ext uri="{FF2B5EF4-FFF2-40B4-BE49-F238E27FC236}">
                  <a16:creationId xmlns:a16="http://schemas.microsoft.com/office/drawing/2014/main" id="{9CF8BC7A-072F-42CE-AC8F-90C9E4CF895B}"/>
                </a:ext>
              </a:extLst>
            </p:cNvPr>
            <p:cNvSpPr>
              <a:spLocks noChangeArrowheads="1"/>
            </p:cNvSpPr>
            <p:nvPr/>
          </p:nvSpPr>
          <p:spPr bwMode="auto">
            <a:xfrm>
              <a:off x="2320925" y="901700"/>
              <a:ext cx="930275" cy="9286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85" name="Freeform 145">
              <a:extLst>
                <a:ext uri="{FF2B5EF4-FFF2-40B4-BE49-F238E27FC236}">
                  <a16:creationId xmlns:a16="http://schemas.microsoft.com/office/drawing/2014/main" id="{05BF6FD2-C240-48C2-9458-6DE832C92874}"/>
                </a:ext>
              </a:extLst>
            </p:cNvPr>
            <p:cNvSpPr>
              <a:spLocks/>
            </p:cNvSpPr>
            <p:nvPr/>
          </p:nvSpPr>
          <p:spPr bwMode="auto">
            <a:xfrm>
              <a:off x="2481263" y="1152525"/>
              <a:ext cx="609600" cy="427038"/>
            </a:xfrm>
            <a:custGeom>
              <a:avLst/>
              <a:gdLst>
                <a:gd name="T0" fmla="*/ 598170 w 160"/>
                <a:gd name="T1" fmla="*/ 64818 h 112"/>
                <a:gd name="T2" fmla="*/ 544830 w 160"/>
                <a:gd name="T3" fmla="*/ 11439 h 112"/>
                <a:gd name="T4" fmla="*/ 304800 w 160"/>
                <a:gd name="T5" fmla="*/ 0 h 112"/>
                <a:gd name="T6" fmla="*/ 64770 w 160"/>
                <a:gd name="T7" fmla="*/ 11439 h 112"/>
                <a:gd name="T8" fmla="*/ 11430 w 160"/>
                <a:gd name="T9" fmla="*/ 64818 h 112"/>
                <a:gd name="T10" fmla="*/ 0 w 160"/>
                <a:gd name="T11" fmla="*/ 213519 h 112"/>
                <a:gd name="T12" fmla="*/ 11430 w 160"/>
                <a:gd name="T13" fmla="*/ 362220 h 112"/>
                <a:gd name="T14" fmla="*/ 64770 w 160"/>
                <a:gd name="T15" fmla="*/ 415599 h 112"/>
                <a:gd name="T16" fmla="*/ 304800 w 160"/>
                <a:gd name="T17" fmla="*/ 427038 h 112"/>
                <a:gd name="T18" fmla="*/ 544830 w 160"/>
                <a:gd name="T19" fmla="*/ 415599 h 112"/>
                <a:gd name="T20" fmla="*/ 598170 w 160"/>
                <a:gd name="T21" fmla="*/ 362220 h 112"/>
                <a:gd name="T22" fmla="*/ 609600 w 160"/>
                <a:gd name="T23" fmla="*/ 213519 h 112"/>
                <a:gd name="T24" fmla="*/ 598170 w 160"/>
                <a:gd name="T25" fmla="*/ 64818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12">
                  <a:moveTo>
                    <a:pt x="157" y="17"/>
                  </a:moveTo>
                  <a:cubicBezTo>
                    <a:pt x="155" y="10"/>
                    <a:pt x="150" y="5"/>
                    <a:pt x="143" y="3"/>
                  </a:cubicBezTo>
                  <a:cubicBezTo>
                    <a:pt x="130" y="0"/>
                    <a:pt x="80" y="0"/>
                    <a:pt x="80" y="0"/>
                  </a:cubicBezTo>
                  <a:cubicBezTo>
                    <a:pt x="80" y="0"/>
                    <a:pt x="30" y="0"/>
                    <a:pt x="17" y="3"/>
                  </a:cubicBezTo>
                  <a:cubicBezTo>
                    <a:pt x="10" y="5"/>
                    <a:pt x="5" y="10"/>
                    <a:pt x="3" y="17"/>
                  </a:cubicBezTo>
                  <a:cubicBezTo>
                    <a:pt x="0" y="30"/>
                    <a:pt x="0" y="56"/>
                    <a:pt x="0" y="56"/>
                  </a:cubicBezTo>
                  <a:cubicBezTo>
                    <a:pt x="0" y="56"/>
                    <a:pt x="0" y="82"/>
                    <a:pt x="3" y="95"/>
                  </a:cubicBezTo>
                  <a:cubicBezTo>
                    <a:pt x="5" y="102"/>
                    <a:pt x="10" y="107"/>
                    <a:pt x="17" y="109"/>
                  </a:cubicBezTo>
                  <a:cubicBezTo>
                    <a:pt x="30" y="112"/>
                    <a:pt x="80" y="112"/>
                    <a:pt x="80" y="112"/>
                  </a:cubicBezTo>
                  <a:cubicBezTo>
                    <a:pt x="80" y="112"/>
                    <a:pt x="130" y="112"/>
                    <a:pt x="143" y="109"/>
                  </a:cubicBezTo>
                  <a:cubicBezTo>
                    <a:pt x="150" y="107"/>
                    <a:pt x="155" y="102"/>
                    <a:pt x="157" y="95"/>
                  </a:cubicBezTo>
                  <a:cubicBezTo>
                    <a:pt x="160" y="82"/>
                    <a:pt x="160" y="56"/>
                    <a:pt x="160" y="56"/>
                  </a:cubicBezTo>
                  <a:cubicBezTo>
                    <a:pt x="160" y="56"/>
                    <a:pt x="160" y="30"/>
                    <a:pt x="157"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6" name="Freeform 146">
              <a:extLst>
                <a:ext uri="{FF2B5EF4-FFF2-40B4-BE49-F238E27FC236}">
                  <a16:creationId xmlns:a16="http://schemas.microsoft.com/office/drawing/2014/main" id="{F504816E-2830-4E40-87C1-74765C779B5E}"/>
                </a:ext>
              </a:extLst>
            </p:cNvPr>
            <p:cNvSpPr>
              <a:spLocks/>
            </p:cNvSpPr>
            <p:nvPr/>
          </p:nvSpPr>
          <p:spPr bwMode="auto">
            <a:xfrm>
              <a:off x="2725738" y="1274763"/>
              <a:ext cx="158750" cy="182563"/>
            </a:xfrm>
            <a:custGeom>
              <a:avLst/>
              <a:gdLst>
                <a:gd name="T0" fmla="*/ 0 w 100"/>
                <a:gd name="T1" fmla="*/ 182563 h 115"/>
                <a:gd name="T2" fmla="*/ 158750 w 100"/>
                <a:gd name="T3" fmla="*/ 92075 h 115"/>
                <a:gd name="T4" fmla="*/ 0 w 100"/>
                <a:gd name="T5" fmla="*/ 0 h 115"/>
                <a:gd name="T6" fmla="*/ 0 w 100"/>
                <a:gd name="T7" fmla="*/ 182563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115">
                  <a:moveTo>
                    <a:pt x="0" y="115"/>
                  </a:moveTo>
                  <a:lnTo>
                    <a:pt x="100" y="58"/>
                  </a:lnTo>
                  <a:lnTo>
                    <a:pt x="0" y="0"/>
                  </a:lnTo>
                  <a:lnTo>
                    <a:pt x="0"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87" name="Группа 166">
            <a:extLst>
              <a:ext uri="{FF2B5EF4-FFF2-40B4-BE49-F238E27FC236}">
                <a16:creationId xmlns:a16="http://schemas.microsoft.com/office/drawing/2014/main" id="{FA1FC972-B8DE-4129-8E29-8DB182BBB13B}"/>
              </a:ext>
            </a:extLst>
          </p:cNvPr>
          <p:cNvGrpSpPr>
            <a:grpSpLocks/>
          </p:cNvGrpSpPr>
          <p:nvPr/>
        </p:nvGrpSpPr>
        <p:grpSpPr bwMode="auto">
          <a:xfrm>
            <a:off x="964244" y="699310"/>
            <a:ext cx="302540" cy="302024"/>
            <a:chOff x="993775" y="901700"/>
            <a:chExt cx="930275" cy="928688"/>
          </a:xfrm>
        </p:grpSpPr>
        <p:sp>
          <p:nvSpPr>
            <p:cNvPr id="88" name="Oval 147">
              <a:extLst>
                <a:ext uri="{FF2B5EF4-FFF2-40B4-BE49-F238E27FC236}">
                  <a16:creationId xmlns:a16="http://schemas.microsoft.com/office/drawing/2014/main" id="{5E5B4DA5-602C-498A-8A0D-732A41133DDE}"/>
                </a:ext>
              </a:extLst>
            </p:cNvPr>
            <p:cNvSpPr>
              <a:spLocks noChangeArrowheads="1"/>
            </p:cNvSpPr>
            <p:nvPr/>
          </p:nvSpPr>
          <p:spPr bwMode="auto">
            <a:xfrm>
              <a:off x="993775" y="901700"/>
              <a:ext cx="930275" cy="928688"/>
            </a:xfrm>
            <a:prstGeom prst="ellipse">
              <a:avLst/>
            </a:pr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89" name="Freeform 148">
              <a:extLst>
                <a:ext uri="{FF2B5EF4-FFF2-40B4-BE49-F238E27FC236}">
                  <a16:creationId xmlns:a16="http://schemas.microsoft.com/office/drawing/2014/main" id="{E8A39584-AB35-427F-B3E6-46F9F647236A}"/>
                </a:ext>
              </a:extLst>
            </p:cNvPr>
            <p:cNvSpPr>
              <a:spLocks/>
            </p:cNvSpPr>
            <p:nvPr/>
          </p:nvSpPr>
          <p:spPr bwMode="auto">
            <a:xfrm>
              <a:off x="1311275" y="1081088"/>
              <a:ext cx="296863" cy="571500"/>
            </a:xfrm>
            <a:custGeom>
              <a:avLst/>
              <a:gdLst>
                <a:gd name="T0" fmla="*/ 296863 w 78"/>
                <a:gd name="T1" fmla="*/ 95250 h 150"/>
                <a:gd name="T2" fmla="*/ 243580 w 78"/>
                <a:gd name="T3" fmla="*/ 95250 h 150"/>
                <a:gd name="T4" fmla="*/ 194103 w 78"/>
                <a:gd name="T5" fmla="*/ 144780 h 150"/>
                <a:gd name="T6" fmla="*/ 194103 w 78"/>
                <a:gd name="T7" fmla="*/ 209550 h 150"/>
                <a:gd name="T8" fmla="*/ 293057 w 78"/>
                <a:gd name="T9" fmla="*/ 209550 h 150"/>
                <a:gd name="T10" fmla="*/ 281639 w 78"/>
                <a:gd name="T11" fmla="*/ 312420 h 150"/>
                <a:gd name="T12" fmla="*/ 194103 w 78"/>
                <a:gd name="T13" fmla="*/ 312420 h 150"/>
                <a:gd name="T14" fmla="*/ 194103 w 78"/>
                <a:gd name="T15" fmla="*/ 571500 h 150"/>
                <a:gd name="T16" fmla="*/ 87537 w 78"/>
                <a:gd name="T17" fmla="*/ 571500 h 150"/>
                <a:gd name="T18" fmla="*/ 87537 w 78"/>
                <a:gd name="T19" fmla="*/ 312420 h 150"/>
                <a:gd name="T20" fmla="*/ 0 w 78"/>
                <a:gd name="T21" fmla="*/ 312420 h 150"/>
                <a:gd name="T22" fmla="*/ 0 w 78"/>
                <a:gd name="T23" fmla="*/ 209550 h 150"/>
                <a:gd name="T24" fmla="*/ 87537 w 78"/>
                <a:gd name="T25" fmla="*/ 209550 h 150"/>
                <a:gd name="T26" fmla="*/ 87537 w 78"/>
                <a:gd name="T27" fmla="*/ 133350 h 150"/>
                <a:gd name="T28" fmla="*/ 216938 w 78"/>
                <a:gd name="T29" fmla="*/ 0 h 150"/>
                <a:gd name="T30" fmla="*/ 296863 w 78"/>
                <a:gd name="T31" fmla="*/ 3810 h 150"/>
                <a:gd name="T32" fmla="*/ 296863 w 78"/>
                <a:gd name="T33" fmla="*/ 952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50">
                  <a:moveTo>
                    <a:pt x="78" y="25"/>
                  </a:moveTo>
                  <a:cubicBezTo>
                    <a:pt x="64" y="25"/>
                    <a:pt x="64" y="25"/>
                    <a:pt x="64" y="25"/>
                  </a:cubicBezTo>
                  <a:cubicBezTo>
                    <a:pt x="53" y="25"/>
                    <a:pt x="51" y="30"/>
                    <a:pt x="51" y="38"/>
                  </a:cubicBezTo>
                  <a:cubicBezTo>
                    <a:pt x="51" y="55"/>
                    <a:pt x="51" y="55"/>
                    <a:pt x="51" y="55"/>
                  </a:cubicBezTo>
                  <a:cubicBezTo>
                    <a:pt x="77" y="55"/>
                    <a:pt x="77" y="55"/>
                    <a:pt x="77" y="55"/>
                  </a:cubicBezTo>
                  <a:cubicBezTo>
                    <a:pt x="74" y="82"/>
                    <a:pt x="74" y="82"/>
                    <a:pt x="74" y="82"/>
                  </a:cubicBezTo>
                  <a:cubicBezTo>
                    <a:pt x="51" y="82"/>
                    <a:pt x="51" y="82"/>
                    <a:pt x="51" y="82"/>
                  </a:cubicBezTo>
                  <a:cubicBezTo>
                    <a:pt x="51" y="150"/>
                    <a:pt x="51" y="150"/>
                    <a:pt x="51" y="150"/>
                  </a:cubicBezTo>
                  <a:cubicBezTo>
                    <a:pt x="23" y="150"/>
                    <a:pt x="23" y="150"/>
                    <a:pt x="23" y="150"/>
                  </a:cubicBezTo>
                  <a:cubicBezTo>
                    <a:pt x="23" y="82"/>
                    <a:pt x="23" y="82"/>
                    <a:pt x="23" y="82"/>
                  </a:cubicBezTo>
                  <a:cubicBezTo>
                    <a:pt x="0" y="82"/>
                    <a:pt x="0" y="82"/>
                    <a:pt x="0" y="82"/>
                  </a:cubicBezTo>
                  <a:cubicBezTo>
                    <a:pt x="0" y="55"/>
                    <a:pt x="0" y="55"/>
                    <a:pt x="0" y="55"/>
                  </a:cubicBezTo>
                  <a:cubicBezTo>
                    <a:pt x="23" y="55"/>
                    <a:pt x="23" y="55"/>
                    <a:pt x="23" y="55"/>
                  </a:cubicBezTo>
                  <a:cubicBezTo>
                    <a:pt x="23" y="35"/>
                    <a:pt x="23" y="35"/>
                    <a:pt x="23" y="35"/>
                  </a:cubicBezTo>
                  <a:cubicBezTo>
                    <a:pt x="23" y="12"/>
                    <a:pt x="37" y="0"/>
                    <a:pt x="57" y="0"/>
                  </a:cubicBezTo>
                  <a:cubicBezTo>
                    <a:pt x="67" y="0"/>
                    <a:pt x="76" y="1"/>
                    <a:pt x="78" y="1"/>
                  </a:cubicBezTo>
                  <a:lnTo>
                    <a:pt x="7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0" name="Group 139">
            <a:extLst>
              <a:ext uri="{FF2B5EF4-FFF2-40B4-BE49-F238E27FC236}">
                <a16:creationId xmlns:a16="http://schemas.microsoft.com/office/drawing/2014/main" id="{61E124F8-4103-425B-A72A-8CDF8A89CECD}"/>
              </a:ext>
            </a:extLst>
          </p:cNvPr>
          <p:cNvGrpSpPr/>
          <p:nvPr/>
        </p:nvGrpSpPr>
        <p:grpSpPr>
          <a:xfrm>
            <a:off x="895495" y="1243247"/>
            <a:ext cx="447011" cy="444746"/>
            <a:chOff x="6300788" y="901701"/>
            <a:chExt cx="939800" cy="935038"/>
          </a:xfrm>
        </p:grpSpPr>
        <p:sp>
          <p:nvSpPr>
            <p:cNvPr id="91" name="Oval 5">
              <a:extLst>
                <a:ext uri="{FF2B5EF4-FFF2-40B4-BE49-F238E27FC236}">
                  <a16:creationId xmlns:a16="http://schemas.microsoft.com/office/drawing/2014/main" id="{1DD17416-2A16-4EB5-8E28-83135565559E}"/>
                </a:ext>
              </a:extLst>
            </p:cNvPr>
            <p:cNvSpPr>
              <a:spLocks noChangeArrowheads="1"/>
            </p:cNvSpPr>
            <p:nvPr/>
          </p:nvSpPr>
          <p:spPr bwMode="auto">
            <a:xfrm>
              <a:off x="6300788" y="901701"/>
              <a:ext cx="939800" cy="935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92" name="Freeform 6">
              <a:extLst>
                <a:ext uri="{FF2B5EF4-FFF2-40B4-BE49-F238E27FC236}">
                  <a16:creationId xmlns:a16="http://schemas.microsoft.com/office/drawing/2014/main" id="{7FE34CA4-F46D-4C15-808B-EAF7FA800F87}"/>
                </a:ext>
              </a:extLst>
            </p:cNvPr>
            <p:cNvSpPr>
              <a:spLocks/>
            </p:cNvSpPr>
            <p:nvPr/>
          </p:nvSpPr>
          <p:spPr bwMode="auto">
            <a:xfrm>
              <a:off x="6530976" y="1089026"/>
              <a:ext cx="477838" cy="558800"/>
            </a:xfrm>
            <a:custGeom>
              <a:avLst/>
              <a:gdLst>
                <a:gd name="T0" fmla="*/ 124 w 124"/>
                <a:gd name="T1" fmla="*/ 59 h 145"/>
                <a:gd name="T2" fmla="*/ 120 w 124"/>
                <a:gd name="T3" fmla="*/ 59 h 145"/>
                <a:gd name="T4" fmla="*/ 88 w 124"/>
                <a:gd name="T5" fmla="*/ 42 h 145"/>
                <a:gd name="T6" fmla="*/ 88 w 124"/>
                <a:gd name="T7" fmla="*/ 101 h 145"/>
                <a:gd name="T8" fmla="*/ 44 w 124"/>
                <a:gd name="T9" fmla="*/ 145 h 145"/>
                <a:gd name="T10" fmla="*/ 0 w 124"/>
                <a:gd name="T11" fmla="*/ 101 h 145"/>
                <a:gd name="T12" fmla="*/ 44 w 124"/>
                <a:gd name="T13" fmla="*/ 57 h 145"/>
                <a:gd name="T14" fmla="*/ 44 w 124"/>
                <a:gd name="T15" fmla="*/ 57 h 145"/>
                <a:gd name="T16" fmla="*/ 47 w 124"/>
                <a:gd name="T17" fmla="*/ 57 h 145"/>
                <a:gd name="T18" fmla="*/ 47 w 124"/>
                <a:gd name="T19" fmla="*/ 79 h 145"/>
                <a:gd name="T20" fmla="*/ 44 w 124"/>
                <a:gd name="T21" fmla="*/ 79 h 145"/>
                <a:gd name="T22" fmla="*/ 22 w 124"/>
                <a:gd name="T23" fmla="*/ 101 h 145"/>
                <a:gd name="T24" fmla="*/ 44 w 124"/>
                <a:gd name="T25" fmla="*/ 124 h 145"/>
                <a:gd name="T26" fmla="*/ 67 w 124"/>
                <a:gd name="T27" fmla="*/ 101 h 145"/>
                <a:gd name="T28" fmla="*/ 68 w 124"/>
                <a:gd name="T29" fmla="*/ 0 h 145"/>
                <a:gd name="T30" fmla="*/ 88 w 124"/>
                <a:gd name="T31" fmla="*/ 0 h 145"/>
                <a:gd name="T32" fmla="*/ 124 w 124"/>
                <a:gd name="T33" fmla="*/ 35 h 145"/>
                <a:gd name="T34" fmla="*/ 124 w 124"/>
                <a:gd name="T35"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45">
                  <a:moveTo>
                    <a:pt x="124" y="59"/>
                  </a:moveTo>
                  <a:cubicBezTo>
                    <a:pt x="123" y="59"/>
                    <a:pt x="122" y="59"/>
                    <a:pt x="120" y="59"/>
                  </a:cubicBezTo>
                  <a:cubicBezTo>
                    <a:pt x="107" y="59"/>
                    <a:pt x="95" y="52"/>
                    <a:pt x="88" y="42"/>
                  </a:cubicBezTo>
                  <a:cubicBezTo>
                    <a:pt x="88" y="101"/>
                    <a:pt x="88" y="101"/>
                    <a:pt x="88" y="101"/>
                  </a:cubicBezTo>
                  <a:cubicBezTo>
                    <a:pt x="88" y="125"/>
                    <a:pt x="68" y="145"/>
                    <a:pt x="44" y="145"/>
                  </a:cubicBezTo>
                  <a:cubicBezTo>
                    <a:pt x="20" y="145"/>
                    <a:pt x="0" y="125"/>
                    <a:pt x="0" y="101"/>
                  </a:cubicBezTo>
                  <a:cubicBezTo>
                    <a:pt x="0" y="77"/>
                    <a:pt x="20" y="57"/>
                    <a:pt x="44" y="57"/>
                  </a:cubicBezTo>
                  <a:cubicBezTo>
                    <a:pt x="44" y="57"/>
                    <a:pt x="44" y="57"/>
                    <a:pt x="44" y="57"/>
                  </a:cubicBezTo>
                  <a:cubicBezTo>
                    <a:pt x="45" y="57"/>
                    <a:pt x="46" y="57"/>
                    <a:pt x="47" y="57"/>
                  </a:cubicBezTo>
                  <a:cubicBezTo>
                    <a:pt x="47" y="79"/>
                    <a:pt x="47" y="79"/>
                    <a:pt x="47" y="79"/>
                  </a:cubicBezTo>
                  <a:cubicBezTo>
                    <a:pt x="46" y="79"/>
                    <a:pt x="45" y="79"/>
                    <a:pt x="44" y="79"/>
                  </a:cubicBezTo>
                  <a:cubicBezTo>
                    <a:pt x="32" y="79"/>
                    <a:pt x="22" y="89"/>
                    <a:pt x="22" y="101"/>
                  </a:cubicBezTo>
                  <a:cubicBezTo>
                    <a:pt x="22" y="114"/>
                    <a:pt x="32" y="124"/>
                    <a:pt x="44" y="124"/>
                  </a:cubicBezTo>
                  <a:cubicBezTo>
                    <a:pt x="56" y="124"/>
                    <a:pt x="67" y="114"/>
                    <a:pt x="67" y="101"/>
                  </a:cubicBezTo>
                  <a:cubicBezTo>
                    <a:pt x="68" y="0"/>
                    <a:pt x="68" y="0"/>
                    <a:pt x="68" y="0"/>
                  </a:cubicBezTo>
                  <a:cubicBezTo>
                    <a:pt x="88" y="0"/>
                    <a:pt x="88" y="0"/>
                    <a:pt x="88" y="0"/>
                  </a:cubicBezTo>
                  <a:cubicBezTo>
                    <a:pt x="90" y="19"/>
                    <a:pt x="105" y="33"/>
                    <a:pt x="124" y="35"/>
                  </a:cubicBezTo>
                  <a:cubicBezTo>
                    <a:pt x="124" y="59"/>
                    <a:pt x="124" y="59"/>
                    <a:pt x="124"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grpSp>
      <p:sp>
        <p:nvSpPr>
          <p:cNvPr id="101" name="Freeform 13">
            <a:extLst>
              <a:ext uri="{FF2B5EF4-FFF2-40B4-BE49-F238E27FC236}">
                <a16:creationId xmlns:a16="http://schemas.microsoft.com/office/drawing/2014/main" id="{507C879A-0D0A-4314-95B4-D2C55C9C9789}"/>
              </a:ext>
            </a:extLst>
          </p:cNvPr>
          <p:cNvSpPr>
            <a:spLocks/>
          </p:cNvSpPr>
          <p:nvPr/>
        </p:nvSpPr>
        <p:spPr bwMode="auto">
          <a:xfrm>
            <a:off x="2518650" y="5923180"/>
            <a:ext cx="0" cy="857250"/>
          </a:xfrm>
          <a:custGeom>
            <a:avLst/>
            <a:gdLst>
              <a:gd name="T0" fmla="*/ 540 h 540"/>
              <a:gd name="T1" fmla="*/ 0 h 540"/>
              <a:gd name="T2" fmla="*/ 540 h 540"/>
            </a:gdLst>
            <a:ahLst/>
            <a:cxnLst>
              <a:cxn ang="0">
                <a:pos x="0" y="T0"/>
              </a:cxn>
              <a:cxn ang="0">
                <a:pos x="0" y="T1"/>
              </a:cxn>
              <a:cxn ang="0">
                <a:pos x="0" y="T2"/>
              </a:cxn>
            </a:cxnLst>
            <a:rect l="0" t="0" r="r" b="b"/>
            <a:pathLst>
              <a:path h="540">
                <a:moveTo>
                  <a:pt x="0" y="540"/>
                </a:moveTo>
                <a:lnTo>
                  <a:pt x="0" y="0"/>
                </a:lnTo>
                <a:lnTo>
                  <a:pt x="0" y="540"/>
                </a:ln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 name="Line 14">
            <a:extLst>
              <a:ext uri="{FF2B5EF4-FFF2-40B4-BE49-F238E27FC236}">
                <a16:creationId xmlns:a16="http://schemas.microsoft.com/office/drawing/2014/main" id="{9691E464-B1DC-4FF7-A7B1-CDB6F1DC6B7F}"/>
              </a:ext>
            </a:extLst>
          </p:cNvPr>
          <p:cNvSpPr>
            <a:spLocks noChangeShapeType="1"/>
          </p:cNvSpPr>
          <p:nvPr/>
        </p:nvSpPr>
        <p:spPr bwMode="auto">
          <a:xfrm flipV="1">
            <a:off x="2518650" y="5923180"/>
            <a:ext cx="0" cy="857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 name="Freeform 18">
            <a:extLst>
              <a:ext uri="{FF2B5EF4-FFF2-40B4-BE49-F238E27FC236}">
                <a16:creationId xmlns:a16="http://schemas.microsoft.com/office/drawing/2014/main" id="{ED2BBBF3-A647-4936-BE62-714DC573A517}"/>
              </a:ext>
            </a:extLst>
          </p:cNvPr>
          <p:cNvSpPr>
            <a:spLocks/>
          </p:cNvSpPr>
          <p:nvPr/>
        </p:nvSpPr>
        <p:spPr bwMode="auto">
          <a:xfrm>
            <a:off x="1588" y="2251075"/>
            <a:ext cx="2616200" cy="1449388"/>
          </a:xfrm>
          <a:custGeom>
            <a:avLst/>
            <a:gdLst>
              <a:gd name="T0" fmla="*/ 1648 w 1648"/>
              <a:gd name="T1" fmla="*/ 372 h 913"/>
              <a:gd name="T2" fmla="*/ 0 w 1648"/>
              <a:gd name="T3" fmla="*/ 0 h 913"/>
              <a:gd name="T4" fmla="*/ 0 w 1648"/>
              <a:gd name="T5" fmla="*/ 790 h 913"/>
              <a:gd name="T6" fmla="*/ 1648 w 1648"/>
              <a:gd name="T7" fmla="*/ 913 h 913"/>
            </a:gdLst>
            <a:ahLst/>
            <a:cxnLst>
              <a:cxn ang="0">
                <a:pos x="T0" y="T1"/>
              </a:cxn>
              <a:cxn ang="0">
                <a:pos x="T2" y="T3"/>
              </a:cxn>
              <a:cxn ang="0">
                <a:pos x="T4" y="T5"/>
              </a:cxn>
              <a:cxn ang="0">
                <a:pos x="T6" y="T7"/>
              </a:cxn>
            </a:cxnLst>
            <a:rect l="0" t="0" r="r" b="b"/>
            <a:pathLst>
              <a:path w="1648" h="913">
                <a:moveTo>
                  <a:pt x="1648" y="372"/>
                </a:moveTo>
                <a:lnTo>
                  <a:pt x="0" y="0"/>
                </a:lnTo>
                <a:lnTo>
                  <a:pt x="0" y="790"/>
                </a:lnTo>
                <a:lnTo>
                  <a:pt x="1648" y="9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 name="Freeform 20">
            <a:extLst>
              <a:ext uri="{FF2B5EF4-FFF2-40B4-BE49-F238E27FC236}">
                <a16:creationId xmlns:a16="http://schemas.microsoft.com/office/drawing/2014/main" id="{185EE93F-58C9-4230-B1ED-7085553A29C5}"/>
              </a:ext>
            </a:extLst>
          </p:cNvPr>
          <p:cNvSpPr>
            <a:spLocks/>
          </p:cNvSpPr>
          <p:nvPr/>
        </p:nvSpPr>
        <p:spPr bwMode="auto">
          <a:xfrm>
            <a:off x="1588" y="3505200"/>
            <a:ext cx="2616200" cy="1250950"/>
          </a:xfrm>
          <a:custGeom>
            <a:avLst/>
            <a:gdLst>
              <a:gd name="T0" fmla="*/ 1648 w 1648"/>
              <a:gd name="T1" fmla="*/ 123 h 788"/>
              <a:gd name="T2" fmla="*/ 0 w 1648"/>
              <a:gd name="T3" fmla="*/ 0 h 788"/>
              <a:gd name="T4" fmla="*/ 0 w 1648"/>
              <a:gd name="T5" fmla="*/ 788 h 788"/>
              <a:gd name="T6" fmla="*/ 1648 w 1648"/>
              <a:gd name="T7" fmla="*/ 665 h 788"/>
            </a:gdLst>
            <a:ahLst/>
            <a:cxnLst>
              <a:cxn ang="0">
                <a:pos x="T0" y="T1"/>
              </a:cxn>
              <a:cxn ang="0">
                <a:pos x="T2" y="T3"/>
              </a:cxn>
              <a:cxn ang="0">
                <a:pos x="T4" y="T5"/>
              </a:cxn>
              <a:cxn ang="0">
                <a:pos x="T6" y="T7"/>
              </a:cxn>
            </a:cxnLst>
            <a:rect l="0" t="0" r="r" b="b"/>
            <a:pathLst>
              <a:path w="1648" h="788">
                <a:moveTo>
                  <a:pt x="1648" y="123"/>
                </a:moveTo>
                <a:lnTo>
                  <a:pt x="0" y="0"/>
                </a:lnTo>
                <a:lnTo>
                  <a:pt x="0" y="788"/>
                </a:lnTo>
                <a:lnTo>
                  <a:pt x="1648" y="6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5" name="Freeform 22">
            <a:extLst>
              <a:ext uri="{FF2B5EF4-FFF2-40B4-BE49-F238E27FC236}">
                <a16:creationId xmlns:a16="http://schemas.microsoft.com/office/drawing/2014/main" id="{9C450269-0BDA-450D-9362-3A85289E26C0}"/>
              </a:ext>
            </a:extLst>
          </p:cNvPr>
          <p:cNvSpPr>
            <a:spLocks/>
          </p:cNvSpPr>
          <p:nvPr/>
        </p:nvSpPr>
        <p:spPr bwMode="auto">
          <a:xfrm>
            <a:off x="1588" y="4560888"/>
            <a:ext cx="2616200" cy="1447800"/>
          </a:xfrm>
          <a:custGeom>
            <a:avLst/>
            <a:gdLst>
              <a:gd name="T0" fmla="*/ 1648 w 1648"/>
              <a:gd name="T1" fmla="*/ 0 h 912"/>
              <a:gd name="T2" fmla="*/ 0 w 1648"/>
              <a:gd name="T3" fmla="*/ 123 h 912"/>
              <a:gd name="T4" fmla="*/ 0 w 1648"/>
              <a:gd name="T5" fmla="*/ 912 h 912"/>
              <a:gd name="T6" fmla="*/ 1648 w 1648"/>
              <a:gd name="T7" fmla="*/ 540 h 912"/>
            </a:gdLst>
            <a:ahLst/>
            <a:cxnLst>
              <a:cxn ang="0">
                <a:pos x="T0" y="T1"/>
              </a:cxn>
              <a:cxn ang="0">
                <a:pos x="T2" y="T3"/>
              </a:cxn>
              <a:cxn ang="0">
                <a:pos x="T4" y="T5"/>
              </a:cxn>
              <a:cxn ang="0">
                <a:pos x="T6" y="T7"/>
              </a:cxn>
            </a:cxnLst>
            <a:rect l="0" t="0" r="r" b="b"/>
            <a:pathLst>
              <a:path w="1648" h="912">
                <a:moveTo>
                  <a:pt x="1648" y="0"/>
                </a:moveTo>
                <a:lnTo>
                  <a:pt x="0" y="123"/>
                </a:lnTo>
                <a:lnTo>
                  <a:pt x="0" y="912"/>
                </a:lnTo>
                <a:lnTo>
                  <a:pt x="1648" y="5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36" name="Imagen 135">
            <a:extLst>
              <a:ext uri="{FF2B5EF4-FFF2-40B4-BE49-F238E27FC236}">
                <a16:creationId xmlns:a16="http://schemas.microsoft.com/office/drawing/2014/main" id="{276C0D95-7211-4E32-B9FF-35F3FC19A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877"/>
          <a:stretch/>
        </p:blipFill>
        <p:spPr>
          <a:xfrm>
            <a:off x="-1" y="21676"/>
            <a:ext cx="335039" cy="3490986"/>
          </a:xfrm>
          <a:prstGeom prst="rect">
            <a:avLst/>
          </a:prstGeom>
        </p:spPr>
      </p:pic>
      <p:grpSp>
        <p:nvGrpSpPr>
          <p:cNvPr id="23" name="Group 31">
            <a:extLst>
              <a:ext uri="{FF2B5EF4-FFF2-40B4-BE49-F238E27FC236}">
                <a16:creationId xmlns:a16="http://schemas.microsoft.com/office/drawing/2014/main" id="{0A425328-49B6-88A5-177A-AE77EC48F136}"/>
              </a:ext>
            </a:extLst>
          </p:cNvPr>
          <p:cNvGrpSpPr/>
          <p:nvPr/>
        </p:nvGrpSpPr>
        <p:grpSpPr>
          <a:xfrm>
            <a:off x="759631" y="1894988"/>
            <a:ext cx="664270" cy="665296"/>
            <a:chOff x="6345238" y="4948238"/>
            <a:chExt cx="1027113" cy="1028700"/>
          </a:xfrm>
          <a:effectLst>
            <a:outerShdw blurRad="101600" dist="50800" dir="2700000" sx="102000" sy="102000" algn="tl" rotWithShape="0">
              <a:prstClr val="black">
                <a:alpha val="32000"/>
              </a:prstClr>
            </a:outerShdw>
          </a:effectLst>
        </p:grpSpPr>
        <p:sp>
          <p:nvSpPr>
            <p:cNvPr id="24" name="Oval 56">
              <a:extLst>
                <a:ext uri="{FF2B5EF4-FFF2-40B4-BE49-F238E27FC236}">
                  <a16:creationId xmlns:a16="http://schemas.microsoft.com/office/drawing/2014/main" id="{6B88B563-F0D1-1A84-3247-D90345B9727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sp>
          <p:nvSpPr>
            <p:cNvPr id="25" name="Oval 57">
              <a:extLst>
                <a:ext uri="{FF2B5EF4-FFF2-40B4-BE49-F238E27FC236}">
                  <a16:creationId xmlns:a16="http://schemas.microsoft.com/office/drawing/2014/main" id="{7FE84D64-F60B-FFCC-5DB4-2D78CF0FCEC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aa-ET"/>
            </a:p>
          </p:txBody>
        </p:sp>
      </p:grpSp>
      <p:sp>
        <p:nvSpPr>
          <p:cNvPr id="26" name="TextBox 62">
            <a:extLst>
              <a:ext uri="{FF2B5EF4-FFF2-40B4-BE49-F238E27FC236}">
                <a16:creationId xmlns:a16="http://schemas.microsoft.com/office/drawing/2014/main" id="{861F25F3-15C4-05A2-029F-7511461C6ED3}"/>
              </a:ext>
            </a:extLst>
          </p:cNvPr>
          <p:cNvSpPr txBox="1"/>
          <p:nvPr/>
        </p:nvSpPr>
        <p:spPr>
          <a:xfrm>
            <a:off x="1567337" y="1228166"/>
            <a:ext cx="8995253" cy="553998"/>
          </a:xfrm>
          <a:prstGeom prst="rect">
            <a:avLst/>
          </a:prstGeom>
          <a:noFill/>
        </p:spPr>
        <p:txBody>
          <a:bodyPr wrap="square" rtlCol="0">
            <a:spAutoFit/>
          </a:bodyPr>
          <a:lstStyle/>
          <a:p>
            <a:r>
              <a:rPr lang="es-MX" sz="3000" b="1" dirty="0">
                <a:latin typeface="Open Sans" panose="020B0606030504020204" pitchFamily="34" charset="0"/>
                <a:ea typeface="Open Sans" panose="020B0606030504020204" pitchFamily="34" charset="0"/>
                <a:cs typeface="Open Sans" panose="020B0606030504020204" pitchFamily="34" charset="0"/>
              </a:rPr>
              <a:t>@sabadosenlaciencia</a:t>
            </a:r>
          </a:p>
        </p:txBody>
      </p:sp>
      <p:grpSp>
        <p:nvGrpSpPr>
          <p:cNvPr id="80" name="Группа 168">
            <a:extLst>
              <a:ext uri="{FF2B5EF4-FFF2-40B4-BE49-F238E27FC236}">
                <a16:creationId xmlns:a16="http://schemas.microsoft.com/office/drawing/2014/main" id="{E5E9BE20-99C4-4A4F-92E4-4A93D6808394}"/>
              </a:ext>
            </a:extLst>
          </p:cNvPr>
          <p:cNvGrpSpPr>
            <a:grpSpLocks/>
          </p:cNvGrpSpPr>
          <p:nvPr/>
        </p:nvGrpSpPr>
        <p:grpSpPr bwMode="auto">
          <a:xfrm>
            <a:off x="893084" y="2045088"/>
            <a:ext cx="373700" cy="373062"/>
            <a:chOff x="3648075" y="901700"/>
            <a:chExt cx="930275" cy="928688"/>
          </a:xfrm>
        </p:grpSpPr>
        <p:sp>
          <p:nvSpPr>
            <p:cNvPr id="81" name="Oval 142">
              <a:extLst>
                <a:ext uri="{FF2B5EF4-FFF2-40B4-BE49-F238E27FC236}">
                  <a16:creationId xmlns:a16="http://schemas.microsoft.com/office/drawing/2014/main" id="{FDE96B7C-D4EF-4525-B34D-C483DFFAAC72}"/>
                </a:ext>
              </a:extLst>
            </p:cNvPr>
            <p:cNvSpPr>
              <a:spLocks noChangeArrowheads="1"/>
            </p:cNvSpPr>
            <p:nvPr/>
          </p:nvSpPr>
          <p:spPr bwMode="auto">
            <a:xfrm>
              <a:off x="3648075" y="901700"/>
              <a:ext cx="930275" cy="928688"/>
            </a:xfrm>
            <a:prstGeom prst="ellipse">
              <a:avLst/>
            </a:prstGeom>
            <a:solidFill>
              <a:srgbClr val="1DA1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82" name="Freeform 143">
              <a:extLst>
                <a:ext uri="{FF2B5EF4-FFF2-40B4-BE49-F238E27FC236}">
                  <a16:creationId xmlns:a16="http://schemas.microsoft.com/office/drawing/2014/main" id="{B91E186C-BBCB-4048-AAA1-AA8A38ED3D55}"/>
                </a:ext>
              </a:extLst>
            </p:cNvPr>
            <p:cNvSpPr>
              <a:spLocks noEditPoints="1"/>
            </p:cNvSpPr>
            <p:nvPr/>
          </p:nvSpPr>
          <p:spPr bwMode="auto">
            <a:xfrm>
              <a:off x="3827463" y="1133475"/>
              <a:ext cx="571500" cy="465138"/>
            </a:xfrm>
            <a:custGeom>
              <a:avLst/>
              <a:gdLst>
                <a:gd name="T0" fmla="*/ 571500 w 150"/>
                <a:gd name="T1" fmla="*/ 53376 h 122"/>
                <a:gd name="T2" fmla="*/ 502920 w 150"/>
                <a:gd name="T3" fmla="*/ 72440 h 122"/>
                <a:gd name="T4" fmla="*/ 556260 w 150"/>
                <a:gd name="T5" fmla="*/ 7625 h 122"/>
                <a:gd name="T6" fmla="*/ 480060 w 150"/>
                <a:gd name="T7" fmla="*/ 38126 h 122"/>
                <a:gd name="T8" fmla="*/ 396240 w 150"/>
                <a:gd name="T9" fmla="*/ 0 h 122"/>
                <a:gd name="T10" fmla="*/ 278130 w 150"/>
                <a:gd name="T11" fmla="*/ 118191 h 122"/>
                <a:gd name="T12" fmla="*/ 281940 w 150"/>
                <a:gd name="T13" fmla="*/ 144879 h 122"/>
                <a:gd name="T14" fmla="*/ 38100 w 150"/>
                <a:gd name="T15" fmla="*/ 22876 h 122"/>
                <a:gd name="T16" fmla="*/ 22860 w 150"/>
                <a:gd name="T17" fmla="*/ 80065 h 122"/>
                <a:gd name="T18" fmla="*/ 76200 w 150"/>
                <a:gd name="T19" fmla="*/ 179193 h 122"/>
                <a:gd name="T20" fmla="*/ 22860 w 150"/>
                <a:gd name="T21" fmla="*/ 163942 h 122"/>
                <a:gd name="T22" fmla="*/ 22860 w 150"/>
                <a:gd name="T23" fmla="*/ 163942 h 122"/>
                <a:gd name="T24" fmla="*/ 118110 w 150"/>
                <a:gd name="T25" fmla="*/ 278320 h 122"/>
                <a:gd name="T26" fmla="*/ 87630 w 150"/>
                <a:gd name="T27" fmla="*/ 285945 h 122"/>
                <a:gd name="T28" fmla="*/ 64770 w 150"/>
                <a:gd name="T29" fmla="*/ 282133 h 122"/>
                <a:gd name="T30" fmla="*/ 175260 w 150"/>
                <a:gd name="T31" fmla="*/ 362198 h 122"/>
                <a:gd name="T32" fmla="*/ 26670 w 150"/>
                <a:gd name="T33" fmla="*/ 415574 h 122"/>
                <a:gd name="T34" fmla="*/ 0 w 150"/>
                <a:gd name="T35" fmla="*/ 411762 h 122"/>
                <a:gd name="T36" fmla="*/ 179070 w 150"/>
                <a:gd name="T37" fmla="*/ 465138 h 122"/>
                <a:gd name="T38" fmla="*/ 514350 w 150"/>
                <a:gd name="T39" fmla="*/ 129629 h 122"/>
                <a:gd name="T40" fmla="*/ 514350 w 150"/>
                <a:gd name="T41" fmla="*/ 114378 h 122"/>
                <a:gd name="T42" fmla="*/ 571500 w 150"/>
                <a:gd name="T43" fmla="*/ 53376 h 122"/>
                <a:gd name="T44" fmla="*/ 571500 w 150"/>
                <a:gd name="T45" fmla="*/ 53376 h 122"/>
                <a:gd name="T46" fmla="*/ 571500 w 150"/>
                <a:gd name="T47" fmla="*/ 53376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122">
                  <a:moveTo>
                    <a:pt x="150" y="14"/>
                  </a:moveTo>
                  <a:cubicBezTo>
                    <a:pt x="145" y="17"/>
                    <a:pt x="139" y="19"/>
                    <a:pt x="132" y="19"/>
                  </a:cubicBezTo>
                  <a:cubicBezTo>
                    <a:pt x="139" y="15"/>
                    <a:pt x="144" y="9"/>
                    <a:pt x="146" y="2"/>
                  </a:cubicBezTo>
                  <a:cubicBezTo>
                    <a:pt x="140" y="6"/>
                    <a:pt x="133" y="8"/>
                    <a:pt x="126" y="10"/>
                  </a:cubicBezTo>
                  <a:cubicBezTo>
                    <a:pt x="121" y="4"/>
                    <a:pt x="113" y="0"/>
                    <a:pt x="104" y="0"/>
                  </a:cubicBezTo>
                  <a:cubicBezTo>
                    <a:pt x="87" y="0"/>
                    <a:pt x="73" y="14"/>
                    <a:pt x="73" y="31"/>
                  </a:cubicBezTo>
                  <a:cubicBezTo>
                    <a:pt x="73" y="33"/>
                    <a:pt x="73" y="36"/>
                    <a:pt x="74" y="38"/>
                  </a:cubicBezTo>
                  <a:cubicBezTo>
                    <a:pt x="48" y="37"/>
                    <a:pt x="26" y="24"/>
                    <a:pt x="10" y="6"/>
                  </a:cubicBezTo>
                  <a:cubicBezTo>
                    <a:pt x="8" y="10"/>
                    <a:pt x="6" y="15"/>
                    <a:pt x="6" y="21"/>
                  </a:cubicBezTo>
                  <a:cubicBezTo>
                    <a:pt x="6" y="32"/>
                    <a:pt x="12" y="41"/>
                    <a:pt x="20" y="47"/>
                  </a:cubicBezTo>
                  <a:cubicBezTo>
                    <a:pt x="15" y="47"/>
                    <a:pt x="10" y="45"/>
                    <a:pt x="6" y="43"/>
                  </a:cubicBezTo>
                  <a:cubicBezTo>
                    <a:pt x="6" y="43"/>
                    <a:pt x="6" y="43"/>
                    <a:pt x="6" y="43"/>
                  </a:cubicBezTo>
                  <a:cubicBezTo>
                    <a:pt x="6" y="58"/>
                    <a:pt x="17" y="71"/>
                    <a:pt x="31" y="73"/>
                  </a:cubicBezTo>
                  <a:cubicBezTo>
                    <a:pt x="28" y="74"/>
                    <a:pt x="25" y="75"/>
                    <a:pt x="23" y="75"/>
                  </a:cubicBezTo>
                  <a:cubicBezTo>
                    <a:pt x="21" y="75"/>
                    <a:pt x="19" y="74"/>
                    <a:pt x="17" y="74"/>
                  </a:cubicBezTo>
                  <a:cubicBezTo>
                    <a:pt x="21" y="86"/>
                    <a:pt x="32" y="95"/>
                    <a:pt x="46" y="95"/>
                  </a:cubicBezTo>
                  <a:cubicBezTo>
                    <a:pt x="35" y="104"/>
                    <a:pt x="22" y="109"/>
                    <a:pt x="7" y="109"/>
                  </a:cubicBezTo>
                  <a:cubicBezTo>
                    <a:pt x="5" y="109"/>
                    <a:pt x="2" y="108"/>
                    <a:pt x="0" y="108"/>
                  </a:cubicBezTo>
                  <a:cubicBezTo>
                    <a:pt x="14" y="117"/>
                    <a:pt x="30" y="122"/>
                    <a:pt x="47" y="122"/>
                  </a:cubicBezTo>
                  <a:cubicBezTo>
                    <a:pt x="104" y="122"/>
                    <a:pt x="135" y="75"/>
                    <a:pt x="135" y="34"/>
                  </a:cubicBezTo>
                  <a:cubicBezTo>
                    <a:pt x="135" y="33"/>
                    <a:pt x="135" y="32"/>
                    <a:pt x="135" y="30"/>
                  </a:cubicBezTo>
                  <a:cubicBezTo>
                    <a:pt x="141" y="26"/>
                    <a:pt x="146" y="21"/>
                    <a:pt x="150" y="14"/>
                  </a:cubicBezTo>
                  <a:close/>
                  <a:moveTo>
                    <a:pt x="150" y="14"/>
                  </a:moveTo>
                  <a:cubicBezTo>
                    <a:pt x="150" y="14"/>
                    <a:pt x="150" y="14"/>
                    <a:pt x="150" y="14"/>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extBox 62">
            <a:extLst>
              <a:ext uri="{FF2B5EF4-FFF2-40B4-BE49-F238E27FC236}">
                <a16:creationId xmlns:a16="http://schemas.microsoft.com/office/drawing/2014/main" id="{CC58E17A-3CBA-C735-6C0B-972DB40BB561}"/>
              </a:ext>
            </a:extLst>
          </p:cNvPr>
          <p:cNvSpPr txBox="1"/>
          <p:nvPr/>
        </p:nvSpPr>
        <p:spPr>
          <a:xfrm>
            <a:off x="1538874" y="1958378"/>
            <a:ext cx="8995253" cy="553998"/>
          </a:xfrm>
          <a:prstGeom prst="rect">
            <a:avLst/>
          </a:prstGeom>
          <a:noFill/>
        </p:spPr>
        <p:txBody>
          <a:bodyPr wrap="square" rtlCol="0">
            <a:spAutoFit/>
          </a:bodyPr>
          <a:lstStyle/>
          <a:p>
            <a:r>
              <a:rPr lang="es-MX" sz="3000" b="1" dirty="0">
                <a:latin typeface="Open Sans" panose="020B0606030504020204" pitchFamily="34" charset="0"/>
                <a:ea typeface="Open Sans" panose="020B0606030504020204" pitchFamily="34" charset="0"/>
                <a:cs typeface="Open Sans" panose="020B0606030504020204" pitchFamily="34" charset="0"/>
              </a:rPr>
              <a:t>@DGIUV/@SabadosenlaC</a:t>
            </a:r>
          </a:p>
        </p:txBody>
      </p:sp>
    </p:spTree>
    <p:extLst>
      <p:ext uri="{BB962C8B-B14F-4D97-AF65-F5344CB8AC3E}">
        <p14:creationId xmlns:p14="http://schemas.microsoft.com/office/powerpoint/2010/main" val="1992517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25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14:bounceEnd="67000">
                                          <p:cBhvr additive="base">
                                            <p:cTn id="11" dur="1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750"/>
                                      </p:stCondLst>
                                      <p:childTnLst>
                                        <p:set>
                                          <p:cBhvr>
                                            <p:cTn id="14" dur="1" fill="hold">
                                              <p:stCondLst>
                                                <p:cond delay="0"/>
                                              </p:stCondLst>
                                            </p:cTn>
                                            <p:tgtEl>
                                              <p:spTgt spid="38"/>
                                            </p:tgtEl>
                                            <p:attrNameLst>
                                              <p:attrName>style.visibility</p:attrName>
                                            </p:attrNameLst>
                                          </p:cBhvr>
                                          <p:to>
                                            <p:strVal val="visible"/>
                                          </p:to>
                                        </p:set>
                                        <p:anim calcmode="lin" valueType="num" p14:bounceEnd="67000">
                                          <p:cBhvr additive="base">
                                            <p:cTn id="15" dur="1000" fill="hold"/>
                                            <p:tgtEl>
                                              <p:spTgt spid="3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1000"/>
                                      </p:stCondLst>
                                      <p:childTnLst>
                                        <p:set>
                                          <p:cBhvr>
                                            <p:cTn id="18" dur="1" fill="hold">
                                              <p:stCondLst>
                                                <p:cond delay="0"/>
                                              </p:stCondLst>
                                            </p:cTn>
                                            <p:tgtEl>
                                              <p:spTgt spid="41"/>
                                            </p:tgtEl>
                                            <p:attrNameLst>
                                              <p:attrName>style.visibility</p:attrName>
                                            </p:attrNameLst>
                                          </p:cBhvr>
                                          <p:to>
                                            <p:strVal val="visible"/>
                                          </p:to>
                                        </p:set>
                                        <p:anim calcmode="lin" valueType="num" p14:bounceEnd="67000">
                                          <p:cBhvr additive="base">
                                            <p:cTn id="19" dur="1000" fill="hold"/>
                                            <p:tgtEl>
                                              <p:spTgt spid="41"/>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1250"/>
                                      </p:stCondLst>
                                      <p:childTnLst>
                                        <p:set>
                                          <p:cBhvr>
                                            <p:cTn id="22" dur="1" fill="hold">
                                              <p:stCondLst>
                                                <p:cond delay="0"/>
                                              </p:stCondLst>
                                            </p:cTn>
                                            <p:tgtEl>
                                              <p:spTgt spid="44"/>
                                            </p:tgtEl>
                                            <p:attrNameLst>
                                              <p:attrName>style.visibility</p:attrName>
                                            </p:attrNameLst>
                                          </p:cBhvr>
                                          <p:to>
                                            <p:strVal val="visible"/>
                                          </p:to>
                                        </p:set>
                                        <p:anim calcmode="lin" valueType="num" p14:bounceEnd="67000">
                                          <p:cBhvr additive="base">
                                            <p:cTn id="23"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100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42" presetClass="entr" presetSubtype="0" fill="hold" grpId="0" nodeType="withEffect">
                                      <p:stCondLst>
                                        <p:cond delay="75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anim calcmode="lin" valueType="num">
                                          <p:cBhvr>
                                            <p:cTn id="33" dur="500" fill="hold"/>
                                            <p:tgtEl>
                                              <p:spTgt spid="63"/>
                                            </p:tgtEl>
                                            <p:attrNameLst>
                                              <p:attrName>ppt_x</p:attrName>
                                            </p:attrNameLst>
                                          </p:cBhvr>
                                          <p:tavLst>
                                            <p:tav tm="0">
                                              <p:val>
                                                <p:strVal val="#ppt_x"/>
                                              </p:val>
                                            </p:tav>
                                            <p:tav tm="100000">
                                              <p:val>
                                                <p:strVal val="#ppt_x"/>
                                              </p:val>
                                            </p:tav>
                                          </p:tavLst>
                                        </p:anim>
                                        <p:anim calcmode="lin" valueType="num">
                                          <p:cBhvr>
                                            <p:cTn id="34" dur="500" fill="hold"/>
                                            <p:tgtEl>
                                              <p:spTgt spid="6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strVal val="#ppt_x"/>
                                              </p:val>
                                            </p:tav>
                                            <p:tav tm="100000">
                                              <p:val>
                                                <p:strVal val="#ppt_x"/>
                                              </p:val>
                                            </p:tav>
                                          </p:tavLst>
                                        </p:anim>
                                        <p:anim calcmode="lin" valueType="num">
                                          <p:cBhvr>
                                            <p:cTn id="39" dur="500" fill="hold"/>
                                            <p:tgtEl>
                                              <p:spTgt spid="6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anim calcmode="lin" valueType="num">
                                          <p:cBhvr>
                                            <p:cTn id="43" dur="500" fill="hold"/>
                                            <p:tgtEl>
                                              <p:spTgt spid="66"/>
                                            </p:tgtEl>
                                            <p:attrNameLst>
                                              <p:attrName>ppt_x</p:attrName>
                                            </p:attrNameLst>
                                          </p:cBhvr>
                                          <p:tavLst>
                                            <p:tav tm="0">
                                              <p:val>
                                                <p:strVal val="#ppt_x"/>
                                              </p:val>
                                            </p:tav>
                                            <p:tav tm="100000">
                                              <p:val>
                                                <p:strVal val="#ppt_x"/>
                                              </p:val>
                                            </p:tav>
                                          </p:tavLst>
                                        </p:anim>
                                        <p:anim calcmode="lin" valueType="num">
                                          <p:cBhvr>
                                            <p:cTn id="44" dur="500" fill="hold"/>
                                            <p:tgtEl>
                                              <p:spTgt spid="6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50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anim calcmode="lin" valueType="num">
                                          <p:cBhvr>
                                            <p:cTn id="48" dur="500" fill="hold"/>
                                            <p:tgtEl>
                                              <p:spTgt spid="65"/>
                                            </p:tgtEl>
                                            <p:attrNameLst>
                                              <p:attrName>ppt_x</p:attrName>
                                            </p:attrNameLst>
                                          </p:cBhvr>
                                          <p:tavLst>
                                            <p:tav tm="0">
                                              <p:val>
                                                <p:strVal val="#ppt_x"/>
                                              </p:val>
                                            </p:tav>
                                            <p:tav tm="100000">
                                              <p:val>
                                                <p:strVal val="#ppt_x"/>
                                              </p:val>
                                            </p:tav>
                                          </p:tavLst>
                                        </p:anim>
                                        <p:anim calcmode="lin" valueType="num">
                                          <p:cBhvr>
                                            <p:cTn id="49" dur="500" fill="hold"/>
                                            <p:tgtEl>
                                              <p:spTgt spid="6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75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anim calcmode="lin" valueType="num">
                                          <p:cBhvr>
                                            <p:cTn id="53" dur="500" fill="hold"/>
                                            <p:tgtEl>
                                              <p:spTgt spid="67"/>
                                            </p:tgtEl>
                                            <p:attrNameLst>
                                              <p:attrName>ppt_x</p:attrName>
                                            </p:attrNameLst>
                                          </p:cBhvr>
                                          <p:tavLst>
                                            <p:tav tm="0">
                                              <p:val>
                                                <p:strVal val="#ppt_x"/>
                                              </p:val>
                                            </p:tav>
                                            <p:tav tm="100000">
                                              <p:val>
                                                <p:strVal val="#ppt_x"/>
                                              </p:val>
                                            </p:tav>
                                          </p:tavLst>
                                        </p:anim>
                                        <p:anim calcmode="lin" valueType="num">
                                          <p:cBhvr>
                                            <p:cTn id="54" dur="500" fill="hold"/>
                                            <p:tgtEl>
                                              <p:spTgt spid="6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500"/>
                                      </p:stCondLst>
                                      <p:childTnLst>
                                        <p:set>
                                          <p:cBhvr>
                                            <p:cTn id="56" dur="1" fill="hold">
                                              <p:stCondLst>
                                                <p:cond delay="0"/>
                                              </p:stCondLst>
                                            </p:cTn>
                                            <p:tgtEl>
                                              <p:spTgt spid="87"/>
                                            </p:tgtEl>
                                            <p:attrNameLst>
                                              <p:attrName>style.visibility</p:attrName>
                                            </p:attrNameLst>
                                          </p:cBhvr>
                                          <p:to>
                                            <p:strVal val="visible"/>
                                          </p:to>
                                        </p:set>
                                        <p:anim calcmode="lin" valueType="num">
                                          <p:cBhvr>
                                            <p:cTn id="57" dur="500" fill="hold"/>
                                            <p:tgtEl>
                                              <p:spTgt spid="87"/>
                                            </p:tgtEl>
                                            <p:attrNameLst>
                                              <p:attrName>ppt_w</p:attrName>
                                            </p:attrNameLst>
                                          </p:cBhvr>
                                          <p:tavLst>
                                            <p:tav tm="0">
                                              <p:val>
                                                <p:fltVal val="0"/>
                                              </p:val>
                                            </p:tav>
                                            <p:tav tm="100000">
                                              <p:val>
                                                <p:strVal val="#ppt_w"/>
                                              </p:val>
                                            </p:tav>
                                          </p:tavLst>
                                        </p:anim>
                                        <p:anim calcmode="lin" valueType="num">
                                          <p:cBhvr>
                                            <p:cTn id="58" dur="500" fill="hold"/>
                                            <p:tgtEl>
                                              <p:spTgt spid="87"/>
                                            </p:tgtEl>
                                            <p:attrNameLst>
                                              <p:attrName>ppt_h</p:attrName>
                                            </p:attrNameLst>
                                          </p:cBhvr>
                                          <p:tavLst>
                                            <p:tav tm="0">
                                              <p:val>
                                                <p:fltVal val="0"/>
                                              </p:val>
                                            </p:tav>
                                            <p:tav tm="100000">
                                              <p:val>
                                                <p:strVal val="#ppt_h"/>
                                              </p:val>
                                            </p:tav>
                                          </p:tavLst>
                                        </p:anim>
                                        <p:animEffect transition="in" filter="fade">
                                          <p:cBhvr>
                                            <p:cTn id="59" dur="500"/>
                                            <p:tgtEl>
                                              <p:spTgt spid="87"/>
                                            </p:tgtEl>
                                          </p:cBhvr>
                                        </p:animEffect>
                                      </p:childTnLst>
                                    </p:cTn>
                                  </p:par>
                                  <p:par>
                                    <p:cTn id="60" presetID="53" presetClass="entr" presetSubtype="16" fill="hold" nodeType="withEffect">
                                      <p:stCondLst>
                                        <p:cond delay="50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par>
                                    <p:cTn id="65" presetID="53" presetClass="entr" presetSubtype="16" fill="hold" nodeType="withEffect">
                                      <p:stCondLst>
                                        <p:cond delay="500"/>
                                      </p:stCondLst>
                                      <p:childTnLst>
                                        <p:set>
                                          <p:cBhvr>
                                            <p:cTn id="66" dur="1" fill="hold">
                                              <p:stCondLst>
                                                <p:cond delay="0"/>
                                              </p:stCondLst>
                                            </p:cTn>
                                            <p:tgtEl>
                                              <p:spTgt spid="80"/>
                                            </p:tgtEl>
                                            <p:attrNameLst>
                                              <p:attrName>style.visibility</p:attrName>
                                            </p:attrNameLst>
                                          </p:cBhvr>
                                          <p:to>
                                            <p:strVal val="visible"/>
                                          </p:to>
                                        </p:set>
                                        <p:anim calcmode="lin" valueType="num">
                                          <p:cBhvr>
                                            <p:cTn id="67" dur="500" fill="hold"/>
                                            <p:tgtEl>
                                              <p:spTgt spid="80"/>
                                            </p:tgtEl>
                                            <p:attrNameLst>
                                              <p:attrName>ppt_w</p:attrName>
                                            </p:attrNameLst>
                                          </p:cBhvr>
                                          <p:tavLst>
                                            <p:tav tm="0">
                                              <p:val>
                                                <p:fltVal val="0"/>
                                              </p:val>
                                            </p:tav>
                                            <p:tav tm="100000">
                                              <p:val>
                                                <p:strVal val="#ppt_w"/>
                                              </p:val>
                                            </p:tav>
                                          </p:tavLst>
                                        </p:anim>
                                        <p:anim calcmode="lin" valueType="num">
                                          <p:cBhvr>
                                            <p:cTn id="68" dur="500" fill="hold"/>
                                            <p:tgtEl>
                                              <p:spTgt spid="80"/>
                                            </p:tgtEl>
                                            <p:attrNameLst>
                                              <p:attrName>ppt_h</p:attrName>
                                            </p:attrNameLst>
                                          </p:cBhvr>
                                          <p:tavLst>
                                            <p:tav tm="0">
                                              <p:val>
                                                <p:fltVal val="0"/>
                                              </p:val>
                                            </p:tav>
                                            <p:tav tm="100000">
                                              <p:val>
                                                <p:strVal val="#ppt_h"/>
                                              </p:val>
                                            </p:tav>
                                          </p:tavLst>
                                        </p:anim>
                                        <p:animEffect transition="in" filter="fade">
                                          <p:cBhvr>
                                            <p:cTn id="69" dur="500"/>
                                            <p:tgtEl>
                                              <p:spTgt spid="80"/>
                                            </p:tgtEl>
                                          </p:cBhvr>
                                        </p:animEffect>
                                      </p:childTnLst>
                                    </p:cTn>
                                  </p:par>
                                  <p:par>
                                    <p:cTn id="70" presetID="53" presetClass="entr" presetSubtype="16" fill="hold" nodeType="withEffect">
                                      <p:stCondLst>
                                        <p:cond delay="500"/>
                                      </p:stCondLst>
                                      <p:childTnLst>
                                        <p:set>
                                          <p:cBhvr>
                                            <p:cTn id="71" dur="1" fill="hold">
                                              <p:stCondLst>
                                                <p:cond delay="0"/>
                                              </p:stCondLst>
                                            </p:cTn>
                                            <p:tgtEl>
                                              <p:spTgt spid="90"/>
                                            </p:tgtEl>
                                            <p:attrNameLst>
                                              <p:attrName>style.visibility</p:attrName>
                                            </p:attrNameLst>
                                          </p:cBhvr>
                                          <p:to>
                                            <p:strVal val="visible"/>
                                          </p:to>
                                        </p:set>
                                        <p:anim calcmode="lin" valueType="num">
                                          <p:cBhvr>
                                            <p:cTn id="72" dur="500" fill="hold"/>
                                            <p:tgtEl>
                                              <p:spTgt spid="90"/>
                                            </p:tgtEl>
                                            <p:attrNameLst>
                                              <p:attrName>ppt_w</p:attrName>
                                            </p:attrNameLst>
                                          </p:cBhvr>
                                          <p:tavLst>
                                            <p:tav tm="0">
                                              <p:val>
                                                <p:fltVal val="0"/>
                                              </p:val>
                                            </p:tav>
                                            <p:tav tm="100000">
                                              <p:val>
                                                <p:strVal val="#ppt_w"/>
                                              </p:val>
                                            </p:tav>
                                          </p:tavLst>
                                        </p:anim>
                                        <p:anim calcmode="lin" valueType="num">
                                          <p:cBhvr>
                                            <p:cTn id="73" dur="500" fill="hold"/>
                                            <p:tgtEl>
                                              <p:spTgt spid="90"/>
                                            </p:tgtEl>
                                            <p:attrNameLst>
                                              <p:attrName>ppt_h</p:attrName>
                                            </p:attrNameLst>
                                          </p:cBhvr>
                                          <p:tavLst>
                                            <p:tav tm="0">
                                              <p:val>
                                                <p:fltVal val="0"/>
                                              </p:val>
                                            </p:tav>
                                            <p:tav tm="100000">
                                              <p:val>
                                                <p:strVal val="#ppt_h"/>
                                              </p:val>
                                            </p:tav>
                                          </p:tavLst>
                                        </p:anim>
                                        <p:animEffect transition="in" filter="fade">
                                          <p:cBhvr>
                                            <p:cTn id="74" dur="500"/>
                                            <p:tgtEl>
                                              <p:spTgt spid="90"/>
                                            </p:tgtEl>
                                          </p:cBhvr>
                                        </p:animEffect>
                                      </p:childTnLst>
                                    </p:cTn>
                                  </p:par>
                                  <p:par>
                                    <p:cTn id="75" presetID="53" presetClass="entr" presetSubtype="16" fill="hold" nodeType="withEffect">
                                      <p:stCondLst>
                                        <p:cond delay="5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fltVal val="0"/>
                                              </p:val>
                                            </p:tav>
                                            <p:tav tm="100000">
                                              <p:val>
                                                <p:strVal val="#ppt_w"/>
                                              </p:val>
                                            </p:tav>
                                          </p:tavLst>
                                        </p:anim>
                                        <p:anim calcmode="lin" valueType="num">
                                          <p:cBhvr>
                                            <p:cTn id="78" dur="500" fill="hold"/>
                                            <p:tgtEl>
                                              <p:spTgt spid="75"/>
                                            </p:tgtEl>
                                            <p:attrNameLst>
                                              <p:attrName>ppt_h</p:attrName>
                                            </p:attrNameLst>
                                          </p:cBhvr>
                                          <p:tavLst>
                                            <p:tav tm="0">
                                              <p:val>
                                                <p:fltVal val="0"/>
                                              </p:val>
                                            </p:tav>
                                            <p:tav tm="100000">
                                              <p:val>
                                                <p:strVal val="#ppt_h"/>
                                              </p:val>
                                            </p:tav>
                                          </p:tavLst>
                                        </p:anim>
                                        <p:animEffect transition="in" filter="fade">
                                          <p:cBhvr>
                                            <p:cTn id="79" dur="500"/>
                                            <p:tgtEl>
                                              <p:spTgt spid="75"/>
                                            </p:tgtEl>
                                          </p:cBhvr>
                                        </p:animEffect>
                                      </p:childTnLst>
                                    </p:cTn>
                                  </p:par>
                                  <p:par>
                                    <p:cTn id="80" presetID="53" presetClass="entr" presetSubtype="16" fill="hold" nodeType="withEffect">
                                      <p:stCondLst>
                                        <p:cond delay="500"/>
                                      </p:stCondLst>
                                      <p:childTnLst>
                                        <p:set>
                                          <p:cBhvr>
                                            <p:cTn id="81" dur="1" fill="hold">
                                              <p:stCondLst>
                                                <p:cond delay="0"/>
                                              </p:stCondLst>
                                            </p:cTn>
                                            <p:tgtEl>
                                              <p:spTgt spid="72"/>
                                            </p:tgtEl>
                                            <p:attrNameLst>
                                              <p:attrName>style.visibility</p:attrName>
                                            </p:attrNameLst>
                                          </p:cBhvr>
                                          <p:to>
                                            <p:strVal val="visible"/>
                                          </p:to>
                                        </p:set>
                                        <p:anim calcmode="lin" valueType="num">
                                          <p:cBhvr>
                                            <p:cTn id="82" dur="500" fill="hold"/>
                                            <p:tgtEl>
                                              <p:spTgt spid="72"/>
                                            </p:tgtEl>
                                            <p:attrNameLst>
                                              <p:attrName>ppt_w</p:attrName>
                                            </p:attrNameLst>
                                          </p:cBhvr>
                                          <p:tavLst>
                                            <p:tav tm="0">
                                              <p:val>
                                                <p:fltVal val="0"/>
                                              </p:val>
                                            </p:tav>
                                            <p:tav tm="100000">
                                              <p:val>
                                                <p:strVal val="#ppt_w"/>
                                              </p:val>
                                            </p:tav>
                                          </p:tavLst>
                                        </p:anim>
                                        <p:anim calcmode="lin" valueType="num">
                                          <p:cBhvr>
                                            <p:cTn id="83" dur="500" fill="hold"/>
                                            <p:tgtEl>
                                              <p:spTgt spid="72"/>
                                            </p:tgtEl>
                                            <p:attrNameLst>
                                              <p:attrName>ppt_h</p:attrName>
                                            </p:attrNameLst>
                                          </p:cBhvr>
                                          <p:tavLst>
                                            <p:tav tm="0">
                                              <p:val>
                                                <p:fltVal val="0"/>
                                              </p:val>
                                            </p:tav>
                                            <p:tav tm="100000">
                                              <p:val>
                                                <p:strVal val="#ppt_h"/>
                                              </p:val>
                                            </p:tav>
                                          </p:tavLst>
                                        </p:anim>
                                        <p:animEffect transition="in" filter="fade">
                                          <p:cBhvr>
                                            <p:cTn id="84" dur="500"/>
                                            <p:tgtEl>
                                              <p:spTgt spid="72"/>
                                            </p:tgtEl>
                                          </p:cBhvr>
                                        </p:animEffect>
                                      </p:childTnLst>
                                    </p:cTn>
                                  </p:par>
                                  <p:par>
                                    <p:cTn id="85" presetID="53" presetClass="entr" presetSubtype="16" fill="hold" nodeType="withEffect">
                                      <p:stCondLst>
                                        <p:cond delay="50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2" presetClass="entr" presetSubtype="1" fill="hold" nodeType="withEffect" p14:presetBounceEnd="67000">
                                      <p:stCondLst>
                                        <p:cond delay="250"/>
                                      </p:stCondLst>
                                      <p:childTnLst>
                                        <p:set>
                                          <p:cBhvr>
                                            <p:cTn id="91" dur="1" fill="hold">
                                              <p:stCondLst>
                                                <p:cond delay="0"/>
                                              </p:stCondLst>
                                            </p:cTn>
                                            <p:tgtEl>
                                              <p:spTgt spid="4"/>
                                            </p:tgtEl>
                                            <p:attrNameLst>
                                              <p:attrName>style.visibility</p:attrName>
                                            </p:attrNameLst>
                                          </p:cBhvr>
                                          <p:to>
                                            <p:strVal val="visible"/>
                                          </p:to>
                                        </p:set>
                                        <p:anim calcmode="lin" valueType="num" p14:bounceEnd="67000">
                                          <p:cBhvr additive="base">
                                            <p:cTn id="92"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93" dur="1000" fill="hold"/>
                                            <p:tgtEl>
                                              <p:spTgt spid="4"/>
                                            </p:tgtEl>
                                            <p:attrNameLst>
                                              <p:attrName>ppt_y</p:attrName>
                                            </p:attrNameLst>
                                          </p:cBhvr>
                                          <p:tavLst>
                                            <p:tav tm="0">
                                              <p:val>
                                                <p:strVal val="0-#ppt_h/2"/>
                                              </p:val>
                                            </p:tav>
                                            <p:tav tm="100000">
                                              <p:val>
                                                <p:strVal val="#ppt_y"/>
                                              </p:val>
                                            </p:tav>
                                          </p:tavLst>
                                        </p:anim>
                                      </p:childTnLst>
                                    </p:cTn>
                                  </p:par>
                                  <p:par>
                                    <p:cTn id="94" presetID="2" presetClass="entr" presetSubtype="1" fill="hold" nodeType="withEffect" p14:presetBounceEnd="67000">
                                      <p:stCondLst>
                                        <p:cond delay="250"/>
                                      </p:stCondLst>
                                      <p:childTnLst>
                                        <p:set>
                                          <p:cBhvr>
                                            <p:cTn id="95" dur="1" fill="hold">
                                              <p:stCondLst>
                                                <p:cond delay="0"/>
                                              </p:stCondLst>
                                            </p:cTn>
                                            <p:tgtEl>
                                              <p:spTgt spid="23"/>
                                            </p:tgtEl>
                                            <p:attrNameLst>
                                              <p:attrName>style.visibility</p:attrName>
                                            </p:attrNameLst>
                                          </p:cBhvr>
                                          <p:to>
                                            <p:strVal val="visible"/>
                                          </p:to>
                                        </p:set>
                                        <p:anim calcmode="lin" valueType="num" p14:bounceEnd="67000">
                                          <p:cBhvr additive="base">
                                            <p:cTn id="96"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97" dur="1000" fill="hold"/>
                                            <p:tgtEl>
                                              <p:spTgt spid="23"/>
                                            </p:tgtEl>
                                            <p:attrNameLst>
                                              <p:attrName>ppt_y</p:attrName>
                                            </p:attrNameLst>
                                          </p:cBhvr>
                                          <p:tavLst>
                                            <p:tav tm="0">
                                              <p:val>
                                                <p:strVal val="0-#ppt_h/2"/>
                                              </p:val>
                                            </p:tav>
                                            <p:tav tm="100000">
                                              <p:val>
                                                <p:strVal val="#ppt_y"/>
                                              </p:val>
                                            </p:tav>
                                          </p:tavLst>
                                        </p:anim>
                                      </p:childTnLst>
                                    </p:cTn>
                                  </p:par>
                                  <p:par>
                                    <p:cTn id="98" presetID="42" presetClass="entr" presetSubtype="0" fill="hold" grpId="0" nodeType="withEffect">
                                      <p:stCondLst>
                                        <p:cond delay="75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anim calcmode="lin" valueType="num">
                                          <p:cBhvr>
                                            <p:cTn id="101" dur="500" fill="hold"/>
                                            <p:tgtEl>
                                              <p:spTgt spid="26"/>
                                            </p:tgtEl>
                                            <p:attrNameLst>
                                              <p:attrName>ppt_x</p:attrName>
                                            </p:attrNameLst>
                                          </p:cBhvr>
                                          <p:tavLst>
                                            <p:tav tm="0">
                                              <p:val>
                                                <p:strVal val="#ppt_x"/>
                                              </p:val>
                                            </p:tav>
                                            <p:tav tm="100000">
                                              <p:val>
                                                <p:strVal val="#ppt_x"/>
                                              </p:val>
                                            </p:tav>
                                          </p:tavLst>
                                        </p:anim>
                                        <p:anim calcmode="lin" valueType="num">
                                          <p:cBhvr>
                                            <p:cTn id="102" dur="500" fill="hold"/>
                                            <p:tgtEl>
                                              <p:spTgt spid="2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75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anim calcmode="lin" valueType="num">
                                          <p:cBhvr>
                                            <p:cTn id="106" dur="500" fill="hold"/>
                                            <p:tgtEl>
                                              <p:spTgt spid="2"/>
                                            </p:tgtEl>
                                            <p:attrNameLst>
                                              <p:attrName>ppt_x</p:attrName>
                                            </p:attrNameLst>
                                          </p:cBhvr>
                                          <p:tavLst>
                                            <p:tav tm="0">
                                              <p:val>
                                                <p:strVal val="#ppt_x"/>
                                              </p:val>
                                            </p:tav>
                                            <p:tav tm="100000">
                                              <p:val>
                                                <p:strVal val="#ppt_x"/>
                                              </p:val>
                                            </p:tav>
                                          </p:tavLst>
                                        </p:anim>
                                        <p:anim calcmode="lin" valueType="num">
                                          <p:cBhvr>
                                            <p:cTn id="10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2" grpId="0" animBg="1"/>
          <p:bldP spid="26"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100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42" presetClass="entr" presetSubtype="0" fill="hold" grpId="0" nodeType="withEffect">
                                      <p:stCondLst>
                                        <p:cond delay="75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anim calcmode="lin" valueType="num">
                                          <p:cBhvr>
                                            <p:cTn id="33" dur="500" fill="hold"/>
                                            <p:tgtEl>
                                              <p:spTgt spid="63"/>
                                            </p:tgtEl>
                                            <p:attrNameLst>
                                              <p:attrName>ppt_x</p:attrName>
                                            </p:attrNameLst>
                                          </p:cBhvr>
                                          <p:tavLst>
                                            <p:tav tm="0">
                                              <p:val>
                                                <p:strVal val="#ppt_x"/>
                                              </p:val>
                                            </p:tav>
                                            <p:tav tm="100000">
                                              <p:val>
                                                <p:strVal val="#ppt_x"/>
                                              </p:val>
                                            </p:tav>
                                          </p:tavLst>
                                        </p:anim>
                                        <p:anim calcmode="lin" valueType="num">
                                          <p:cBhvr>
                                            <p:cTn id="34" dur="500" fill="hold"/>
                                            <p:tgtEl>
                                              <p:spTgt spid="6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strVal val="#ppt_x"/>
                                              </p:val>
                                            </p:tav>
                                            <p:tav tm="100000">
                                              <p:val>
                                                <p:strVal val="#ppt_x"/>
                                              </p:val>
                                            </p:tav>
                                          </p:tavLst>
                                        </p:anim>
                                        <p:anim calcmode="lin" valueType="num">
                                          <p:cBhvr>
                                            <p:cTn id="39" dur="500" fill="hold"/>
                                            <p:tgtEl>
                                              <p:spTgt spid="6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anim calcmode="lin" valueType="num">
                                          <p:cBhvr>
                                            <p:cTn id="43" dur="500" fill="hold"/>
                                            <p:tgtEl>
                                              <p:spTgt spid="66"/>
                                            </p:tgtEl>
                                            <p:attrNameLst>
                                              <p:attrName>ppt_x</p:attrName>
                                            </p:attrNameLst>
                                          </p:cBhvr>
                                          <p:tavLst>
                                            <p:tav tm="0">
                                              <p:val>
                                                <p:strVal val="#ppt_x"/>
                                              </p:val>
                                            </p:tav>
                                            <p:tav tm="100000">
                                              <p:val>
                                                <p:strVal val="#ppt_x"/>
                                              </p:val>
                                            </p:tav>
                                          </p:tavLst>
                                        </p:anim>
                                        <p:anim calcmode="lin" valueType="num">
                                          <p:cBhvr>
                                            <p:cTn id="44" dur="500" fill="hold"/>
                                            <p:tgtEl>
                                              <p:spTgt spid="6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50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anim calcmode="lin" valueType="num">
                                          <p:cBhvr>
                                            <p:cTn id="48" dur="500" fill="hold"/>
                                            <p:tgtEl>
                                              <p:spTgt spid="65"/>
                                            </p:tgtEl>
                                            <p:attrNameLst>
                                              <p:attrName>ppt_x</p:attrName>
                                            </p:attrNameLst>
                                          </p:cBhvr>
                                          <p:tavLst>
                                            <p:tav tm="0">
                                              <p:val>
                                                <p:strVal val="#ppt_x"/>
                                              </p:val>
                                            </p:tav>
                                            <p:tav tm="100000">
                                              <p:val>
                                                <p:strVal val="#ppt_x"/>
                                              </p:val>
                                            </p:tav>
                                          </p:tavLst>
                                        </p:anim>
                                        <p:anim calcmode="lin" valueType="num">
                                          <p:cBhvr>
                                            <p:cTn id="49" dur="500" fill="hold"/>
                                            <p:tgtEl>
                                              <p:spTgt spid="6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75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anim calcmode="lin" valueType="num">
                                          <p:cBhvr>
                                            <p:cTn id="53" dur="500" fill="hold"/>
                                            <p:tgtEl>
                                              <p:spTgt spid="67"/>
                                            </p:tgtEl>
                                            <p:attrNameLst>
                                              <p:attrName>ppt_x</p:attrName>
                                            </p:attrNameLst>
                                          </p:cBhvr>
                                          <p:tavLst>
                                            <p:tav tm="0">
                                              <p:val>
                                                <p:strVal val="#ppt_x"/>
                                              </p:val>
                                            </p:tav>
                                            <p:tav tm="100000">
                                              <p:val>
                                                <p:strVal val="#ppt_x"/>
                                              </p:val>
                                            </p:tav>
                                          </p:tavLst>
                                        </p:anim>
                                        <p:anim calcmode="lin" valueType="num">
                                          <p:cBhvr>
                                            <p:cTn id="54" dur="500" fill="hold"/>
                                            <p:tgtEl>
                                              <p:spTgt spid="6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500"/>
                                      </p:stCondLst>
                                      <p:childTnLst>
                                        <p:set>
                                          <p:cBhvr>
                                            <p:cTn id="56" dur="1" fill="hold">
                                              <p:stCondLst>
                                                <p:cond delay="0"/>
                                              </p:stCondLst>
                                            </p:cTn>
                                            <p:tgtEl>
                                              <p:spTgt spid="87"/>
                                            </p:tgtEl>
                                            <p:attrNameLst>
                                              <p:attrName>style.visibility</p:attrName>
                                            </p:attrNameLst>
                                          </p:cBhvr>
                                          <p:to>
                                            <p:strVal val="visible"/>
                                          </p:to>
                                        </p:set>
                                        <p:anim calcmode="lin" valueType="num">
                                          <p:cBhvr>
                                            <p:cTn id="57" dur="500" fill="hold"/>
                                            <p:tgtEl>
                                              <p:spTgt spid="87"/>
                                            </p:tgtEl>
                                            <p:attrNameLst>
                                              <p:attrName>ppt_w</p:attrName>
                                            </p:attrNameLst>
                                          </p:cBhvr>
                                          <p:tavLst>
                                            <p:tav tm="0">
                                              <p:val>
                                                <p:fltVal val="0"/>
                                              </p:val>
                                            </p:tav>
                                            <p:tav tm="100000">
                                              <p:val>
                                                <p:strVal val="#ppt_w"/>
                                              </p:val>
                                            </p:tav>
                                          </p:tavLst>
                                        </p:anim>
                                        <p:anim calcmode="lin" valueType="num">
                                          <p:cBhvr>
                                            <p:cTn id="58" dur="500" fill="hold"/>
                                            <p:tgtEl>
                                              <p:spTgt spid="87"/>
                                            </p:tgtEl>
                                            <p:attrNameLst>
                                              <p:attrName>ppt_h</p:attrName>
                                            </p:attrNameLst>
                                          </p:cBhvr>
                                          <p:tavLst>
                                            <p:tav tm="0">
                                              <p:val>
                                                <p:fltVal val="0"/>
                                              </p:val>
                                            </p:tav>
                                            <p:tav tm="100000">
                                              <p:val>
                                                <p:strVal val="#ppt_h"/>
                                              </p:val>
                                            </p:tav>
                                          </p:tavLst>
                                        </p:anim>
                                        <p:animEffect transition="in" filter="fade">
                                          <p:cBhvr>
                                            <p:cTn id="59" dur="500"/>
                                            <p:tgtEl>
                                              <p:spTgt spid="87"/>
                                            </p:tgtEl>
                                          </p:cBhvr>
                                        </p:animEffect>
                                      </p:childTnLst>
                                    </p:cTn>
                                  </p:par>
                                  <p:par>
                                    <p:cTn id="60" presetID="53" presetClass="entr" presetSubtype="16" fill="hold" nodeType="withEffect">
                                      <p:stCondLst>
                                        <p:cond delay="50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par>
                                    <p:cTn id="65" presetID="53" presetClass="entr" presetSubtype="16" fill="hold" nodeType="withEffect">
                                      <p:stCondLst>
                                        <p:cond delay="500"/>
                                      </p:stCondLst>
                                      <p:childTnLst>
                                        <p:set>
                                          <p:cBhvr>
                                            <p:cTn id="66" dur="1" fill="hold">
                                              <p:stCondLst>
                                                <p:cond delay="0"/>
                                              </p:stCondLst>
                                            </p:cTn>
                                            <p:tgtEl>
                                              <p:spTgt spid="80"/>
                                            </p:tgtEl>
                                            <p:attrNameLst>
                                              <p:attrName>style.visibility</p:attrName>
                                            </p:attrNameLst>
                                          </p:cBhvr>
                                          <p:to>
                                            <p:strVal val="visible"/>
                                          </p:to>
                                        </p:set>
                                        <p:anim calcmode="lin" valueType="num">
                                          <p:cBhvr>
                                            <p:cTn id="67" dur="500" fill="hold"/>
                                            <p:tgtEl>
                                              <p:spTgt spid="80"/>
                                            </p:tgtEl>
                                            <p:attrNameLst>
                                              <p:attrName>ppt_w</p:attrName>
                                            </p:attrNameLst>
                                          </p:cBhvr>
                                          <p:tavLst>
                                            <p:tav tm="0">
                                              <p:val>
                                                <p:fltVal val="0"/>
                                              </p:val>
                                            </p:tav>
                                            <p:tav tm="100000">
                                              <p:val>
                                                <p:strVal val="#ppt_w"/>
                                              </p:val>
                                            </p:tav>
                                          </p:tavLst>
                                        </p:anim>
                                        <p:anim calcmode="lin" valueType="num">
                                          <p:cBhvr>
                                            <p:cTn id="68" dur="500" fill="hold"/>
                                            <p:tgtEl>
                                              <p:spTgt spid="80"/>
                                            </p:tgtEl>
                                            <p:attrNameLst>
                                              <p:attrName>ppt_h</p:attrName>
                                            </p:attrNameLst>
                                          </p:cBhvr>
                                          <p:tavLst>
                                            <p:tav tm="0">
                                              <p:val>
                                                <p:fltVal val="0"/>
                                              </p:val>
                                            </p:tav>
                                            <p:tav tm="100000">
                                              <p:val>
                                                <p:strVal val="#ppt_h"/>
                                              </p:val>
                                            </p:tav>
                                          </p:tavLst>
                                        </p:anim>
                                        <p:animEffect transition="in" filter="fade">
                                          <p:cBhvr>
                                            <p:cTn id="69" dur="500"/>
                                            <p:tgtEl>
                                              <p:spTgt spid="80"/>
                                            </p:tgtEl>
                                          </p:cBhvr>
                                        </p:animEffect>
                                      </p:childTnLst>
                                    </p:cTn>
                                  </p:par>
                                  <p:par>
                                    <p:cTn id="70" presetID="53" presetClass="entr" presetSubtype="16" fill="hold" nodeType="withEffect">
                                      <p:stCondLst>
                                        <p:cond delay="500"/>
                                      </p:stCondLst>
                                      <p:childTnLst>
                                        <p:set>
                                          <p:cBhvr>
                                            <p:cTn id="71" dur="1" fill="hold">
                                              <p:stCondLst>
                                                <p:cond delay="0"/>
                                              </p:stCondLst>
                                            </p:cTn>
                                            <p:tgtEl>
                                              <p:spTgt spid="90"/>
                                            </p:tgtEl>
                                            <p:attrNameLst>
                                              <p:attrName>style.visibility</p:attrName>
                                            </p:attrNameLst>
                                          </p:cBhvr>
                                          <p:to>
                                            <p:strVal val="visible"/>
                                          </p:to>
                                        </p:set>
                                        <p:anim calcmode="lin" valueType="num">
                                          <p:cBhvr>
                                            <p:cTn id="72" dur="500" fill="hold"/>
                                            <p:tgtEl>
                                              <p:spTgt spid="90"/>
                                            </p:tgtEl>
                                            <p:attrNameLst>
                                              <p:attrName>ppt_w</p:attrName>
                                            </p:attrNameLst>
                                          </p:cBhvr>
                                          <p:tavLst>
                                            <p:tav tm="0">
                                              <p:val>
                                                <p:fltVal val="0"/>
                                              </p:val>
                                            </p:tav>
                                            <p:tav tm="100000">
                                              <p:val>
                                                <p:strVal val="#ppt_w"/>
                                              </p:val>
                                            </p:tav>
                                          </p:tavLst>
                                        </p:anim>
                                        <p:anim calcmode="lin" valueType="num">
                                          <p:cBhvr>
                                            <p:cTn id="73" dur="500" fill="hold"/>
                                            <p:tgtEl>
                                              <p:spTgt spid="90"/>
                                            </p:tgtEl>
                                            <p:attrNameLst>
                                              <p:attrName>ppt_h</p:attrName>
                                            </p:attrNameLst>
                                          </p:cBhvr>
                                          <p:tavLst>
                                            <p:tav tm="0">
                                              <p:val>
                                                <p:fltVal val="0"/>
                                              </p:val>
                                            </p:tav>
                                            <p:tav tm="100000">
                                              <p:val>
                                                <p:strVal val="#ppt_h"/>
                                              </p:val>
                                            </p:tav>
                                          </p:tavLst>
                                        </p:anim>
                                        <p:animEffect transition="in" filter="fade">
                                          <p:cBhvr>
                                            <p:cTn id="74" dur="500"/>
                                            <p:tgtEl>
                                              <p:spTgt spid="90"/>
                                            </p:tgtEl>
                                          </p:cBhvr>
                                        </p:animEffect>
                                      </p:childTnLst>
                                    </p:cTn>
                                  </p:par>
                                  <p:par>
                                    <p:cTn id="75" presetID="53" presetClass="entr" presetSubtype="16" fill="hold" nodeType="withEffect">
                                      <p:stCondLst>
                                        <p:cond delay="5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fltVal val="0"/>
                                              </p:val>
                                            </p:tav>
                                            <p:tav tm="100000">
                                              <p:val>
                                                <p:strVal val="#ppt_w"/>
                                              </p:val>
                                            </p:tav>
                                          </p:tavLst>
                                        </p:anim>
                                        <p:anim calcmode="lin" valueType="num">
                                          <p:cBhvr>
                                            <p:cTn id="78" dur="500" fill="hold"/>
                                            <p:tgtEl>
                                              <p:spTgt spid="75"/>
                                            </p:tgtEl>
                                            <p:attrNameLst>
                                              <p:attrName>ppt_h</p:attrName>
                                            </p:attrNameLst>
                                          </p:cBhvr>
                                          <p:tavLst>
                                            <p:tav tm="0">
                                              <p:val>
                                                <p:fltVal val="0"/>
                                              </p:val>
                                            </p:tav>
                                            <p:tav tm="100000">
                                              <p:val>
                                                <p:strVal val="#ppt_h"/>
                                              </p:val>
                                            </p:tav>
                                          </p:tavLst>
                                        </p:anim>
                                        <p:animEffect transition="in" filter="fade">
                                          <p:cBhvr>
                                            <p:cTn id="79" dur="500"/>
                                            <p:tgtEl>
                                              <p:spTgt spid="75"/>
                                            </p:tgtEl>
                                          </p:cBhvr>
                                        </p:animEffect>
                                      </p:childTnLst>
                                    </p:cTn>
                                  </p:par>
                                  <p:par>
                                    <p:cTn id="80" presetID="53" presetClass="entr" presetSubtype="16" fill="hold" nodeType="withEffect">
                                      <p:stCondLst>
                                        <p:cond delay="500"/>
                                      </p:stCondLst>
                                      <p:childTnLst>
                                        <p:set>
                                          <p:cBhvr>
                                            <p:cTn id="81" dur="1" fill="hold">
                                              <p:stCondLst>
                                                <p:cond delay="0"/>
                                              </p:stCondLst>
                                            </p:cTn>
                                            <p:tgtEl>
                                              <p:spTgt spid="72"/>
                                            </p:tgtEl>
                                            <p:attrNameLst>
                                              <p:attrName>style.visibility</p:attrName>
                                            </p:attrNameLst>
                                          </p:cBhvr>
                                          <p:to>
                                            <p:strVal val="visible"/>
                                          </p:to>
                                        </p:set>
                                        <p:anim calcmode="lin" valueType="num">
                                          <p:cBhvr>
                                            <p:cTn id="82" dur="500" fill="hold"/>
                                            <p:tgtEl>
                                              <p:spTgt spid="72"/>
                                            </p:tgtEl>
                                            <p:attrNameLst>
                                              <p:attrName>ppt_w</p:attrName>
                                            </p:attrNameLst>
                                          </p:cBhvr>
                                          <p:tavLst>
                                            <p:tav tm="0">
                                              <p:val>
                                                <p:fltVal val="0"/>
                                              </p:val>
                                            </p:tav>
                                            <p:tav tm="100000">
                                              <p:val>
                                                <p:strVal val="#ppt_w"/>
                                              </p:val>
                                            </p:tav>
                                          </p:tavLst>
                                        </p:anim>
                                        <p:anim calcmode="lin" valueType="num">
                                          <p:cBhvr>
                                            <p:cTn id="83" dur="500" fill="hold"/>
                                            <p:tgtEl>
                                              <p:spTgt spid="72"/>
                                            </p:tgtEl>
                                            <p:attrNameLst>
                                              <p:attrName>ppt_h</p:attrName>
                                            </p:attrNameLst>
                                          </p:cBhvr>
                                          <p:tavLst>
                                            <p:tav tm="0">
                                              <p:val>
                                                <p:fltVal val="0"/>
                                              </p:val>
                                            </p:tav>
                                            <p:tav tm="100000">
                                              <p:val>
                                                <p:strVal val="#ppt_h"/>
                                              </p:val>
                                            </p:tav>
                                          </p:tavLst>
                                        </p:anim>
                                        <p:animEffect transition="in" filter="fade">
                                          <p:cBhvr>
                                            <p:cTn id="84" dur="500"/>
                                            <p:tgtEl>
                                              <p:spTgt spid="72"/>
                                            </p:tgtEl>
                                          </p:cBhvr>
                                        </p:animEffect>
                                      </p:childTnLst>
                                    </p:cTn>
                                  </p:par>
                                  <p:par>
                                    <p:cTn id="85" presetID="53" presetClass="entr" presetSubtype="16" fill="hold" nodeType="withEffect">
                                      <p:stCondLst>
                                        <p:cond delay="50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2" presetClass="entr" presetSubtype="1" fill="hold" nodeType="withEffect">
                                      <p:stCondLst>
                                        <p:cond delay="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000" fill="hold"/>
                                            <p:tgtEl>
                                              <p:spTgt spid="4"/>
                                            </p:tgtEl>
                                            <p:attrNameLst>
                                              <p:attrName>ppt_x</p:attrName>
                                            </p:attrNameLst>
                                          </p:cBhvr>
                                          <p:tavLst>
                                            <p:tav tm="0">
                                              <p:val>
                                                <p:strVal val="#ppt_x"/>
                                              </p:val>
                                            </p:tav>
                                            <p:tav tm="100000">
                                              <p:val>
                                                <p:strVal val="#ppt_x"/>
                                              </p:val>
                                            </p:tav>
                                          </p:tavLst>
                                        </p:anim>
                                        <p:anim calcmode="lin" valueType="num">
                                          <p:cBhvr additive="base">
                                            <p:cTn id="93" dur="1000" fill="hold"/>
                                            <p:tgtEl>
                                              <p:spTgt spid="4"/>
                                            </p:tgtEl>
                                            <p:attrNameLst>
                                              <p:attrName>ppt_y</p:attrName>
                                            </p:attrNameLst>
                                          </p:cBhvr>
                                          <p:tavLst>
                                            <p:tav tm="0">
                                              <p:val>
                                                <p:strVal val="0-#ppt_h/2"/>
                                              </p:val>
                                            </p:tav>
                                            <p:tav tm="100000">
                                              <p:val>
                                                <p:strVal val="#ppt_y"/>
                                              </p:val>
                                            </p:tav>
                                          </p:tavLst>
                                        </p:anim>
                                      </p:childTnLst>
                                    </p:cTn>
                                  </p:par>
                                  <p:par>
                                    <p:cTn id="94" presetID="2" presetClass="entr" presetSubtype="1" fill="hold" nodeType="withEffect">
                                      <p:stCondLst>
                                        <p:cond delay="25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1000" fill="hold"/>
                                            <p:tgtEl>
                                              <p:spTgt spid="23"/>
                                            </p:tgtEl>
                                            <p:attrNameLst>
                                              <p:attrName>ppt_x</p:attrName>
                                            </p:attrNameLst>
                                          </p:cBhvr>
                                          <p:tavLst>
                                            <p:tav tm="0">
                                              <p:val>
                                                <p:strVal val="#ppt_x"/>
                                              </p:val>
                                            </p:tav>
                                            <p:tav tm="100000">
                                              <p:val>
                                                <p:strVal val="#ppt_x"/>
                                              </p:val>
                                            </p:tav>
                                          </p:tavLst>
                                        </p:anim>
                                        <p:anim calcmode="lin" valueType="num">
                                          <p:cBhvr additive="base">
                                            <p:cTn id="97" dur="1000" fill="hold"/>
                                            <p:tgtEl>
                                              <p:spTgt spid="23"/>
                                            </p:tgtEl>
                                            <p:attrNameLst>
                                              <p:attrName>ppt_y</p:attrName>
                                            </p:attrNameLst>
                                          </p:cBhvr>
                                          <p:tavLst>
                                            <p:tav tm="0">
                                              <p:val>
                                                <p:strVal val="0-#ppt_h/2"/>
                                              </p:val>
                                            </p:tav>
                                            <p:tav tm="100000">
                                              <p:val>
                                                <p:strVal val="#ppt_y"/>
                                              </p:val>
                                            </p:tav>
                                          </p:tavLst>
                                        </p:anim>
                                      </p:childTnLst>
                                    </p:cTn>
                                  </p:par>
                                  <p:par>
                                    <p:cTn id="98" presetID="42" presetClass="entr" presetSubtype="0" fill="hold" grpId="0" nodeType="withEffect">
                                      <p:stCondLst>
                                        <p:cond delay="75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anim calcmode="lin" valueType="num">
                                          <p:cBhvr>
                                            <p:cTn id="101" dur="500" fill="hold"/>
                                            <p:tgtEl>
                                              <p:spTgt spid="26"/>
                                            </p:tgtEl>
                                            <p:attrNameLst>
                                              <p:attrName>ppt_x</p:attrName>
                                            </p:attrNameLst>
                                          </p:cBhvr>
                                          <p:tavLst>
                                            <p:tav tm="0">
                                              <p:val>
                                                <p:strVal val="#ppt_x"/>
                                              </p:val>
                                            </p:tav>
                                            <p:tav tm="100000">
                                              <p:val>
                                                <p:strVal val="#ppt_x"/>
                                              </p:val>
                                            </p:tav>
                                          </p:tavLst>
                                        </p:anim>
                                        <p:anim calcmode="lin" valueType="num">
                                          <p:cBhvr>
                                            <p:cTn id="102" dur="500" fill="hold"/>
                                            <p:tgtEl>
                                              <p:spTgt spid="2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75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anim calcmode="lin" valueType="num">
                                          <p:cBhvr>
                                            <p:cTn id="106" dur="500" fill="hold"/>
                                            <p:tgtEl>
                                              <p:spTgt spid="2"/>
                                            </p:tgtEl>
                                            <p:attrNameLst>
                                              <p:attrName>ppt_x</p:attrName>
                                            </p:attrNameLst>
                                          </p:cBhvr>
                                          <p:tavLst>
                                            <p:tav tm="0">
                                              <p:val>
                                                <p:strVal val="#ppt_x"/>
                                              </p:val>
                                            </p:tav>
                                            <p:tav tm="100000">
                                              <p:val>
                                                <p:strVal val="#ppt_x"/>
                                              </p:val>
                                            </p:tav>
                                          </p:tavLst>
                                        </p:anim>
                                        <p:anim calcmode="lin" valueType="num">
                                          <p:cBhvr>
                                            <p:cTn id="10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2" grpId="0" animBg="1"/>
          <p:bldP spid="26"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2E9DAB4-335B-4DF7-A77C-34C0A9AEC5DE}"/>
              </a:ext>
            </a:extLst>
          </p:cNvPr>
          <p:cNvGrpSpPr/>
          <p:nvPr/>
        </p:nvGrpSpPr>
        <p:grpSpPr>
          <a:xfrm>
            <a:off x="3982830" y="1008405"/>
            <a:ext cx="4226340" cy="4596448"/>
            <a:chOff x="3719514" y="1006476"/>
            <a:chExt cx="5091112" cy="5087938"/>
          </a:xfrm>
        </p:grpSpPr>
        <p:sp>
          <p:nvSpPr>
            <p:cNvPr id="57" name="Oval 9">
              <a:extLst>
                <a:ext uri="{FF2B5EF4-FFF2-40B4-BE49-F238E27FC236}">
                  <a16:creationId xmlns:a16="http://schemas.microsoft.com/office/drawing/2014/main" id="{DEED6BAF-E593-4D38-9CB9-9384A2A30837}"/>
                </a:ext>
              </a:extLst>
            </p:cNvPr>
            <p:cNvSpPr>
              <a:spLocks noChangeArrowheads="1"/>
            </p:cNvSpPr>
            <p:nvPr/>
          </p:nvSpPr>
          <p:spPr bwMode="auto">
            <a:xfrm>
              <a:off x="3722688" y="1006476"/>
              <a:ext cx="5087938" cy="5087938"/>
            </a:xfrm>
            <a:prstGeom prst="ellipse">
              <a:avLst/>
            </a:prstGeom>
            <a:noFill/>
            <a:ln w="889000" cap="flat">
              <a:solidFill>
                <a:schemeClr val="accent5">
                  <a:lumMod val="60000"/>
                  <a:lumOff val="40000"/>
                </a:schemeClr>
              </a:solidFill>
              <a:prstDash val="solid"/>
              <a:miter lim="800000"/>
              <a:headEnd/>
              <a:tailEnd/>
            </a:ln>
            <a:effectLst>
              <a:softEdge rad="368300"/>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sp>
          <p:nvSpPr>
            <p:cNvPr id="10" name="Oval 6">
              <a:extLst>
                <a:ext uri="{FF2B5EF4-FFF2-40B4-BE49-F238E27FC236}">
                  <a16:creationId xmlns:a16="http://schemas.microsoft.com/office/drawing/2014/main" id="{837ACE06-EDA8-4DBF-97B8-B2DF99C19285}"/>
                </a:ext>
              </a:extLst>
            </p:cNvPr>
            <p:cNvSpPr>
              <a:spLocks noChangeArrowheads="1"/>
            </p:cNvSpPr>
            <p:nvPr/>
          </p:nvSpPr>
          <p:spPr bwMode="auto">
            <a:xfrm>
              <a:off x="3719514" y="1006476"/>
              <a:ext cx="5087938" cy="5087938"/>
            </a:xfrm>
            <a:prstGeom prst="ellipse">
              <a:avLst/>
            </a:prstGeom>
            <a:noFill/>
            <a:ln w="127000" cap="flat">
              <a:solidFill>
                <a:schemeClr val="accent5">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grpSp>
      <p:sp>
        <p:nvSpPr>
          <p:cNvPr id="17" name="Rectangle 20">
            <a:extLst>
              <a:ext uri="{FF2B5EF4-FFF2-40B4-BE49-F238E27FC236}">
                <a16:creationId xmlns:a16="http://schemas.microsoft.com/office/drawing/2014/main" id="{82F91F70-2817-4504-9E31-E1C189073303}"/>
              </a:ext>
            </a:extLst>
          </p:cNvPr>
          <p:cNvSpPr>
            <a:spLocks noChangeArrowheads="1"/>
          </p:cNvSpPr>
          <p:nvPr/>
        </p:nvSpPr>
        <p:spPr bwMode="auto">
          <a:xfrm>
            <a:off x="8354909" y="2865346"/>
            <a:ext cx="1370989"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aa-ET" sz="8000" b="1" dirty="0" err="1">
                <a:solidFill>
                  <a:schemeClr val="bg2">
                    <a:lumMod val="25000"/>
                    <a:lumOff val="75000"/>
                  </a:schemeClr>
                </a:solidFill>
                <a:latin typeface="NexaHeavy" panose="02000000000000000000" pitchFamily="50" charset="0"/>
              </a:rPr>
              <a:t>io</a:t>
            </a:r>
            <a:endParaRPr kumimoji="0" lang="aa-ET" altLang="aa-ET" sz="6600" b="0" i="0" u="none" strike="noStrike" cap="none" normalizeH="0" baseline="0" dirty="0">
              <a:ln>
                <a:noFill/>
              </a:ln>
              <a:solidFill>
                <a:schemeClr val="bg2">
                  <a:lumMod val="25000"/>
                  <a:lumOff val="75000"/>
                </a:schemeClr>
              </a:solidFill>
              <a:latin typeface="NexaHeavy" panose="02000000000000000000" pitchFamily="50" charset="0"/>
            </a:endParaRPr>
          </a:p>
        </p:txBody>
      </p:sp>
      <p:sp>
        <p:nvSpPr>
          <p:cNvPr id="23" name="Rectangle 20">
            <a:extLst>
              <a:ext uri="{FF2B5EF4-FFF2-40B4-BE49-F238E27FC236}">
                <a16:creationId xmlns:a16="http://schemas.microsoft.com/office/drawing/2014/main" id="{1DB262E5-4F8F-410E-936C-EF6E71156D62}"/>
              </a:ext>
            </a:extLst>
          </p:cNvPr>
          <p:cNvSpPr>
            <a:spLocks noChangeArrowheads="1"/>
          </p:cNvSpPr>
          <p:nvPr/>
        </p:nvSpPr>
        <p:spPr bwMode="auto">
          <a:xfrm>
            <a:off x="4318644" y="2868993"/>
            <a:ext cx="3499476"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aa-ET" sz="8000" b="1" dirty="0">
                <a:solidFill>
                  <a:schemeClr val="bg2">
                    <a:lumMod val="25000"/>
                    <a:lumOff val="75000"/>
                  </a:schemeClr>
                </a:solidFill>
                <a:latin typeface="NexaHeavy" panose="02000000000000000000" pitchFamily="50" charset="0"/>
              </a:rPr>
              <a:t>  n</a:t>
            </a:r>
            <a:r>
              <a:rPr kumimoji="0" lang="en-US" altLang="aa-ET" sz="8000" b="1" i="0" u="none" strike="noStrike" cap="none" normalizeH="0" baseline="0" dirty="0">
                <a:ln>
                  <a:noFill/>
                </a:ln>
                <a:solidFill>
                  <a:schemeClr val="bg2">
                    <a:lumMod val="25000"/>
                    <a:lumOff val="75000"/>
                  </a:schemeClr>
                </a:solidFill>
                <a:latin typeface="NexaHeavy" panose="02000000000000000000" pitchFamily="50" charset="0"/>
              </a:rPr>
              <a:t> t a</a:t>
            </a:r>
            <a:endParaRPr kumimoji="0" lang="aa-ET" altLang="aa-ET" sz="6600" b="0" i="0" u="none" strike="noStrike" cap="none" normalizeH="0" baseline="0" dirty="0">
              <a:ln>
                <a:noFill/>
              </a:ln>
              <a:solidFill>
                <a:schemeClr val="bg2">
                  <a:lumMod val="25000"/>
                  <a:lumOff val="75000"/>
                </a:schemeClr>
              </a:solidFill>
              <a:latin typeface="NexaHeavy" panose="02000000000000000000" pitchFamily="50" charset="0"/>
            </a:endParaRPr>
          </a:p>
        </p:txBody>
      </p:sp>
      <p:grpSp>
        <p:nvGrpSpPr>
          <p:cNvPr id="60" name="Group 59">
            <a:extLst>
              <a:ext uri="{FF2B5EF4-FFF2-40B4-BE49-F238E27FC236}">
                <a16:creationId xmlns:a16="http://schemas.microsoft.com/office/drawing/2014/main" id="{A2374E32-26E3-4C42-95CB-D93E89C13B66}"/>
              </a:ext>
            </a:extLst>
          </p:cNvPr>
          <p:cNvGrpSpPr/>
          <p:nvPr/>
        </p:nvGrpSpPr>
        <p:grpSpPr>
          <a:xfrm>
            <a:off x="4237329" y="1333500"/>
            <a:ext cx="4300428" cy="4021506"/>
            <a:chOff x="3719514" y="1006476"/>
            <a:chExt cx="5091112" cy="5087938"/>
          </a:xfrm>
        </p:grpSpPr>
        <p:sp>
          <p:nvSpPr>
            <p:cNvPr id="61" name="Oval 9">
              <a:extLst>
                <a:ext uri="{FF2B5EF4-FFF2-40B4-BE49-F238E27FC236}">
                  <a16:creationId xmlns:a16="http://schemas.microsoft.com/office/drawing/2014/main" id="{BBB89486-2078-44D7-92B7-025B44EF67CB}"/>
                </a:ext>
              </a:extLst>
            </p:cNvPr>
            <p:cNvSpPr>
              <a:spLocks noChangeArrowheads="1"/>
            </p:cNvSpPr>
            <p:nvPr/>
          </p:nvSpPr>
          <p:spPr bwMode="auto">
            <a:xfrm>
              <a:off x="3722688" y="1006476"/>
              <a:ext cx="5087938" cy="5087938"/>
            </a:xfrm>
            <a:prstGeom prst="ellipse">
              <a:avLst/>
            </a:prstGeom>
            <a:noFill/>
            <a:ln w="889000" cap="flat">
              <a:solidFill>
                <a:schemeClr val="accent3"/>
              </a:solidFill>
              <a:prstDash val="solid"/>
              <a:miter lim="800000"/>
              <a:headEnd/>
              <a:tailEnd/>
            </a:ln>
            <a:effectLst>
              <a:softEdge rad="368300"/>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dirty="0"/>
            </a:p>
          </p:txBody>
        </p:sp>
        <p:sp>
          <p:nvSpPr>
            <p:cNvPr id="62" name="Oval 6">
              <a:extLst>
                <a:ext uri="{FF2B5EF4-FFF2-40B4-BE49-F238E27FC236}">
                  <a16:creationId xmlns:a16="http://schemas.microsoft.com/office/drawing/2014/main" id="{C6B0BC70-E2B7-4141-B3BB-87571AA6DA79}"/>
                </a:ext>
              </a:extLst>
            </p:cNvPr>
            <p:cNvSpPr>
              <a:spLocks noChangeArrowheads="1"/>
            </p:cNvSpPr>
            <p:nvPr/>
          </p:nvSpPr>
          <p:spPr bwMode="auto">
            <a:xfrm>
              <a:off x="3719514" y="1006476"/>
              <a:ext cx="5087938" cy="5087938"/>
            </a:xfrm>
            <a:prstGeom prst="ellipse">
              <a:avLst/>
            </a:prstGeom>
            <a:noFill/>
            <a:ln w="1270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grpSp>
      <p:grpSp>
        <p:nvGrpSpPr>
          <p:cNvPr id="63" name="Group 62">
            <a:extLst>
              <a:ext uri="{FF2B5EF4-FFF2-40B4-BE49-F238E27FC236}">
                <a16:creationId xmlns:a16="http://schemas.microsoft.com/office/drawing/2014/main" id="{F4CF973B-194C-4571-9DD2-949897E1D2AC}"/>
              </a:ext>
            </a:extLst>
          </p:cNvPr>
          <p:cNvGrpSpPr/>
          <p:nvPr/>
        </p:nvGrpSpPr>
        <p:grpSpPr>
          <a:xfrm>
            <a:off x="3998576" y="1405754"/>
            <a:ext cx="4219626" cy="4297746"/>
            <a:chOff x="3719514" y="1006476"/>
            <a:chExt cx="5091112" cy="5087938"/>
          </a:xfrm>
        </p:grpSpPr>
        <p:sp>
          <p:nvSpPr>
            <p:cNvPr id="64" name="Oval 9">
              <a:extLst>
                <a:ext uri="{FF2B5EF4-FFF2-40B4-BE49-F238E27FC236}">
                  <a16:creationId xmlns:a16="http://schemas.microsoft.com/office/drawing/2014/main" id="{7E3DBD86-76CC-4355-961D-9FF3D1B7B071}"/>
                </a:ext>
              </a:extLst>
            </p:cNvPr>
            <p:cNvSpPr>
              <a:spLocks noChangeArrowheads="1"/>
            </p:cNvSpPr>
            <p:nvPr/>
          </p:nvSpPr>
          <p:spPr bwMode="auto">
            <a:xfrm>
              <a:off x="3722688" y="1006476"/>
              <a:ext cx="5087938" cy="5087938"/>
            </a:xfrm>
            <a:prstGeom prst="ellipse">
              <a:avLst/>
            </a:prstGeom>
            <a:noFill/>
            <a:ln w="889000" cap="flat">
              <a:solidFill>
                <a:srgbClr val="E615EB"/>
              </a:solidFill>
              <a:prstDash val="solid"/>
              <a:miter lim="800000"/>
              <a:headEnd/>
              <a:tailEnd/>
            </a:ln>
            <a:effectLst>
              <a:softEdge rad="368300"/>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sp>
          <p:nvSpPr>
            <p:cNvPr id="65" name="Oval 6">
              <a:extLst>
                <a:ext uri="{FF2B5EF4-FFF2-40B4-BE49-F238E27FC236}">
                  <a16:creationId xmlns:a16="http://schemas.microsoft.com/office/drawing/2014/main" id="{3FD88107-0328-418F-9FE8-B7D13135FBC8}"/>
                </a:ext>
              </a:extLst>
            </p:cNvPr>
            <p:cNvSpPr>
              <a:spLocks noChangeArrowheads="1"/>
            </p:cNvSpPr>
            <p:nvPr/>
          </p:nvSpPr>
          <p:spPr bwMode="auto">
            <a:xfrm>
              <a:off x="3719514" y="1006476"/>
              <a:ext cx="5087938" cy="5087938"/>
            </a:xfrm>
            <a:prstGeom prst="ellipse">
              <a:avLst/>
            </a:prstGeom>
            <a:noFill/>
            <a:ln w="127000" cap="flat">
              <a:solidFill>
                <a:srgbClr val="E615E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grpSp>
      <p:sp>
        <p:nvSpPr>
          <p:cNvPr id="15" name="Rectangle 20">
            <a:extLst>
              <a:ext uri="{FF2B5EF4-FFF2-40B4-BE49-F238E27FC236}">
                <a16:creationId xmlns:a16="http://schemas.microsoft.com/office/drawing/2014/main" id="{ED1FD048-7058-496F-A491-3E254A10A462}"/>
              </a:ext>
            </a:extLst>
          </p:cNvPr>
          <p:cNvSpPr>
            <a:spLocks noChangeArrowheads="1"/>
          </p:cNvSpPr>
          <p:nvPr/>
        </p:nvSpPr>
        <p:spPr bwMode="auto">
          <a:xfrm>
            <a:off x="3934585" y="2868993"/>
            <a:ext cx="976104"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s-MX" altLang="aa-ET" sz="8000" b="1" dirty="0">
                <a:solidFill>
                  <a:schemeClr val="bg2">
                    <a:lumMod val="25000"/>
                    <a:lumOff val="75000"/>
                  </a:schemeClr>
                </a:solidFill>
                <a:latin typeface="NexaHeavy" panose="02000000000000000000" pitchFamily="50" charset="0"/>
              </a:rPr>
              <a:t>o</a:t>
            </a:r>
            <a:endParaRPr kumimoji="0" lang="aa-ET" altLang="aa-ET" sz="6600" b="0" i="0" u="none" strike="noStrike" cap="none" normalizeH="0" baseline="0" dirty="0">
              <a:ln>
                <a:noFill/>
              </a:ln>
              <a:solidFill>
                <a:schemeClr val="bg2">
                  <a:lumMod val="25000"/>
                  <a:lumOff val="75000"/>
                </a:schemeClr>
              </a:solidFill>
              <a:latin typeface="NexaHeavy" panose="02000000000000000000" pitchFamily="50" charset="0"/>
            </a:endParaRPr>
          </a:p>
        </p:txBody>
      </p:sp>
      <p:grpSp>
        <p:nvGrpSpPr>
          <p:cNvPr id="66" name="Group 65">
            <a:extLst>
              <a:ext uri="{FF2B5EF4-FFF2-40B4-BE49-F238E27FC236}">
                <a16:creationId xmlns:a16="http://schemas.microsoft.com/office/drawing/2014/main" id="{0E83D8D3-3C80-4B8C-B79D-D9F9EBE49211}"/>
              </a:ext>
            </a:extLst>
          </p:cNvPr>
          <p:cNvGrpSpPr/>
          <p:nvPr/>
        </p:nvGrpSpPr>
        <p:grpSpPr>
          <a:xfrm>
            <a:off x="3655495" y="1253147"/>
            <a:ext cx="4599317" cy="4358080"/>
            <a:chOff x="3719514" y="1006476"/>
            <a:chExt cx="5091111" cy="5087938"/>
          </a:xfrm>
        </p:grpSpPr>
        <p:sp>
          <p:nvSpPr>
            <p:cNvPr id="67" name="Oval 9">
              <a:extLst>
                <a:ext uri="{FF2B5EF4-FFF2-40B4-BE49-F238E27FC236}">
                  <a16:creationId xmlns:a16="http://schemas.microsoft.com/office/drawing/2014/main" id="{2771E61F-BB5C-437F-911C-E179B820A25A}"/>
                </a:ext>
              </a:extLst>
            </p:cNvPr>
            <p:cNvSpPr>
              <a:spLocks noChangeArrowheads="1"/>
            </p:cNvSpPr>
            <p:nvPr/>
          </p:nvSpPr>
          <p:spPr bwMode="auto">
            <a:xfrm>
              <a:off x="3722687" y="1006476"/>
              <a:ext cx="5087938" cy="5087938"/>
            </a:xfrm>
            <a:prstGeom prst="ellipse">
              <a:avLst/>
            </a:prstGeom>
            <a:noFill/>
            <a:ln w="889000" cap="flat">
              <a:solidFill>
                <a:schemeClr val="accent2"/>
              </a:solidFill>
              <a:prstDash val="solid"/>
              <a:miter lim="800000"/>
              <a:headEnd/>
              <a:tailEnd/>
            </a:ln>
            <a:effectLst>
              <a:softEdge rad="368300"/>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solidFill>
                  <a:schemeClr val="bg2">
                    <a:lumMod val="25000"/>
                    <a:lumOff val="75000"/>
                  </a:schemeClr>
                </a:solidFill>
              </a:endParaRPr>
            </a:p>
          </p:txBody>
        </p:sp>
        <p:sp>
          <p:nvSpPr>
            <p:cNvPr id="68" name="Oval 6">
              <a:extLst>
                <a:ext uri="{FF2B5EF4-FFF2-40B4-BE49-F238E27FC236}">
                  <a16:creationId xmlns:a16="http://schemas.microsoft.com/office/drawing/2014/main" id="{94CD835A-68C7-4DB3-B13E-049E1D9B8BA6}"/>
                </a:ext>
              </a:extLst>
            </p:cNvPr>
            <p:cNvSpPr>
              <a:spLocks noChangeArrowheads="1"/>
            </p:cNvSpPr>
            <p:nvPr/>
          </p:nvSpPr>
          <p:spPr bwMode="auto">
            <a:xfrm>
              <a:off x="3719514" y="1006476"/>
              <a:ext cx="5087938" cy="5087938"/>
            </a:xfrm>
            <a:prstGeom prst="ellipse">
              <a:avLst/>
            </a:prstGeom>
            <a:noFill/>
            <a:ln w="1270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solidFill>
                  <a:schemeClr val="bg2">
                    <a:lumMod val="25000"/>
                    <a:lumOff val="75000"/>
                  </a:schemeClr>
                </a:solidFill>
              </a:endParaRPr>
            </a:p>
          </p:txBody>
        </p:sp>
      </p:grpSp>
      <p:sp>
        <p:nvSpPr>
          <p:cNvPr id="16" name="Rectangle 20">
            <a:extLst>
              <a:ext uri="{FF2B5EF4-FFF2-40B4-BE49-F238E27FC236}">
                <a16:creationId xmlns:a16="http://schemas.microsoft.com/office/drawing/2014/main" id="{19F41695-A89D-4D22-8664-B3F2C4B24C79}"/>
              </a:ext>
            </a:extLst>
          </p:cNvPr>
          <p:cNvSpPr>
            <a:spLocks noChangeArrowheads="1"/>
          </p:cNvSpPr>
          <p:nvPr/>
        </p:nvSpPr>
        <p:spPr bwMode="auto">
          <a:xfrm>
            <a:off x="7521097" y="2869607"/>
            <a:ext cx="976104"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aa-ET" sz="8000" b="1" dirty="0">
                <a:solidFill>
                  <a:schemeClr val="bg2">
                    <a:lumMod val="25000"/>
                    <a:lumOff val="75000"/>
                  </a:schemeClr>
                </a:solidFill>
                <a:latin typeface="NexaHeavy" panose="02000000000000000000" pitchFamily="50" charset="0"/>
              </a:rPr>
              <a:t>g</a:t>
            </a:r>
            <a:endParaRPr kumimoji="0" lang="aa-ET" altLang="aa-ET" sz="6600" b="0" i="0" u="none" strike="noStrike" cap="none" normalizeH="0" baseline="0" dirty="0">
              <a:ln>
                <a:noFill/>
              </a:ln>
              <a:solidFill>
                <a:schemeClr val="bg2">
                  <a:lumMod val="25000"/>
                  <a:lumOff val="75000"/>
                </a:schemeClr>
              </a:solidFill>
              <a:latin typeface="NexaHeavy" panose="02000000000000000000" pitchFamily="50" charset="0"/>
            </a:endParaRPr>
          </a:p>
        </p:txBody>
      </p:sp>
      <p:sp>
        <p:nvSpPr>
          <p:cNvPr id="73" name="Rectangle 20">
            <a:extLst>
              <a:ext uri="{FF2B5EF4-FFF2-40B4-BE49-F238E27FC236}">
                <a16:creationId xmlns:a16="http://schemas.microsoft.com/office/drawing/2014/main" id="{786C258B-1067-422F-A46B-FC157DE7648E}"/>
              </a:ext>
            </a:extLst>
          </p:cNvPr>
          <p:cNvSpPr>
            <a:spLocks noChangeArrowheads="1"/>
          </p:cNvSpPr>
          <p:nvPr/>
        </p:nvSpPr>
        <p:spPr bwMode="auto">
          <a:xfrm>
            <a:off x="2545488" y="2856293"/>
            <a:ext cx="1596041"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s-MX" altLang="aa-ET" sz="8000" b="1" dirty="0">
                <a:solidFill>
                  <a:schemeClr val="bg2">
                    <a:lumMod val="25000"/>
                    <a:lumOff val="75000"/>
                  </a:schemeClr>
                </a:solidFill>
                <a:effectLst>
                  <a:outerShdw blurRad="190500" dist="152400" dir="2700000" algn="tl">
                    <a:schemeClr val="tx1">
                      <a:alpha val="69000"/>
                    </a:schemeClr>
                  </a:outerShdw>
                </a:effectLst>
                <a:latin typeface="NexaHeavy" panose="02000000000000000000" pitchFamily="50" charset="0"/>
              </a:rPr>
              <a:t> </a:t>
            </a:r>
            <a:r>
              <a:rPr lang="es-MX" altLang="aa-ET" sz="8000" b="1" dirty="0">
                <a:solidFill>
                  <a:schemeClr val="bg2">
                    <a:lumMod val="25000"/>
                    <a:lumOff val="75000"/>
                  </a:schemeClr>
                </a:solidFill>
                <a:latin typeface="NexaHeavy" panose="02000000000000000000" pitchFamily="50" charset="0"/>
              </a:rPr>
              <a:t>C</a:t>
            </a:r>
            <a:endParaRPr kumimoji="0" lang="aa-ET" altLang="aa-ET" sz="6600" b="0" i="0" u="none" strike="noStrike" cap="none" normalizeH="0" baseline="0" dirty="0">
              <a:ln>
                <a:noFill/>
              </a:ln>
              <a:solidFill>
                <a:schemeClr val="bg2">
                  <a:lumMod val="25000"/>
                  <a:lumOff val="75000"/>
                </a:schemeClr>
              </a:solidFill>
              <a:latin typeface="NexaHeavy" panose="02000000000000000000" pitchFamily="50" charset="0"/>
            </a:endParaRPr>
          </a:p>
        </p:txBody>
      </p:sp>
      <p:pic>
        <p:nvPicPr>
          <p:cNvPr id="19" name="Imagen 18">
            <a:extLst>
              <a:ext uri="{FF2B5EF4-FFF2-40B4-BE49-F238E27FC236}">
                <a16:creationId xmlns:a16="http://schemas.microsoft.com/office/drawing/2014/main" id="{D6E49E2D-05B3-4827-B3D5-5BAA9287FD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34944241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750"/>
                                        <p:tgtEl>
                                          <p:spTgt spid="66"/>
                                        </p:tgtEl>
                                      </p:cBhvr>
                                    </p:animEffect>
                                  </p:childTnLst>
                                </p:cTn>
                              </p:par>
                              <p:par>
                                <p:cTn id="8" presetID="8" presetClass="emph" presetSubtype="0" repeatCount="indefinite" fill="hold" nodeType="withEffect">
                                  <p:stCondLst>
                                    <p:cond delay="0"/>
                                  </p:stCondLst>
                                  <p:childTnLst>
                                    <p:animRot by="-21600000">
                                      <p:cBhvr>
                                        <p:cTn id="9" dur="7300" fill="hold"/>
                                        <p:tgtEl>
                                          <p:spTgt spid="66"/>
                                        </p:tgtEl>
                                        <p:attrNameLst>
                                          <p:attrName>r</p:attrName>
                                        </p:attrNameLst>
                                      </p:cBhvr>
                                    </p:animRot>
                                  </p:childTnLst>
                                </p:cTn>
                              </p:par>
                              <p:par>
                                <p:cTn id="10" presetID="1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750"/>
                                        <p:tgtEl>
                                          <p:spTgt spid="63"/>
                                        </p:tgtEl>
                                      </p:cBhvr>
                                    </p:animEffect>
                                  </p:childTnLst>
                                </p:cTn>
                              </p:par>
                              <p:par>
                                <p:cTn id="13" presetID="8" presetClass="emph" presetSubtype="0" repeatCount="indefinite" fill="hold" nodeType="withEffect">
                                  <p:stCondLst>
                                    <p:cond delay="0"/>
                                  </p:stCondLst>
                                  <p:childTnLst>
                                    <p:animRot by="21600000">
                                      <p:cBhvr>
                                        <p:cTn id="14" dur="4900" fill="hold"/>
                                        <p:tgtEl>
                                          <p:spTgt spid="63"/>
                                        </p:tgtEl>
                                        <p:attrNameLst>
                                          <p:attrName>r</p:attrName>
                                        </p:attrNameLst>
                                      </p:cBhvr>
                                    </p:animRot>
                                  </p:childTnLst>
                                </p:cTn>
                              </p:par>
                              <p:par>
                                <p:cTn id="15" presetID="10"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750"/>
                                        <p:tgtEl>
                                          <p:spTgt spid="60"/>
                                        </p:tgtEl>
                                      </p:cBhvr>
                                    </p:animEffect>
                                  </p:childTnLst>
                                </p:cTn>
                              </p:par>
                              <p:par>
                                <p:cTn id="18" presetID="8" presetClass="emph" presetSubtype="0" repeatCount="indefinite" fill="hold" nodeType="withEffect">
                                  <p:stCondLst>
                                    <p:cond delay="0"/>
                                  </p:stCondLst>
                                  <p:childTnLst>
                                    <p:animRot by="21600000">
                                      <p:cBhvr>
                                        <p:cTn id="19" dur="6200" fill="hold"/>
                                        <p:tgtEl>
                                          <p:spTgt spid="60"/>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par>
                                <p:cTn id="23" presetID="8" presetClass="emph" presetSubtype="0" repeatCount="indefinite" fill="hold" nodeType="withEffect">
                                  <p:stCondLst>
                                    <p:cond delay="0"/>
                                  </p:stCondLst>
                                  <p:childTnLst>
                                    <p:animRot by="-21600000">
                                      <p:cBhvr>
                                        <p:cTn id="24" dur="7300" fill="hold"/>
                                        <p:tgtEl>
                                          <p:spTgt spid="21"/>
                                        </p:tgtEl>
                                        <p:attrNameLst>
                                          <p:attrName>r</p:attrName>
                                        </p:attrNameLst>
                                      </p:cBhvr>
                                    </p:animRot>
                                  </p:childTnLst>
                                </p:cTn>
                              </p:par>
                              <p:par>
                                <p:cTn id="25" presetID="2" presetClass="entr" presetSubtype="8" decel="10000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1500" fill="hold"/>
                                        <p:tgtEl>
                                          <p:spTgt spid="73"/>
                                        </p:tgtEl>
                                        <p:attrNameLst>
                                          <p:attrName>ppt_x</p:attrName>
                                        </p:attrNameLst>
                                      </p:cBhvr>
                                      <p:tavLst>
                                        <p:tav tm="0">
                                          <p:val>
                                            <p:strVal val="0-#ppt_w/2"/>
                                          </p:val>
                                        </p:tav>
                                        <p:tav tm="100000">
                                          <p:val>
                                            <p:strVal val="#ppt_x"/>
                                          </p:val>
                                        </p:tav>
                                      </p:tavLst>
                                    </p:anim>
                                    <p:anim calcmode="lin" valueType="num">
                                      <p:cBhvr additive="base">
                                        <p:cTn id="28" dur="15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0-#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500" fill="hold"/>
                                        <p:tgtEl>
                                          <p:spTgt spid="16"/>
                                        </p:tgtEl>
                                        <p:attrNameLst>
                                          <p:attrName>ppt_x</p:attrName>
                                        </p:attrNameLst>
                                      </p:cBhvr>
                                      <p:tavLst>
                                        <p:tav tm="0">
                                          <p:val>
                                            <p:strVal val="0-#ppt_w/2"/>
                                          </p:val>
                                        </p:tav>
                                        <p:tav tm="100000">
                                          <p:val>
                                            <p:strVal val="#ppt_x"/>
                                          </p:val>
                                        </p:tav>
                                      </p:tavLst>
                                    </p:anim>
                                    <p:anim calcmode="lin" valueType="num">
                                      <p:cBhvr additive="base">
                                        <p:cTn id="36" dur="1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500" fill="hold"/>
                                        <p:tgtEl>
                                          <p:spTgt spid="17"/>
                                        </p:tgtEl>
                                        <p:attrNameLst>
                                          <p:attrName>ppt_x</p:attrName>
                                        </p:attrNameLst>
                                      </p:cBhvr>
                                      <p:tavLst>
                                        <p:tav tm="0">
                                          <p:val>
                                            <p:strVal val="0-#ppt_w/2"/>
                                          </p:val>
                                        </p:tav>
                                        <p:tav tm="100000">
                                          <p:val>
                                            <p:strVal val="#ppt_x"/>
                                          </p:val>
                                        </p:tav>
                                      </p:tavLst>
                                    </p:anim>
                                    <p:anim calcmode="lin" valueType="num">
                                      <p:cBhvr additive="base">
                                        <p:cTn id="40" dur="1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0-#ppt_w/2"/>
                                          </p:val>
                                        </p:tav>
                                        <p:tav tm="100000">
                                          <p:val>
                                            <p:strVal val="#ppt_x"/>
                                          </p:val>
                                        </p:tav>
                                      </p:tavLst>
                                    </p:anim>
                                    <p:anim calcmode="lin" valueType="num">
                                      <p:cBhvr additive="base">
                                        <p:cTn id="44"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5" grpId="0"/>
      <p:bldP spid="16"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19: Lo que hay que saber sobre la pandemia de coronavirus (6 de  abril) | Foro Económico Mundial"/>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5980" y="304413"/>
            <a:ext cx="8927392" cy="624917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7D95516-BBB3-4169-8ADE-35A7E5FBA7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pic>
        <p:nvPicPr>
          <p:cNvPr id="2" name="Imagen 1">
            <a:extLst>
              <a:ext uri="{FF2B5EF4-FFF2-40B4-BE49-F238E27FC236}">
                <a16:creationId xmlns:a16="http://schemas.microsoft.com/office/drawing/2014/main" id="{D399F8C8-9095-4711-A064-FB240E7DC349}"/>
              </a:ext>
            </a:extLst>
          </p:cNvPr>
          <p:cNvPicPr>
            <a:picLocks noChangeAspect="1"/>
          </p:cNvPicPr>
          <p:nvPr/>
        </p:nvPicPr>
        <p:blipFill>
          <a:blip r:embed="rId4"/>
          <a:stretch>
            <a:fillRect/>
          </a:stretch>
        </p:blipFill>
        <p:spPr>
          <a:xfrm>
            <a:off x="2702733" y="1185613"/>
            <a:ext cx="6233886" cy="4791187"/>
          </a:xfrm>
          <a:prstGeom prst="rect">
            <a:avLst/>
          </a:prstGeom>
        </p:spPr>
      </p:pic>
      <p:pic>
        <p:nvPicPr>
          <p:cNvPr id="4" name="Imagen 3">
            <a:extLst>
              <a:ext uri="{FF2B5EF4-FFF2-40B4-BE49-F238E27FC236}">
                <a16:creationId xmlns:a16="http://schemas.microsoft.com/office/drawing/2014/main" id="{0FE3DC20-559A-46EC-8D05-752F76D41BB1}"/>
              </a:ext>
            </a:extLst>
          </p:cNvPr>
          <p:cNvPicPr>
            <a:picLocks noChangeAspect="1"/>
          </p:cNvPicPr>
          <p:nvPr/>
        </p:nvPicPr>
        <p:blipFill>
          <a:blip r:embed="rId5"/>
          <a:stretch>
            <a:fillRect/>
          </a:stretch>
        </p:blipFill>
        <p:spPr>
          <a:xfrm>
            <a:off x="2846265" y="968604"/>
            <a:ext cx="5875229" cy="5737190"/>
          </a:xfrm>
          <a:prstGeom prst="rect">
            <a:avLst/>
          </a:prstGeom>
        </p:spPr>
      </p:pic>
      <p:pic>
        <p:nvPicPr>
          <p:cNvPr id="3" name="Imagen 2">
            <a:extLst>
              <a:ext uri="{FF2B5EF4-FFF2-40B4-BE49-F238E27FC236}">
                <a16:creationId xmlns:a16="http://schemas.microsoft.com/office/drawing/2014/main" id="{AF18E3CE-353E-412E-80CF-7E19B9C49904}"/>
              </a:ext>
            </a:extLst>
          </p:cNvPr>
          <p:cNvPicPr>
            <a:picLocks noChangeAspect="1"/>
          </p:cNvPicPr>
          <p:nvPr/>
        </p:nvPicPr>
        <p:blipFill>
          <a:blip r:embed="rId6"/>
          <a:stretch>
            <a:fillRect/>
          </a:stretch>
        </p:blipFill>
        <p:spPr>
          <a:xfrm>
            <a:off x="2846265" y="881200"/>
            <a:ext cx="5944513" cy="5443692"/>
          </a:xfrm>
          <a:prstGeom prst="rect">
            <a:avLst/>
          </a:prstGeom>
        </p:spPr>
      </p:pic>
      <p:pic>
        <p:nvPicPr>
          <p:cNvPr id="5" name="Imagen 4">
            <a:extLst>
              <a:ext uri="{FF2B5EF4-FFF2-40B4-BE49-F238E27FC236}">
                <a16:creationId xmlns:a16="http://schemas.microsoft.com/office/drawing/2014/main" id="{BD68BA41-72C6-4C76-AC8F-8985EB4C13D2}"/>
              </a:ext>
            </a:extLst>
          </p:cNvPr>
          <p:cNvPicPr>
            <a:picLocks noChangeAspect="1"/>
          </p:cNvPicPr>
          <p:nvPr/>
        </p:nvPicPr>
        <p:blipFill>
          <a:blip r:embed="rId7"/>
          <a:stretch>
            <a:fillRect/>
          </a:stretch>
        </p:blipFill>
        <p:spPr>
          <a:xfrm>
            <a:off x="3045702" y="1040454"/>
            <a:ext cx="5476354" cy="5125183"/>
          </a:xfrm>
          <a:prstGeom prst="rect">
            <a:avLst/>
          </a:prstGeom>
        </p:spPr>
      </p:pic>
    </p:spTree>
    <p:extLst>
      <p:ext uri="{BB962C8B-B14F-4D97-AF65-F5344CB8AC3E}">
        <p14:creationId xmlns:p14="http://schemas.microsoft.com/office/powerpoint/2010/main" val="38437490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1000">
        <p159:morph option="byWord"/>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71">
            <a:extLst>
              <a:ext uri="{FF2B5EF4-FFF2-40B4-BE49-F238E27FC236}">
                <a16:creationId xmlns:a16="http://schemas.microsoft.com/office/drawing/2014/main" id="{30867986-6C36-4A85-B66E-0E4E5D2D3DBA}"/>
              </a:ext>
            </a:extLst>
          </p:cNvPr>
          <p:cNvSpPr>
            <a:spLocks noChangeArrowheads="1"/>
          </p:cNvSpPr>
          <p:nvPr/>
        </p:nvSpPr>
        <p:spPr bwMode="auto">
          <a:xfrm>
            <a:off x="1419867" y="489619"/>
            <a:ext cx="9736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MX" sz="4400" dirty="0">
                <a:solidFill>
                  <a:schemeClr val="accent3">
                    <a:lumMod val="60000"/>
                    <a:lumOff val="40000"/>
                  </a:schemeClr>
                </a:solidFill>
                <a:effectLst>
                  <a:outerShdw blurRad="38100" dist="38100" dir="2700000" algn="tl">
                    <a:srgbClr val="000000">
                      <a:alpha val="43137"/>
                    </a:srgbClr>
                  </a:outerShdw>
                </a:effectLst>
                <a:latin typeface="NexaHeavy" panose="02000000000000000000" pitchFamily="50" charset="0"/>
              </a:rPr>
              <a:t>Contagiar ¡Si! </a:t>
            </a:r>
            <a:r>
              <a:rPr lang="es-MX" sz="4400" dirty="0">
                <a:solidFill>
                  <a:schemeClr val="accent4">
                    <a:lumMod val="60000"/>
                    <a:lumOff val="40000"/>
                  </a:schemeClr>
                </a:solidFill>
                <a:effectLst>
                  <a:outerShdw blurRad="38100" dist="38100" dir="2700000" algn="tl">
                    <a:srgbClr val="000000">
                      <a:alpha val="43137"/>
                    </a:srgbClr>
                  </a:outerShdw>
                </a:effectLst>
                <a:latin typeface="NexaHeavy" panose="02000000000000000000" pitchFamily="50" charset="0"/>
              </a:rPr>
              <a:t>“De la mejor manera”</a:t>
            </a:r>
          </a:p>
        </p:txBody>
      </p:sp>
      <p:grpSp>
        <p:nvGrpSpPr>
          <p:cNvPr id="2" name="Группа 194"/>
          <p:cNvGrpSpPr>
            <a:grpSpLocks/>
          </p:cNvGrpSpPr>
          <p:nvPr/>
        </p:nvGrpSpPr>
        <p:grpSpPr bwMode="auto">
          <a:xfrm>
            <a:off x="8177277" y="2640278"/>
            <a:ext cx="1577445" cy="1577444"/>
            <a:chOff x="8723313" y="2916238"/>
            <a:chExt cx="1849437" cy="1849437"/>
          </a:xfrm>
        </p:grpSpPr>
        <p:sp>
          <p:nvSpPr>
            <p:cNvPr id="3" name="Oval 48"/>
            <p:cNvSpPr>
              <a:spLocks noChangeArrowheads="1"/>
            </p:cNvSpPr>
            <p:nvPr/>
          </p:nvSpPr>
          <p:spPr bwMode="auto">
            <a:xfrm>
              <a:off x="8723313" y="2916238"/>
              <a:ext cx="1849437" cy="1849437"/>
            </a:xfrm>
            <a:prstGeom prst="ellipse">
              <a:avLst/>
            </a:pr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 name="Freeform 49"/>
            <p:cNvSpPr>
              <a:spLocks/>
            </p:cNvSpPr>
            <p:nvPr/>
          </p:nvSpPr>
          <p:spPr bwMode="auto">
            <a:xfrm>
              <a:off x="9350375" y="3271838"/>
              <a:ext cx="595312" cy="1143000"/>
            </a:xfrm>
            <a:custGeom>
              <a:avLst/>
              <a:gdLst>
                <a:gd name="T0" fmla="*/ 595312 w 156"/>
                <a:gd name="T1" fmla="*/ 190500 h 300"/>
                <a:gd name="T2" fmla="*/ 484645 w 156"/>
                <a:gd name="T3" fmla="*/ 190500 h 300"/>
                <a:gd name="T4" fmla="*/ 385426 w 156"/>
                <a:gd name="T5" fmla="*/ 285750 h 300"/>
                <a:gd name="T6" fmla="*/ 385426 w 156"/>
                <a:gd name="T7" fmla="*/ 415290 h 300"/>
                <a:gd name="T8" fmla="*/ 587680 w 156"/>
                <a:gd name="T9" fmla="*/ 415290 h 300"/>
                <a:gd name="T10" fmla="*/ 560967 w 156"/>
                <a:gd name="T11" fmla="*/ 621030 h 300"/>
                <a:gd name="T12" fmla="*/ 385426 w 156"/>
                <a:gd name="T13" fmla="*/ 621030 h 300"/>
                <a:gd name="T14" fmla="*/ 385426 w 156"/>
                <a:gd name="T15" fmla="*/ 1143000 h 300"/>
                <a:gd name="T16" fmla="*/ 175541 w 156"/>
                <a:gd name="T17" fmla="*/ 1143000 h 300"/>
                <a:gd name="T18" fmla="*/ 175541 w 156"/>
                <a:gd name="T19" fmla="*/ 621030 h 300"/>
                <a:gd name="T20" fmla="*/ 0 w 156"/>
                <a:gd name="T21" fmla="*/ 621030 h 300"/>
                <a:gd name="T22" fmla="*/ 0 w 156"/>
                <a:gd name="T23" fmla="*/ 415290 h 300"/>
                <a:gd name="T24" fmla="*/ 175541 w 156"/>
                <a:gd name="T25" fmla="*/ 415290 h 300"/>
                <a:gd name="T26" fmla="*/ 175541 w 156"/>
                <a:gd name="T27" fmla="*/ 266700 h 300"/>
                <a:gd name="T28" fmla="*/ 435036 w 156"/>
                <a:gd name="T29" fmla="*/ 0 h 300"/>
                <a:gd name="T30" fmla="*/ 595312 w 156"/>
                <a:gd name="T31" fmla="*/ 7620 h 300"/>
                <a:gd name="T32" fmla="*/ 595312 w 156"/>
                <a:gd name="T33" fmla="*/ 190500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300">
                  <a:moveTo>
                    <a:pt x="156" y="50"/>
                  </a:moveTo>
                  <a:cubicBezTo>
                    <a:pt x="127" y="50"/>
                    <a:pt x="127" y="50"/>
                    <a:pt x="127" y="50"/>
                  </a:cubicBezTo>
                  <a:cubicBezTo>
                    <a:pt x="105" y="50"/>
                    <a:pt x="101" y="60"/>
                    <a:pt x="101" y="75"/>
                  </a:cubicBezTo>
                  <a:cubicBezTo>
                    <a:pt x="101" y="109"/>
                    <a:pt x="101" y="109"/>
                    <a:pt x="101" y="109"/>
                  </a:cubicBezTo>
                  <a:cubicBezTo>
                    <a:pt x="154" y="109"/>
                    <a:pt x="154" y="109"/>
                    <a:pt x="154" y="109"/>
                  </a:cubicBezTo>
                  <a:cubicBezTo>
                    <a:pt x="147" y="163"/>
                    <a:pt x="147" y="163"/>
                    <a:pt x="147" y="163"/>
                  </a:cubicBezTo>
                  <a:cubicBezTo>
                    <a:pt x="101" y="163"/>
                    <a:pt x="101" y="163"/>
                    <a:pt x="101" y="163"/>
                  </a:cubicBezTo>
                  <a:cubicBezTo>
                    <a:pt x="101" y="300"/>
                    <a:pt x="101" y="300"/>
                    <a:pt x="101" y="300"/>
                  </a:cubicBezTo>
                  <a:cubicBezTo>
                    <a:pt x="46" y="300"/>
                    <a:pt x="46" y="300"/>
                    <a:pt x="46" y="300"/>
                  </a:cubicBezTo>
                  <a:cubicBezTo>
                    <a:pt x="46" y="163"/>
                    <a:pt x="46" y="163"/>
                    <a:pt x="46" y="163"/>
                  </a:cubicBezTo>
                  <a:cubicBezTo>
                    <a:pt x="0" y="163"/>
                    <a:pt x="0" y="163"/>
                    <a:pt x="0" y="163"/>
                  </a:cubicBezTo>
                  <a:cubicBezTo>
                    <a:pt x="0" y="109"/>
                    <a:pt x="0" y="109"/>
                    <a:pt x="0" y="109"/>
                  </a:cubicBezTo>
                  <a:cubicBezTo>
                    <a:pt x="46" y="109"/>
                    <a:pt x="46" y="109"/>
                    <a:pt x="46" y="109"/>
                  </a:cubicBezTo>
                  <a:cubicBezTo>
                    <a:pt x="46" y="70"/>
                    <a:pt x="46" y="70"/>
                    <a:pt x="46" y="70"/>
                  </a:cubicBezTo>
                  <a:cubicBezTo>
                    <a:pt x="46" y="25"/>
                    <a:pt x="74" y="0"/>
                    <a:pt x="114" y="0"/>
                  </a:cubicBezTo>
                  <a:cubicBezTo>
                    <a:pt x="134" y="0"/>
                    <a:pt x="151" y="1"/>
                    <a:pt x="156" y="2"/>
                  </a:cubicBezTo>
                  <a:lnTo>
                    <a:pt x="15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21" name="Группа 189"/>
          <p:cNvGrpSpPr>
            <a:grpSpLocks/>
          </p:cNvGrpSpPr>
          <p:nvPr/>
        </p:nvGrpSpPr>
        <p:grpSpPr bwMode="auto">
          <a:xfrm>
            <a:off x="7109462" y="1805823"/>
            <a:ext cx="1019585" cy="1019585"/>
            <a:chOff x="7572375" y="1758950"/>
            <a:chExt cx="1195387" cy="1195387"/>
          </a:xfrm>
        </p:grpSpPr>
        <p:sp>
          <p:nvSpPr>
            <p:cNvPr id="22" name="Oval 65"/>
            <p:cNvSpPr>
              <a:spLocks noChangeArrowheads="1"/>
            </p:cNvSpPr>
            <p:nvPr/>
          </p:nvSpPr>
          <p:spPr bwMode="auto">
            <a:xfrm>
              <a:off x="7572375" y="1758950"/>
              <a:ext cx="1195387" cy="1195387"/>
            </a:xfrm>
            <a:prstGeom prst="ellipse">
              <a:avLst/>
            </a:prstGeom>
            <a:solidFill>
              <a:srgbClr val="1DA1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23" name="Freeform 66"/>
            <p:cNvSpPr>
              <a:spLocks/>
            </p:cNvSpPr>
            <p:nvPr/>
          </p:nvSpPr>
          <p:spPr bwMode="auto">
            <a:xfrm>
              <a:off x="7800975" y="2058988"/>
              <a:ext cx="738187" cy="598487"/>
            </a:xfrm>
            <a:custGeom>
              <a:avLst/>
              <a:gdLst>
                <a:gd name="T0" fmla="*/ 738187 w 194"/>
                <a:gd name="T1" fmla="*/ 68616 h 157"/>
                <a:gd name="T2" fmla="*/ 650670 w 194"/>
                <a:gd name="T3" fmla="*/ 91488 h 157"/>
                <a:gd name="T4" fmla="*/ 719162 w 194"/>
                <a:gd name="T5" fmla="*/ 7624 h 157"/>
                <a:gd name="T6" fmla="*/ 620229 w 194"/>
                <a:gd name="T7" fmla="*/ 45744 h 157"/>
                <a:gd name="T8" fmla="*/ 509882 w 194"/>
                <a:gd name="T9" fmla="*/ 0 h 157"/>
                <a:gd name="T10" fmla="*/ 361483 w 194"/>
                <a:gd name="T11" fmla="*/ 148669 h 157"/>
                <a:gd name="T12" fmla="*/ 365288 w 194"/>
                <a:gd name="T13" fmla="*/ 182977 h 157"/>
                <a:gd name="T14" fmla="*/ 53271 w 194"/>
                <a:gd name="T15" fmla="*/ 26684 h 157"/>
                <a:gd name="T16" fmla="*/ 30441 w 194"/>
                <a:gd name="T17" fmla="*/ 102925 h 157"/>
                <a:gd name="T18" fmla="*/ 98932 w 194"/>
                <a:gd name="T19" fmla="*/ 228721 h 157"/>
                <a:gd name="T20" fmla="*/ 30441 w 194"/>
                <a:gd name="T21" fmla="*/ 209661 h 157"/>
                <a:gd name="T22" fmla="*/ 30441 w 194"/>
                <a:gd name="T23" fmla="*/ 209661 h 157"/>
                <a:gd name="T24" fmla="*/ 152204 w 194"/>
                <a:gd name="T25" fmla="*/ 358330 h 157"/>
                <a:gd name="T26" fmla="*/ 110348 w 194"/>
                <a:gd name="T27" fmla="*/ 365954 h 157"/>
                <a:gd name="T28" fmla="*/ 83712 w 194"/>
                <a:gd name="T29" fmla="*/ 362142 h 157"/>
                <a:gd name="T30" fmla="*/ 224500 w 194"/>
                <a:gd name="T31" fmla="*/ 468878 h 157"/>
                <a:gd name="T32" fmla="*/ 38051 w 194"/>
                <a:gd name="T33" fmla="*/ 533683 h 157"/>
                <a:gd name="T34" fmla="*/ 0 w 194"/>
                <a:gd name="T35" fmla="*/ 529871 h 157"/>
                <a:gd name="T36" fmla="*/ 232110 w 194"/>
                <a:gd name="T37" fmla="*/ 598487 h 157"/>
                <a:gd name="T38" fmla="*/ 662085 w 194"/>
                <a:gd name="T39" fmla="*/ 167729 h 157"/>
                <a:gd name="T40" fmla="*/ 662085 w 194"/>
                <a:gd name="T41" fmla="*/ 148669 h 157"/>
                <a:gd name="T42" fmla="*/ 738187 w 194"/>
                <a:gd name="T43" fmla="*/ 68616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57">
                  <a:moveTo>
                    <a:pt x="194" y="18"/>
                  </a:moveTo>
                  <a:cubicBezTo>
                    <a:pt x="187" y="21"/>
                    <a:pt x="179" y="24"/>
                    <a:pt x="171" y="24"/>
                  </a:cubicBezTo>
                  <a:cubicBezTo>
                    <a:pt x="179" y="20"/>
                    <a:pt x="186" y="12"/>
                    <a:pt x="189" y="2"/>
                  </a:cubicBezTo>
                  <a:cubicBezTo>
                    <a:pt x="181" y="7"/>
                    <a:pt x="173" y="10"/>
                    <a:pt x="163" y="12"/>
                  </a:cubicBezTo>
                  <a:cubicBezTo>
                    <a:pt x="156" y="4"/>
                    <a:pt x="146" y="0"/>
                    <a:pt x="134" y="0"/>
                  </a:cubicBezTo>
                  <a:cubicBezTo>
                    <a:pt x="112" y="0"/>
                    <a:pt x="95" y="17"/>
                    <a:pt x="95" y="39"/>
                  </a:cubicBezTo>
                  <a:cubicBezTo>
                    <a:pt x="95" y="42"/>
                    <a:pt x="95" y="45"/>
                    <a:pt x="96" y="48"/>
                  </a:cubicBezTo>
                  <a:cubicBezTo>
                    <a:pt x="63" y="47"/>
                    <a:pt x="33" y="31"/>
                    <a:pt x="14" y="7"/>
                  </a:cubicBezTo>
                  <a:cubicBezTo>
                    <a:pt x="10" y="13"/>
                    <a:pt x="8" y="20"/>
                    <a:pt x="8" y="27"/>
                  </a:cubicBezTo>
                  <a:cubicBezTo>
                    <a:pt x="8" y="41"/>
                    <a:pt x="15" y="53"/>
                    <a:pt x="26" y="60"/>
                  </a:cubicBezTo>
                  <a:cubicBezTo>
                    <a:pt x="19" y="60"/>
                    <a:pt x="13" y="58"/>
                    <a:pt x="8" y="55"/>
                  </a:cubicBezTo>
                  <a:cubicBezTo>
                    <a:pt x="8" y="55"/>
                    <a:pt x="8" y="55"/>
                    <a:pt x="8" y="55"/>
                  </a:cubicBezTo>
                  <a:cubicBezTo>
                    <a:pt x="8" y="75"/>
                    <a:pt x="22" y="91"/>
                    <a:pt x="40" y="94"/>
                  </a:cubicBezTo>
                  <a:cubicBezTo>
                    <a:pt x="37" y="95"/>
                    <a:pt x="33" y="96"/>
                    <a:pt x="29" y="96"/>
                  </a:cubicBezTo>
                  <a:cubicBezTo>
                    <a:pt x="27" y="96"/>
                    <a:pt x="24" y="96"/>
                    <a:pt x="22" y="95"/>
                  </a:cubicBezTo>
                  <a:cubicBezTo>
                    <a:pt x="27" y="111"/>
                    <a:pt x="42" y="122"/>
                    <a:pt x="59" y="123"/>
                  </a:cubicBezTo>
                  <a:cubicBezTo>
                    <a:pt x="45" y="133"/>
                    <a:pt x="28" y="140"/>
                    <a:pt x="10" y="140"/>
                  </a:cubicBezTo>
                  <a:cubicBezTo>
                    <a:pt x="6" y="140"/>
                    <a:pt x="3" y="140"/>
                    <a:pt x="0" y="139"/>
                  </a:cubicBezTo>
                  <a:cubicBezTo>
                    <a:pt x="18" y="151"/>
                    <a:pt x="39" y="157"/>
                    <a:pt x="61" y="157"/>
                  </a:cubicBezTo>
                  <a:cubicBezTo>
                    <a:pt x="134" y="157"/>
                    <a:pt x="174" y="97"/>
                    <a:pt x="174" y="44"/>
                  </a:cubicBezTo>
                  <a:cubicBezTo>
                    <a:pt x="174" y="42"/>
                    <a:pt x="174" y="40"/>
                    <a:pt x="174" y="39"/>
                  </a:cubicBezTo>
                  <a:cubicBezTo>
                    <a:pt x="182" y="33"/>
                    <a:pt x="189" y="26"/>
                    <a:pt x="194" y="1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39" name="Группа 183"/>
          <p:cNvGrpSpPr>
            <a:grpSpLocks/>
          </p:cNvGrpSpPr>
          <p:nvPr/>
        </p:nvGrpSpPr>
        <p:grpSpPr bwMode="auto">
          <a:xfrm>
            <a:off x="4724669" y="3575080"/>
            <a:ext cx="431936" cy="431935"/>
            <a:chOff x="4743450" y="3751263"/>
            <a:chExt cx="506412" cy="506412"/>
          </a:xfrm>
        </p:grpSpPr>
        <p:sp>
          <p:nvSpPr>
            <p:cNvPr id="40" name="Oval 78"/>
            <p:cNvSpPr>
              <a:spLocks noChangeArrowheads="1"/>
            </p:cNvSpPr>
            <p:nvPr/>
          </p:nvSpPr>
          <p:spPr bwMode="auto">
            <a:xfrm>
              <a:off x="4743450" y="3751263"/>
              <a:ext cx="506412" cy="506412"/>
            </a:xfrm>
            <a:prstGeom prst="ellipse">
              <a:avLst/>
            </a:prstGeom>
            <a:solidFill>
              <a:srgbClr val="00AF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1" name="Freeform 79"/>
            <p:cNvSpPr>
              <a:spLocks noEditPoints="1"/>
            </p:cNvSpPr>
            <p:nvPr/>
          </p:nvSpPr>
          <p:spPr bwMode="auto">
            <a:xfrm>
              <a:off x="4857750" y="3865563"/>
              <a:ext cx="277812" cy="277812"/>
            </a:xfrm>
            <a:custGeom>
              <a:avLst/>
              <a:gdLst>
                <a:gd name="T0" fmla="*/ 266395 w 73"/>
                <a:gd name="T1" fmla="*/ 159837 h 73"/>
                <a:gd name="T2" fmla="*/ 266395 w 73"/>
                <a:gd name="T3" fmla="*/ 140809 h 73"/>
                <a:gd name="T4" fmla="*/ 137003 w 73"/>
                <a:gd name="T5" fmla="*/ 11417 h 73"/>
                <a:gd name="T6" fmla="*/ 117975 w 73"/>
                <a:gd name="T7" fmla="*/ 11417 h 73"/>
                <a:gd name="T8" fmla="*/ 76113 w 73"/>
                <a:gd name="T9" fmla="*/ 0 h 73"/>
                <a:gd name="T10" fmla="*/ 0 w 73"/>
                <a:gd name="T11" fmla="*/ 76113 h 73"/>
                <a:gd name="T12" fmla="*/ 11417 w 73"/>
                <a:gd name="T13" fmla="*/ 117975 h 73"/>
                <a:gd name="T14" fmla="*/ 11417 w 73"/>
                <a:gd name="T15" fmla="*/ 140809 h 73"/>
                <a:gd name="T16" fmla="*/ 137003 w 73"/>
                <a:gd name="T17" fmla="*/ 266395 h 73"/>
                <a:gd name="T18" fmla="*/ 159837 w 73"/>
                <a:gd name="T19" fmla="*/ 266395 h 73"/>
                <a:gd name="T20" fmla="*/ 197893 w 73"/>
                <a:gd name="T21" fmla="*/ 277812 h 73"/>
                <a:gd name="T22" fmla="*/ 277812 w 73"/>
                <a:gd name="T23" fmla="*/ 201699 h 73"/>
                <a:gd name="T24" fmla="*/ 266395 w 73"/>
                <a:gd name="T25" fmla="*/ 159837 h 73"/>
                <a:gd name="T26" fmla="*/ 201699 w 73"/>
                <a:gd name="T27" fmla="*/ 197893 h 73"/>
                <a:gd name="T28" fmla="*/ 175060 w 73"/>
                <a:gd name="T29" fmla="*/ 216922 h 73"/>
                <a:gd name="T30" fmla="*/ 137003 w 73"/>
                <a:gd name="T31" fmla="*/ 224533 h 73"/>
                <a:gd name="T32" fmla="*/ 95141 w 73"/>
                <a:gd name="T33" fmla="*/ 213116 h 73"/>
                <a:gd name="T34" fmla="*/ 76113 w 73"/>
                <a:gd name="T35" fmla="*/ 197893 h 73"/>
                <a:gd name="T36" fmla="*/ 68502 w 73"/>
                <a:gd name="T37" fmla="*/ 175060 h 73"/>
                <a:gd name="T38" fmla="*/ 72307 w 73"/>
                <a:gd name="T39" fmla="*/ 163643 h 73"/>
                <a:gd name="T40" fmla="*/ 83724 w 73"/>
                <a:gd name="T41" fmla="*/ 159837 h 73"/>
                <a:gd name="T42" fmla="*/ 95141 w 73"/>
                <a:gd name="T43" fmla="*/ 163643 h 73"/>
                <a:gd name="T44" fmla="*/ 102752 w 73"/>
                <a:gd name="T45" fmla="*/ 175060 h 73"/>
                <a:gd name="T46" fmla="*/ 110364 w 73"/>
                <a:gd name="T47" fmla="*/ 186477 h 73"/>
                <a:gd name="T48" fmla="*/ 117975 w 73"/>
                <a:gd name="T49" fmla="*/ 194088 h 73"/>
                <a:gd name="T50" fmla="*/ 137003 w 73"/>
                <a:gd name="T51" fmla="*/ 197893 h 73"/>
                <a:gd name="T52" fmla="*/ 163643 w 73"/>
                <a:gd name="T53" fmla="*/ 190282 h 73"/>
                <a:gd name="T54" fmla="*/ 171254 w 73"/>
                <a:gd name="T55" fmla="*/ 175060 h 73"/>
                <a:gd name="T56" fmla="*/ 167448 w 73"/>
                <a:gd name="T57" fmla="*/ 163643 h 73"/>
                <a:gd name="T58" fmla="*/ 152226 w 73"/>
                <a:gd name="T59" fmla="*/ 156031 h 73"/>
                <a:gd name="T60" fmla="*/ 133198 w 73"/>
                <a:gd name="T61" fmla="*/ 148420 h 73"/>
                <a:gd name="T62" fmla="*/ 98947 w 73"/>
                <a:gd name="T63" fmla="*/ 140809 h 73"/>
                <a:gd name="T64" fmla="*/ 79919 w 73"/>
                <a:gd name="T65" fmla="*/ 125586 h 73"/>
                <a:gd name="T66" fmla="*/ 72307 w 73"/>
                <a:gd name="T67" fmla="*/ 98947 h 73"/>
                <a:gd name="T68" fmla="*/ 79919 w 73"/>
                <a:gd name="T69" fmla="*/ 76113 h 73"/>
                <a:gd name="T70" fmla="*/ 102752 w 73"/>
                <a:gd name="T71" fmla="*/ 60890 h 73"/>
                <a:gd name="T72" fmla="*/ 137003 w 73"/>
                <a:gd name="T73" fmla="*/ 57085 h 73"/>
                <a:gd name="T74" fmla="*/ 167448 w 73"/>
                <a:gd name="T75" fmla="*/ 57085 h 73"/>
                <a:gd name="T76" fmla="*/ 186477 w 73"/>
                <a:gd name="T77" fmla="*/ 68502 h 73"/>
                <a:gd name="T78" fmla="*/ 197893 w 73"/>
                <a:gd name="T79" fmla="*/ 79919 h 73"/>
                <a:gd name="T80" fmla="*/ 201699 w 73"/>
                <a:gd name="T81" fmla="*/ 95141 h 73"/>
                <a:gd name="T82" fmla="*/ 194088 w 73"/>
                <a:gd name="T83" fmla="*/ 106558 h 73"/>
                <a:gd name="T84" fmla="*/ 182671 w 73"/>
                <a:gd name="T85" fmla="*/ 110364 h 73"/>
                <a:gd name="T86" fmla="*/ 175060 w 73"/>
                <a:gd name="T87" fmla="*/ 106558 h 73"/>
                <a:gd name="T88" fmla="*/ 167448 w 73"/>
                <a:gd name="T89" fmla="*/ 98947 h 73"/>
                <a:gd name="T90" fmla="*/ 156031 w 73"/>
                <a:gd name="T91" fmla="*/ 83724 h 73"/>
                <a:gd name="T92" fmla="*/ 137003 w 73"/>
                <a:gd name="T93" fmla="*/ 79919 h 73"/>
                <a:gd name="T94" fmla="*/ 114169 w 73"/>
                <a:gd name="T95" fmla="*/ 83724 h 73"/>
                <a:gd name="T96" fmla="*/ 106558 w 73"/>
                <a:gd name="T97" fmla="*/ 98947 h 73"/>
                <a:gd name="T98" fmla="*/ 110364 w 73"/>
                <a:gd name="T99" fmla="*/ 106558 h 73"/>
                <a:gd name="T100" fmla="*/ 117975 w 73"/>
                <a:gd name="T101" fmla="*/ 110364 h 73"/>
                <a:gd name="T102" fmla="*/ 125586 w 73"/>
                <a:gd name="T103" fmla="*/ 114169 h 73"/>
                <a:gd name="T104" fmla="*/ 144614 w 73"/>
                <a:gd name="T105" fmla="*/ 117975 h 73"/>
                <a:gd name="T106" fmla="*/ 171254 w 73"/>
                <a:gd name="T107" fmla="*/ 125586 h 73"/>
                <a:gd name="T108" fmla="*/ 190282 w 73"/>
                <a:gd name="T109" fmla="*/ 137003 h 73"/>
                <a:gd name="T110" fmla="*/ 201699 w 73"/>
                <a:gd name="T111" fmla="*/ 148420 h 73"/>
                <a:gd name="T112" fmla="*/ 209310 w 73"/>
                <a:gd name="T113" fmla="*/ 171254 h 73"/>
                <a:gd name="T114" fmla="*/ 201699 w 73"/>
                <a:gd name="T115" fmla="*/ 197893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 h="73">
                  <a:moveTo>
                    <a:pt x="70" y="42"/>
                  </a:moveTo>
                  <a:cubicBezTo>
                    <a:pt x="70" y="40"/>
                    <a:pt x="70" y="38"/>
                    <a:pt x="70" y="37"/>
                  </a:cubicBezTo>
                  <a:cubicBezTo>
                    <a:pt x="70" y="18"/>
                    <a:pt x="55" y="3"/>
                    <a:pt x="36" y="3"/>
                  </a:cubicBezTo>
                  <a:cubicBezTo>
                    <a:pt x="35" y="3"/>
                    <a:pt x="33" y="3"/>
                    <a:pt x="31" y="3"/>
                  </a:cubicBezTo>
                  <a:cubicBezTo>
                    <a:pt x="28" y="1"/>
                    <a:pt x="24" y="0"/>
                    <a:pt x="20" y="0"/>
                  </a:cubicBezTo>
                  <a:cubicBezTo>
                    <a:pt x="9" y="0"/>
                    <a:pt x="0" y="9"/>
                    <a:pt x="0" y="20"/>
                  </a:cubicBezTo>
                  <a:cubicBezTo>
                    <a:pt x="0" y="24"/>
                    <a:pt x="1" y="28"/>
                    <a:pt x="3" y="31"/>
                  </a:cubicBezTo>
                  <a:cubicBezTo>
                    <a:pt x="3" y="33"/>
                    <a:pt x="3" y="35"/>
                    <a:pt x="3" y="37"/>
                  </a:cubicBezTo>
                  <a:cubicBezTo>
                    <a:pt x="3" y="55"/>
                    <a:pt x="18" y="70"/>
                    <a:pt x="36" y="70"/>
                  </a:cubicBezTo>
                  <a:cubicBezTo>
                    <a:pt x="38" y="70"/>
                    <a:pt x="40" y="70"/>
                    <a:pt x="42" y="70"/>
                  </a:cubicBezTo>
                  <a:cubicBezTo>
                    <a:pt x="45" y="72"/>
                    <a:pt x="49" y="73"/>
                    <a:pt x="52" y="73"/>
                  </a:cubicBezTo>
                  <a:cubicBezTo>
                    <a:pt x="64" y="73"/>
                    <a:pt x="73" y="64"/>
                    <a:pt x="73" y="53"/>
                  </a:cubicBezTo>
                  <a:cubicBezTo>
                    <a:pt x="73" y="49"/>
                    <a:pt x="72" y="45"/>
                    <a:pt x="70" y="42"/>
                  </a:cubicBezTo>
                  <a:close/>
                  <a:moveTo>
                    <a:pt x="53" y="52"/>
                  </a:moveTo>
                  <a:cubicBezTo>
                    <a:pt x="51" y="54"/>
                    <a:pt x="49" y="56"/>
                    <a:pt x="46" y="57"/>
                  </a:cubicBezTo>
                  <a:cubicBezTo>
                    <a:pt x="43" y="58"/>
                    <a:pt x="40" y="59"/>
                    <a:pt x="36" y="59"/>
                  </a:cubicBezTo>
                  <a:cubicBezTo>
                    <a:pt x="32" y="59"/>
                    <a:pt x="28" y="58"/>
                    <a:pt x="25" y="56"/>
                  </a:cubicBezTo>
                  <a:cubicBezTo>
                    <a:pt x="23" y="55"/>
                    <a:pt x="21" y="53"/>
                    <a:pt x="20" y="52"/>
                  </a:cubicBezTo>
                  <a:cubicBezTo>
                    <a:pt x="19" y="50"/>
                    <a:pt x="18" y="48"/>
                    <a:pt x="18" y="46"/>
                  </a:cubicBezTo>
                  <a:cubicBezTo>
                    <a:pt x="18" y="45"/>
                    <a:pt x="19" y="44"/>
                    <a:pt x="19" y="43"/>
                  </a:cubicBezTo>
                  <a:cubicBezTo>
                    <a:pt x="20" y="42"/>
                    <a:pt x="21" y="42"/>
                    <a:pt x="22" y="42"/>
                  </a:cubicBezTo>
                  <a:cubicBezTo>
                    <a:pt x="23" y="42"/>
                    <a:pt x="24" y="42"/>
                    <a:pt x="25" y="43"/>
                  </a:cubicBezTo>
                  <a:cubicBezTo>
                    <a:pt x="26" y="44"/>
                    <a:pt x="26" y="44"/>
                    <a:pt x="27" y="46"/>
                  </a:cubicBezTo>
                  <a:cubicBezTo>
                    <a:pt x="27" y="47"/>
                    <a:pt x="28" y="48"/>
                    <a:pt x="29" y="49"/>
                  </a:cubicBezTo>
                  <a:cubicBezTo>
                    <a:pt x="29" y="50"/>
                    <a:pt x="30" y="50"/>
                    <a:pt x="31" y="51"/>
                  </a:cubicBezTo>
                  <a:cubicBezTo>
                    <a:pt x="33" y="52"/>
                    <a:pt x="34" y="52"/>
                    <a:pt x="36" y="52"/>
                  </a:cubicBezTo>
                  <a:cubicBezTo>
                    <a:pt x="39" y="52"/>
                    <a:pt x="41" y="51"/>
                    <a:pt x="43" y="50"/>
                  </a:cubicBezTo>
                  <a:cubicBezTo>
                    <a:pt x="44" y="49"/>
                    <a:pt x="45" y="48"/>
                    <a:pt x="45" y="46"/>
                  </a:cubicBezTo>
                  <a:cubicBezTo>
                    <a:pt x="45" y="45"/>
                    <a:pt x="45" y="43"/>
                    <a:pt x="44" y="43"/>
                  </a:cubicBezTo>
                  <a:cubicBezTo>
                    <a:pt x="43" y="42"/>
                    <a:pt x="42" y="41"/>
                    <a:pt x="40" y="41"/>
                  </a:cubicBezTo>
                  <a:cubicBezTo>
                    <a:pt x="39" y="40"/>
                    <a:pt x="37" y="40"/>
                    <a:pt x="35" y="39"/>
                  </a:cubicBezTo>
                  <a:cubicBezTo>
                    <a:pt x="31" y="38"/>
                    <a:pt x="29" y="38"/>
                    <a:pt x="26" y="37"/>
                  </a:cubicBezTo>
                  <a:cubicBezTo>
                    <a:pt x="24" y="36"/>
                    <a:pt x="22" y="34"/>
                    <a:pt x="21" y="33"/>
                  </a:cubicBezTo>
                  <a:cubicBezTo>
                    <a:pt x="20" y="31"/>
                    <a:pt x="19" y="29"/>
                    <a:pt x="19" y="26"/>
                  </a:cubicBezTo>
                  <a:cubicBezTo>
                    <a:pt x="19" y="24"/>
                    <a:pt x="20" y="22"/>
                    <a:pt x="21" y="20"/>
                  </a:cubicBezTo>
                  <a:cubicBezTo>
                    <a:pt x="22" y="18"/>
                    <a:pt x="25" y="17"/>
                    <a:pt x="27" y="16"/>
                  </a:cubicBezTo>
                  <a:cubicBezTo>
                    <a:pt x="30" y="15"/>
                    <a:pt x="33" y="15"/>
                    <a:pt x="36" y="15"/>
                  </a:cubicBezTo>
                  <a:cubicBezTo>
                    <a:pt x="39" y="15"/>
                    <a:pt x="42" y="15"/>
                    <a:pt x="44" y="15"/>
                  </a:cubicBezTo>
                  <a:cubicBezTo>
                    <a:pt x="46" y="16"/>
                    <a:pt x="47" y="17"/>
                    <a:pt x="49" y="18"/>
                  </a:cubicBezTo>
                  <a:cubicBezTo>
                    <a:pt x="50" y="19"/>
                    <a:pt x="51" y="20"/>
                    <a:pt x="52" y="21"/>
                  </a:cubicBezTo>
                  <a:cubicBezTo>
                    <a:pt x="52" y="23"/>
                    <a:pt x="53" y="24"/>
                    <a:pt x="53" y="25"/>
                  </a:cubicBezTo>
                  <a:cubicBezTo>
                    <a:pt x="53" y="26"/>
                    <a:pt x="52" y="27"/>
                    <a:pt x="51" y="28"/>
                  </a:cubicBezTo>
                  <a:cubicBezTo>
                    <a:pt x="51" y="29"/>
                    <a:pt x="50" y="29"/>
                    <a:pt x="48" y="29"/>
                  </a:cubicBezTo>
                  <a:cubicBezTo>
                    <a:pt x="47" y="29"/>
                    <a:pt x="47" y="29"/>
                    <a:pt x="46" y="28"/>
                  </a:cubicBezTo>
                  <a:cubicBezTo>
                    <a:pt x="45" y="28"/>
                    <a:pt x="45" y="27"/>
                    <a:pt x="44" y="26"/>
                  </a:cubicBezTo>
                  <a:cubicBezTo>
                    <a:pt x="43" y="24"/>
                    <a:pt x="42" y="23"/>
                    <a:pt x="41" y="22"/>
                  </a:cubicBezTo>
                  <a:cubicBezTo>
                    <a:pt x="40" y="21"/>
                    <a:pt x="38" y="21"/>
                    <a:pt x="36" y="21"/>
                  </a:cubicBezTo>
                  <a:cubicBezTo>
                    <a:pt x="33" y="21"/>
                    <a:pt x="31" y="21"/>
                    <a:pt x="30" y="22"/>
                  </a:cubicBezTo>
                  <a:cubicBezTo>
                    <a:pt x="29" y="23"/>
                    <a:pt x="28" y="24"/>
                    <a:pt x="28" y="26"/>
                  </a:cubicBezTo>
                  <a:cubicBezTo>
                    <a:pt x="28" y="27"/>
                    <a:pt x="28" y="27"/>
                    <a:pt x="29" y="28"/>
                  </a:cubicBezTo>
                  <a:cubicBezTo>
                    <a:pt x="29" y="28"/>
                    <a:pt x="30" y="29"/>
                    <a:pt x="31" y="29"/>
                  </a:cubicBezTo>
                  <a:cubicBezTo>
                    <a:pt x="31" y="30"/>
                    <a:pt x="32" y="30"/>
                    <a:pt x="33" y="30"/>
                  </a:cubicBezTo>
                  <a:cubicBezTo>
                    <a:pt x="34" y="31"/>
                    <a:pt x="36" y="31"/>
                    <a:pt x="38" y="31"/>
                  </a:cubicBezTo>
                  <a:cubicBezTo>
                    <a:pt x="40" y="32"/>
                    <a:pt x="43" y="33"/>
                    <a:pt x="45" y="33"/>
                  </a:cubicBezTo>
                  <a:cubicBezTo>
                    <a:pt x="47" y="34"/>
                    <a:pt x="48" y="35"/>
                    <a:pt x="50" y="36"/>
                  </a:cubicBezTo>
                  <a:cubicBezTo>
                    <a:pt x="51" y="37"/>
                    <a:pt x="53" y="38"/>
                    <a:pt x="53" y="39"/>
                  </a:cubicBezTo>
                  <a:cubicBezTo>
                    <a:pt x="54" y="41"/>
                    <a:pt x="55" y="43"/>
                    <a:pt x="55" y="45"/>
                  </a:cubicBezTo>
                  <a:cubicBezTo>
                    <a:pt x="55" y="48"/>
                    <a:pt x="54" y="50"/>
                    <a:pt x="53" y="52"/>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1" name="Группа 185"/>
          <p:cNvGrpSpPr>
            <a:grpSpLocks/>
          </p:cNvGrpSpPr>
          <p:nvPr/>
        </p:nvGrpSpPr>
        <p:grpSpPr bwMode="auto">
          <a:xfrm>
            <a:off x="5274200" y="3849581"/>
            <a:ext cx="659413" cy="659412"/>
            <a:chOff x="5283200" y="4071938"/>
            <a:chExt cx="773112" cy="773112"/>
          </a:xfrm>
        </p:grpSpPr>
        <p:sp>
          <p:nvSpPr>
            <p:cNvPr id="52" name="Oval 86"/>
            <p:cNvSpPr>
              <a:spLocks noChangeArrowheads="1"/>
            </p:cNvSpPr>
            <p:nvPr/>
          </p:nvSpPr>
          <p:spPr bwMode="auto">
            <a:xfrm>
              <a:off x="5283200" y="4071938"/>
              <a:ext cx="773112" cy="773112"/>
            </a:xfrm>
            <a:prstGeom prst="ellipse">
              <a:avLst/>
            </a:prstGeom>
            <a:solidFill>
              <a:srgbClr val="0077B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53" name="Freeform 87"/>
            <p:cNvSpPr>
              <a:spLocks noEditPoints="1"/>
            </p:cNvSpPr>
            <p:nvPr/>
          </p:nvSpPr>
          <p:spPr bwMode="auto">
            <a:xfrm>
              <a:off x="5473700" y="4235450"/>
              <a:ext cx="103187" cy="415925"/>
            </a:xfrm>
            <a:custGeom>
              <a:avLst/>
              <a:gdLst>
                <a:gd name="T0" fmla="*/ 7643 w 27"/>
                <a:gd name="T1" fmla="*/ 137370 h 109"/>
                <a:gd name="T2" fmla="*/ 95544 w 27"/>
                <a:gd name="T3" fmla="*/ 137370 h 109"/>
                <a:gd name="T4" fmla="*/ 95544 w 27"/>
                <a:gd name="T5" fmla="*/ 415925 h 109"/>
                <a:gd name="T6" fmla="*/ 7643 w 27"/>
                <a:gd name="T7" fmla="*/ 415925 h 109"/>
                <a:gd name="T8" fmla="*/ 7643 w 27"/>
                <a:gd name="T9" fmla="*/ 137370 h 109"/>
                <a:gd name="T10" fmla="*/ 49683 w 27"/>
                <a:gd name="T11" fmla="*/ 0 h 109"/>
                <a:gd name="T12" fmla="*/ 103187 w 27"/>
                <a:gd name="T13" fmla="*/ 49606 h 109"/>
                <a:gd name="T14" fmla="*/ 49683 w 27"/>
                <a:gd name="T15" fmla="*/ 99211 h 109"/>
                <a:gd name="T16" fmla="*/ 0 w 27"/>
                <a:gd name="T17" fmla="*/ 49606 h 109"/>
                <a:gd name="T18" fmla="*/ 49683 w 27"/>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09">
                  <a:moveTo>
                    <a:pt x="2" y="36"/>
                  </a:moveTo>
                  <a:cubicBezTo>
                    <a:pt x="25" y="36"/>
                    <a:pt x="25" y="36"/>
                    <a:pt x="25" y="36"/>
                  </a:cubicBezTo>
                  <a:cubicBezTo>
                    <a:pt x="25" y="109"/>
                    <a:pt x="25" y="109"/>
                    <a:pt x="25" y="109"/>
                  </a:cubicBezTo>
                  <a:cubicBezTo>
                    <a:pt x="2" y="109"/>
                    <a:pt x="2" y="109"/>
                    <a:pt x="2" y="109"/>
                  </a:cubicBezTo>
                  <a:lnTo>
                    <a:pt x="2" y="36"/>
                  </a:lnTo>
                  <a:close/>
                  <a:moveTo>
                    <a:pt x="13" y="0"/>
                  </a:moveTo>
                  <a:cubicBezTo>
                    <a:pt x="21" y="0"/>
                    <a:pt x="27" y="6"/>
                    <a:pt x="27" y="13"/>
                  </a:cubicBezTo>
                  <a:cubicBezTo>
                    <a:pt x="27" y="20"/>
                    <a:pt x="21" y="26"/>
                    <a:pt x="13" y="26"/>
                  </a:cubicBezTo>
                  <a:cubicBezTo>
                    <a:pt x="6" y="26"/>
                    <a:pt x="0" y="20"/>
                    <a:pt x="0" y="13"/>
                  </a:cubicBezTo>
                  <a:cubicBezTo>
                    <a:pt x="0" y="6"/>
                    <a:pt x="6"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4" name="Freeform 88"/>
            <p:cNvSpPr>
              <a:spLocks/>
            </p:cNvSpPr>
            <p:nvPr/>
          </p:nvSpPr>
          <p:spPr bwMode="auto">
            <a:xfrm>
              <a:off x="5622925" y="4368800"/>
              <a:ext cx="269875" cy="282575"/>
            </a:xfrm>
            <a:custGeom>
              <a:avLst/>
              <a:gdLst>
                <a:gd name="T0" fmla="*/ 0 w 71"/>
                <a:gd name="T1" fmla="*/ 3819 h 74"/>
                <a:gd name="T2" fmla="*/ 83623 w 71"/>
                <a:gd name="T3" fmla="*/ 3819 h 74"/>
                <a:gd name="T4" fmla="*/ 83623 w 71"/>
                <a:gd name="T5" fmla="*/ 42004 h 74"/>
                <a:gd name="T6" fmla="*/ 83623 w 71"/>
                <a:gd name="T7" fmla="*/ 42004 h 74"/>
                <a:gd name="T8" fmla="*/ 167246 w 71"/>
                <a:gd name="T9" fmla="*/ 0 h 74"/>
                <a:gd name="T10" fmla="*/ 269875 w 71"/>
                <a:gd name="T11" fmla="*/ 129832 h 74"/>
                <a:gd name="T12" fmla="*/ 269875 w 71"/>
                <a:gd name="T13" fmla="*/ 282575 h 74"/>
                <a:gd name="T14" fmla="*/ 182451 w 71"/>
                <a:gd name="T15" fmla="*/ 282575 h 74"/>
                <a:gd name="T16" fmla="*/ 182451 w 71"/>
                <a:gd name="T17" fmla="*/ 148925 h 74"/>
                <a:gd name="T18" fmla="*/ 136838 w 71"/>
                <a:gd name="T19" fmla="*/ 72553 h 74"/>
                <a:gd name="T20" fmla="*/ 87424 w 71"/>
                <a:gd name="T21" fmla="*/ 145106 h 74"/>
                <a:gd name="T22" fmla="*/ 87424 w 71"/>
                <a:gd name="T23" fmla="*/ 282575 h 74"/>
                <a:gd name="T24" fmla="*/ 0 w 71"/>
                <a:gd name="T25" fmla="*/ 282575 h 74"/>
                <a:gd name="T26" fmla="*/ 0 w 71"/>
                <a:gd name="T27" fmla="*/ 3819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74">
                  <a:moveTo>
                    <a:pt x="0" y="1"/>
                  </a:moveTo>
                  <a:cubicBezTo>
                    <a:pt x="22" y="1"/>
                    <a:pt x="22" y="1"/>
                    <a:pt x="22" y="1"/>
                  </a:cubicBezTo>
                  <a:cubicBezTo>
                    <a:pt x="22" y="11"/>
                    <a:pt x="22" y="11"/>
                    <a:pt x="22" y="11"/>
                  </a:cubicBezTo>
                  <a:cubicBezTo>
                    <a:pt x="22" y="11"/>
                    <a:pt x="22" y="11"/>
                    <a:pt x="22" y="11"/>
                  </a:cubicBezTo>
                  <a:cubicBezTo>
                    <a:pt x="25" y="6"/>
                    <a:pt x="33" y="0"/>
                    <a:pt x="44" y="0"/>
                  </a:cubicBezTo>
                  <a:cubicBezTo>
                    <a:pt x="67" y="0"/>
                    <a:pt x="71" y="15"/>
                    <a:pt x="71" y="34"/>
                  </a:cubicBezTo>
                  <a:cubicBezTo>
                    <a:pt x="71" y="74"/>
                    <a:pt x="71" y="74"/>
                    <a:pt x="71" y="74"/>
                  </a:cubicBezTo>
                  <a:cubicBezTo>
                    <a:pt x="48" y="74"/>
                    <a:pt x="48" y="74"/>
                    <a:pt x="48" y="74"/>
                  </a:cubicBezTo>
                  <a:cubicBezTo>
                    <a:pt x="48" y="39"/>
                    <a:pt x="48" y="39"/>
                    <a:pt x="48" y="39"/>
                  </a:cubicBezTo>
                  <a:cubicBezTo>
                    <a:pt x="48" y="30"/>
                    <a:pt x="48" y="19"/>
                    <a:pt x="36" y="19"/>
                  </a:cubicBezTo>
                  <a:cubicBezTo>
                    <a:pt x="25" y="19"/>
                    <a:pt x="23" y="29"/>
                    <a:pt x="23" y="38"/>
                  </a:cubicBezTo>
                  <a:cubicBezTo>
                    <a:pt x="23" y="74"/>
                    <a:pt x="23" y="74"/>
                    <a:pt x="23" y="74"/>
                  </a:cubicBezTo>
                  <a:cubicBezTo>
                    <a:pt x="0" y="74"/>
                    <a:pt x="0" y="74"/>
                    <a:pt x="0" y="7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44" name="Группа 181">
            <a:extLst>
              <a:ext uri="{FF2B5EF4-FFF2-40B4-BE49-F238E27FC236}">
                <a16:creationId xmlns:a16="http://schemas.microsoft.com/office/drawing/2014/main" id="{CDFD74BB-DB27-4646-BB3B-11E663C8F80E}"/>
              </a:ext>
            </a:extLst>
          </p:cNvPr>
          <p:cNvGrpSpPr>
            <a:grpSpLocks/>
          </p:cNvGrpSpPr>
          <p:nvPr/>
        </p:nvGrpSpPr>
        <p:grpSpPr bwMode="auto">
          <a:xfrm>
            <a:off x="6858676" y="3004373"/>
            <a:ext cx="1169883" cy="1167886"/>
            <a:chOff x="993775" y="2227263"/>
            <a:chExt cx="930275" cy="928688"/>
          </a:xfrm>
        </p:grpSpPr>
        <p:sp>
          <p:nvSpPr>
            <p:cNvPr id="145" name="Oval 124">
              <a:extLst>
                <a:ext uri="{FF2B5EF4-FFF2-40B4-BE49-F238E27FC236}">
                  <a16:creationId xmlns:a16="http://schemas.microsoft.com/office/drawing/2014/main" id="{CD636233-3EBD-4D76-875E-93328AADE90A}"/>
                </a:ext>
              </a:extLst>
            </p:cNvPr>
            <p:cNvSpPr>
              <a:spLocks noChangeArrowheads="1"/>
            </p:cNvSpPr>
            <p:nvPr/>
          </p:nvSpPr>
          <p:spPr bwMode="auto">
            <a:xfrm>
              <a:off x="993775" y="2227263"/>
              <a:ext cx="930275" cy="928688"/>
            </a:xfrm>
            <a:prstGeom prst="ellipse">
              <a:avLst/>
            </a:prstGeom>
            <a:solidFill>
              <a:srgbClr val="005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46" name="Freeform 125">
              <a:extLst>
                <a:ext uri="{FF2B5EF4-FFF2-40B4-BE49-F238E27FC236}">
                  <a16:creationId xmlns:a16="http://schemas.microsoft.com/office/drawing/2014/main" id="{C984F33C-8552-49C4-AA70-61127E3E1058}"/>
                </a:ext>
              </a:extLst>
            </p:cNvPr>
            <p:cNvSpPr>
              <a:spLocks noEditPoints="1"/>
            </p:cNvSpPr>
            <p:nvPr/>
          </p:nvSpPr>
          <p:spPr bwMode="auto">
            <a:xfrm>
              <a:off x="1184275" y="2516188"/>
              <a:ext cx="290513" cy="347663"/>
            </a:xfrm>
            <a:custGeom>
              <a:avLst/>
              <a:gdLst>
                <a:gd name="T0" fmla="*/ 221707 w 76"/>
                <a:gd name="T1" fmla="*/ 156639 h 91"/>
                <a:gd name="T2" fmla="*/ 275223 w 76"/>
                <a:gd name="T3" fmla="*/ 91691 h 91"/>
                <a:gd name="T4" fmla="*/ 175837 w 76"/>
                <a:gd name="T5" fmla="*/ 0 h 91"/>
                <a:gd name="T6" fmla="*/ 0 w 76"/>
                <a:gd name="T7" fmla="*/ 0 h 91"/>
                <a:gd name="T8" fmla="*/ 0 w 76"/>
                <a:gd name="T9" fmla="*/ 343843 h 91"/>
                <a:gd name="T10" fmla="*/ 175837 w 76"/>
                <a:gd name="T11" fmla="*/ 343843 h 91"/>
                <a:gd name="T12" fmla="*/ 286690 w 76"/>
                <a:gd name="T13" fmla="*/ 240690 h 91"/>
                <a:gd name="T14" fmla="*/ 221707 w 76"/>
                <a:gd name="T15" fmla="*/ 156639 h 91"/>
                <a:gd name="T16" fmla="*/ 76451 w 76"/>
                <a:gd name="T17" fmla="*/ 61128 h 91"/>
                <a:gd name="T18" fmla="*/ 175837 w 76"/>
                <a:gd name="T19" fmla="*/ 61128 h 91"/>
                <a:gd name="T20" fmla="*/ 202595 w 76"/>
                <a:gd name="T21" fmla="*/ 99332 h 91"/>
                <a:gd name="T22" fmla="*/ 172014 w 76"/>
                <a:gd name="T23" fmla="*/ 137537 h 91"/>
                <a:gd name="T24" fmla="*/ 76451 w 76"/>
                <a:gd name="T25" fmla="*/ 137537 h 91"/>
                <a:gd name="T26" fmla="*/ 76451 w 76"/>
                <a:gd name="T27" fmla="*/ 61128 h 91"/>
                <a:gd name="T28" fmla="*/ 172014 w 76"/>
                <a:gd name="T29" fmla="*/ 282715 h 91"/>
                <a:gd name="T30" fmla="*/ 76451 w 76"/>
                <a:gd name="T31" fmla="*/ 282715 h 91"/>
                <a:gd name="T32" fmla="*/ 76451 w 76"/>
                <a:gd name="T33" fmla="*/ 191024 h 91"/>
                <a:gd name="T34" fmla="*/ 175837 w 76"/>
                <a:gd name="T35" fmla="*/ 191024 h 91"/>
                <a:gd name="T36" fmla="*/ 214062 w 76"/>
                <a:gd name="T37" fmla="*/ 236869 h 91"/>
                <a:gd name="T38" fmla="*/ 172014 w 76"/>
                <a:gd name="T39" fmla="*/ 282715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91">
                  <a:moveTo>
                    <a:pt x="58" y="41"/>
                  </a:moveTo>
                  <a:cubicBezTo>
                    <a:pt x="58" y="41"/>
                    <a:pt x="72" y="40"/>
                    <a:pt x="72" y="24"/>
                  </a:cubicBezTo>
                  <a:cubicBezTo>
                    <a:pt x="72" y="8"/>
                    <a:pt x="61" y="0"/>
                    <a:pt x="46" y="0"/>
                  </a:cubicBezTo>
                  <a:cubicBezTo>
                    <a:pt x="0" y="0"/>
                    <a:pt x="0" y="0"/>
                    <a:pt x="0" y="0"/>
                  </a:cubicBezTo>
                  <a:cubicBezTo>
                    <a:pt x="0" y="90"/>
                    <a:pt x="0" y="90"/>
                    <a:pt x="0" y="90"/>
                  </a:cubicBezTo>
                  <a:cubicBezTo>
                    <a:pt x="46" y="90"/>
                    <a:pt x="46" y="90"/>
                    <a:pt x="46" y="90"/>
                  </a:cubicBezTo>
                  <a:cubicBezTo>
                    <a:pt x="46" y="90"/>
                    <a:pt x="75" y="91"/>
                    <a:pt x="75" y="63"/>
                  </a:cubicBezTo>
                  <a:cubicBezTo>
                    <a:pt x="75" y="63"/>
                    <a:pt x="76" y="41"/>
                    <a:pt x="58" y="41"/>
                  </a:cubicBezTo>
                  <a:close/>
                  <a:moveTo>
                    <a:pt x="20" y="16"/>
                  </a:moveTo>
                  <a:cubicBezTo>
                    <a:pt x="46" y="16"/>
                    <a:pt x="46" y="16"/>
                    <a:pt x="46" y="16"/>
                  </a:cubicBezTo>
                  <a:cubicBezTo>
                    <a:pt x="46" y="16"/>
                    <a:pt x="53" y="16"/>
                    <a:pt x="53" y="26"/>
                  </a:cubicBezTo>
                  <a:cubicBezTo>
                    <a:pt x="53" y="35"/>
                    <a:pt x="49" y="36"/>
                    <a:pt x="45" y="36"/>
                  </a:cubicBezTo>
                  <a:cubicBezTo>
                    <a:pt x="20" y="36"/>
                    <a:pt x="20" y="36"/>
                    <a:pt x="20" y="36"/>
                  </a:cubicBezTo>
                  <a:lnTo>
                    <a:pt x="20" y="16"/>
                  </a:lnTo>
                  <a:close/>
                  <a:moveTo>
                    <a:pt x="45" y="74"/>
                  </a:moveTo>
                  <a:cubicBezTo>
                    <a:pt x="20" y="74"/>
                    <a:pt x="20" y="74"/>
                    <a:pt x="20" y="74"/>
                  </a:cubicBezTo>
                  <a:cubicBezTo>
                    <a:pt x="20" y="50"/>
                    <a:pt x="20" y="50"/>
                    <a:pt x="20" y="50"/>
                  </a:cubicBezTo>
                  <a:cubicBezTo>
                    <a:pt x="46" y="50"/>
                    <a:pt x="46" y="50"/>
                    <a:pt x="46" y="50"/>
                  </a:cubicBezTo>
                  <a:cubicBezTo>
                    <a:pt x="46" y="50"/>
                    <a:pt x="56" y="50"/>
                    <a:pt x="56" y="62"/>
                  </a:cubicBezTo>
                  <a:cubicBezTo>
                    <a:pt x="56" y="73"/>
                    <a:pt x="49" y="74"/>
                    <a:pt x="45" y="7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7" name="Rectangle 126">
              <a:extLst>
                <a:ext uri="{FF2B5EF4-FFF2-40B4-BE49-F238E27FC236}">
                  <a16:creationId xmlns:a16="http://schemas.microsoft.com/office/drawing/2014/main" id="{50CD6BF2-A6D6-4DC8-B5A8-B5258F8D9368}"/>
                </a:ext>
              </a:extLst>
            </p:cNvPr>
            <p:cNvSpPr>
              <a:spLocks noChangeArrowheads="1"/>
            </p:cNvSpPr>
            <p:nvPr/>
          </p:nvSpPr>
          <p:spPr bwMode="auto">
            <a:xfrm>
              <a:off x="1543050" y="2540000"/>
              <a:ext cx="138113" cy="4127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48" name="Freeform 127">
              <a:extLst>
                <a:ext uri="{FF2B5EF4-FFF2-40B4-BE49-F238E27FC236}">
                  <a16:creationId xmlns:a16="http://schemas.microsoft.com/office/drawing/2014/main" id="{EC6E3459-09A5-496A-804A-DF4E415D80A2}"/>
                </a:ext>
              </a:extLst>
            </p:cNvPr>
            <p:cNvSpPr>
              <a:spLocks noEditPoints="1"/>
            </p:cNvSpPr>
            <p:nvPr/>
          </p:nvSpPr>
          <p:spPr bwMode="auto">
            <a:xfrm>
              <a:off x="1474788" y="2603500"/>
              <a:ext cx="277813" cy="266700"/>
            </a:xfrm>
            <a:custGeom>
              <a:avLst/>
              <a:gdLst>
                <a:gd name="T0" fmla="*/ 140809 w 73"/>
                <a:gd name="T1" fmla="*/ 0 h 70"/>
                <a:gd name="T2" fmla="*/ 7611 w 73"/>
                <a:gd name="T3" fmla="*/ 129540 h 70"/>
                <a:gd name="T4" fmla="*/ 140809 w 73"/>
                <a:gd name="T5" fmla="*/ 262890 h 70"/>
                <a:gd name="T6" fmla="*/ 254979 w 73"/>
                <a:gd name="T7" fmla="*/ 171450 h 70"/>
                <a:gd name="T8" fmla="*/ 197894 w 73"/>
                <a:gd name="T9" fmla="*/ 171450 h 70"/>
                <a:gd name="T10" fmla="*/ 140809 w 73"/>
                <a:gd name="T11" fmla="*/ 209550 h 70"/>
                <a:gd name="T12" fmla="*/ 83724 w 73"/>
                <a:gd name="T13" fmla="*/ 148590 h 70"/>
                <a:gd name="T14" fmla="*/ 258785 w 73"/>
                <a:gd name="T15" fmla="*/ 148590 h 70"/>
                <a:gd name="T16" fmla="*/ 140809 w 73"/>
                <a:gd name="T17" fmla="*/ 0 h 70"/>
                <a:gd name="T18" fmla="*/ 79919 w 73"/>
                <a:gd name="T19" fmla="*/ 102870 h 70"/>
                <a:gd name="T20" fmla="*/ 140809 w 73"/>
                <a:gd name="T21" fmla="*/ 49530 h 70"/>
                <a:gd name="T22" fmla="*/ 194089 w 73"/>
                <a:gd name="T23" fmla="*/ 102870 h 70"/>
                <a:gd name="T24" fmla="*/ 79919 w 73"/>
                <a:gd name="T25" fmla="*/ 10287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70">
                  <a:moveTo>
                    <a:pt x="37" y="0"/>
                  </a:moveTo>
                  <a:cubicBezTo>
                    <a:pt x="2" y="0"/>
                    <a:pt x="2" y="34"/>
                    <a:pt x="2" y="34"/>
                  </a:cubicBezTo>
                  <a:cubicBezTo>
                    <a:pt x="2" y="34"/>
                    <a:pt x="0" y="69"/>
                    <a:pt x="37" y="69"/>
                  </a:cubicBezTo>
                  <a:cubicBezTo>
                    <a:pt x="37" y="69"/>
                    <a:pt x="67" y="70"/>
                    <a:pt x="67" y="45"/>
                  </a:cubicBezTo>
                  <a:cubicBezTo>
                    <a:pt x="52" y="45"/>
                    <a:pt x="52" y="45"/>
                    <a:pt x="52" y="45"/>
                  </a:cubicBezTo>
                  <a:cubicBezTo>
                    <a:pt x="52" y="45"/>
                    <a:pt x="52" y="55"/>
                    <a:pt x="37" y="55"/>
                  </a:cubicBezTo>
                  <a:cubicBezTo>
                    <a:pt x="37" y="55"/>
                    <a:pt x="22" y="56"/>
                    <a:pt x="22" y="39"/>
                  </a:cubicBezTo>
                  <a:cubicBezTo>
                    <a:pt x="68" y="39"/>
                    <a:pt x="68" y="39"/>
                    <a:pt x="68" y="39"/>
                  </a:cubicBezTo>
                  <a:cubicBezTo>
                    <a:pt x="68" y="39"/>
                    <a:pt x="73" y="0"/>
                    <a:pt x="37" y="0"/>
                  </a:cubicBezTo>
                  <a:close/>
                  <a:moveTo>
                    <a:pt x="21" y="27"/>
                  </a:moveTo>
                  <a:cubicBezTo>
                    <a:pt x="21" y="27"/>
                    <a:pt x="23" y="13"/>
                    <a:pt x="37" y="13"/>
                  </a:cubicBezTo>
                  <a:cubicBezTo>
                    <a:pt x="51" y="13"/>
                    <a:pt x="51" y="27"/>
                    <a:pt x="51" y="27"/>
                  </a:cubicBezTo>
                  <a:lnTo>
                    <a:pt x="21" y="2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41" name="Group 140">
            <a:extLst>
              <a:ext uri="{FF2B5EF4-FFF2-40B4-BE49-F238E27FC236}">
                <a16:creationId xmlns:a16="http://schemas.microsoft.com/office/drawing/2014/main" id="{9A4302E2-A2D1-4278-B850-3E310AE9501C}"/>
              </a:ext>
            </a:extLst>
          </p:cNvPr>
          <p:cNvGrpSpPr/>
          <p:nvPr/>
        </p:nvGrpSpPr>
        <p:grpSpPr>
          <a:xfrm>
            <a:off x="5944486" y="3197357"/>
            <a:ext cx="755446" cy="755445"/>
            <a:chOff x="1579237" y="2310901"/>
            <a:chExt cx="1397565" cy="1397564"/>
          </a:xfrm>
          <a:effectLst/>
        </p:grpSpPr>
        <p:sp>
          <p:nvSpPr>
            <p:cNvPr id="142" name="Oval 445">
              <a:extLst>
                <a:ext uri="{FF2B5EF4-FFF2-40B4-BE49-F238E27FC236}">
                  <a16:creationId xmlns:a16="http://schemas.microsoft.com/office/drawing/2014/main" id="{2518532B-0F5E-493A-919F-351459AC255A}"/>
                </a:ext>
              </a:extLst>
            </p:cNvPr>
            <p:cNvSpPr>
              <a:spLocks noChangeArrowheads="1"/>
            </p:cNvSpPr>
            <p:nvPr/>
          </p:nvSpPr>
          <p:spPr bwMode="auto">
            <a:xfrm>
              <a:off x="1579237" y="2310901"/>
              <a:ext cx="1397565" cy="1397564"/>
            </a:xfrm>
            <a:prstGeom prst="ellipse">
              <a:avLst/>
            </a:prstGeom>
            <a:gradFill>
              <a:gsLst>
                <a:gs pos="0">
                  <a:srgbClr val="FFC100"/>
                </a:gs>
                <a:gs pos="38000">
                  <a:srgbClr val="FF4000"/>
                </a:gs>
                <a:gs pos="100000">
                  <a:srgbClr val="DF0097"/>
                </a:gs>
              </a:gsLst>
              <a:lin ang="18600000" scaled="0"/>
            </a:gra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rgbClr val="FFFFFF"/>
                </a:solidFill>
              </a:endParaRPr>
            </a:p>
          </p:txBody>
        </p:sp>
        <p:grpSp>
          <p:nvGrpSpPr>
            <p:cNvPr id="143" name="Group 142">
              <a:extLst>
                <a:ext uri="{FF2B5EF4-FFF2-40B4-BE49-F238E27FC236}">
                  <a16:creationId xmlns:a16="http://schemas.microsoft.com/office/drawing/2014/main" id="{2D652977-13E2-47EA-B534-82BE8F6488BE}"/>
                </a:ext>
              </a:extLst>
            </p:cNvPr>
            <p:cNvGrpSpPr/>
            <p:nvPr/>
          </p:nvGrpSpPr>
          <p:grpSpPr>
            <a:xfrm>
              <a:off x="1953732" y="2683281"/>
              <a:ext cx="649768" cy="652806"/>
              <a:chOff x="2027237" y="2597151"/>
              <a:chExt cx="1019175" cy="1023938"/>
            </a:xfrm>
          </p:grpSpPr>
          <p:sp>
            <p:nvSpPr>
              <p:cNvPr id="149" name="Freeform 446">
                <a:extLst>
                  <a:ext uri="{FF2B5EF4-FFF2-40B4-BE49-F238E27FC236}">
                    <a16:creationId xmlns:a16="http://schemas.microsoft.com/office/drawing/2014/main" id="{91236F9D-B248-4C89-A9DA-86EA31D206EA}"/>
                  </a:ext>
                </a:extLst>
              </p:cNvPr>
              <p:cNvSpPr>
                <a:spLocks noEditPoints="1"/>
              </p:cNvSpPr>
              <p:nvPr/>
            </p:nvSpPr>
            <p:spPr bwMode="auto">
              <a:xfrm>
                <a:off x="2027237" y="2597151"/>
                <a:ext cx="1019175" cy="1023938"/>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0" name="Freeform 447">
                <a:extLst>
                  <a:ext uri="{FF2B5EF4-FFF2-40B4-BE49-F238E27FC236}">
                    <a16:creationId xmlns:a16="http://schemas.microsoft.com/office/drawing/2014/main" id="{04DCF3B5-D851-4EC4-A545-F138E9C2DA51}"/>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1" name="Oval 448">
                <a:extLst>
                  <a:ext uri="{FF2B5EF4-FFF2-40B4-BE49-F238E27FC236}">
                    <a16:creationId xmlns:a16="http://schemas.microsoft.com/office/drawing/2014/main" id="{5286021E-20E4-46C8-B67F-02D7D9B50FB2}"/>
                  </a:ext>
                </a:extLst>
              </p:cNvPr>
              <p:cNvSpPr>
                <a:spLocks noChangeArrowheads="1"/>
              </p:cNvSpPr>
              <p:nvPr/>
            </p:nvSpPr>
            <p:spPr bwMode="auto">
              <a:xfrm>
                <a:off x="2749550" y="2773363"/>
                <a:ext cx="123824"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grpSp>
      </p:grpSp>
      <p:grpSp>
        <p:nvGrpSpPr>
          <p:cNvPr id="152" name="Группа 186">
            <a:extLst>
              <a:ext uri="{FF2B5EF4-FFF2-40B4-BE49-F238E27FC236}">
                <a16:creationId xmlns:a16="http://schemas.microsoft.com/office/drawing/2014/main" id="{B5AD712D-9613-44B5-A1CE-4B73183F7775}"/>
              </a:ext>
            </a:extLst>
          </p:cNvPr>
          <p:cNvGrpSpPr>
            <a:grpSpLocks/>
          </p:cNvGrpSpPr>
          <p:nvPr/>
        </p:nvGrpSpPr>
        <p:grpSpPr bwMode="auto">
          <a:xfrm>
            <a:off x="8387123" y="1197068"/>
            <a:ext cx="1157756" cy="1155781"/>
            <a:chOff x="6300788" y="3552825"/>
            <a:chExt cx="930275" cy="928688"/>
          </a:xfrm>
        </p:grpSpPr>
        <p:sp>
          <p:nvSpPr>
            <p:cNvPr id="153" name="Oval 82">
              <a:extLst>
                <a:ext uri="{FF2B5EF4-FFF2-40B4-BE49-F238E27FC236}">
                  <a16:creationId xmlns:a16="http://schemas.microsoft.com/office/drawing/2014/main" id="{3F67D240-48C3-4634-BBCC-61075A6CF6CB}"/>
                </a:ext>
              </a:extLst>
            </p:cNvPr>
            <p:cNvSpPr>
              <a:spLocks noChangeArrowheads="1"/>
            </p:cNvSpPr>
            <p:nvPr/>
          </p:nvSpPr>
          <p:spPr bwMode="auto">
            <a:xfrm>
              <a:off x="6300788" y="3552825"/>
              <a:ext cx="930275" cy="928688"/>
            </a:xfrm>
            <a:prstGeom prst="ellipse">
              <a:avLst/>
            </a:prstGeom>
            <a:solidFill>
              <a:srgbClr val="006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54" name="Freeform 83">
              <a:extLst>
                <a:ext uri="{FF2B5EF4-FFF2-40B4-BE49-F238E27FC236}">
                  <a16:creationId xmlns:a16="http://schemas.microsoft.com/office/drawing/2014/main" id="{53ED0BB9-F65A-4FE5-8B0F-EF83B4FCBECB}"/>
                </a:ext>
              </a:extLst>
            </p:cNvPr>
            <p:cNvSpPr>
              <a:spLocks noEditPoints="1"/>
            </p:cNvSpPr>
            <p:nvPr/>
          </p:nvSpPr>
          <p:spPr bwMode="auto">
            <a:xfrm>
              <a:off x="6442075" y="3754438"/>
              <a:ext cx="647700" cy="547688"/>
            </a:xfrm>
            <a:custGeom>
              <a:avLst/>
              <a:gdLst>
                <a:gd name="T0" fmla="*/ 323850 w 408"/>
                <a:gd name="T1" fmla="*/ 103188 h 345"/>
                <a:gd name="T2" fmla="*/ 163513 w 408"/>
                <a:gd name="T3" fmla="*/ 204788 h 345"/>
                <a:gd name="T4" fmla="*/ 323850 w 408"/>
                <a:gd name="T5" fmla="*/ 307975 h 345"/>
                <a:gd name="T6" fmla="*/ 163513 w 408"/>
                <a:gd name="T7" fmla="*/ 411163 h 345"/>
                <a:gd name="T8" fmla="*/ 0 w 408"/>
                <a:gd name="T9" fmla="*/ 307975 h 345"/>
                <a:gd name="T10" fmla="*/ 163513 w 408"/>
                <a:gd name="T11" fmla="*/ 204788 h 345"/>
                <a:gd name="T12" fmla="*/ 0 w 408"/>
                <a:gd name="T13" fmla="*/ 103188 h 345"/>
                <a:gd name="T14" fmla="*/ 163513 w 408"/>
                <a:gd name="T15" fmla="*/ 0 h 345"/>
                <a:gd name="T16" fmla="*/ 323850 w 408"/>
                <a:gd name="T17" fmla="*/ 103188 h 345"/>
                <a:gd name="T18" fmla="*/ 160338 w 408"/>
                <a:gd name="T19" fmla="*/ 446088 h 345"/>
                <a:gd name="T20" fmla="*/ 323850 w 408"/>
                <a:gd name="T21" fmla="*/ 342900 h 345"/>
                <a:gd name="T22" fmla="*/ 484188 w 408"/>
                <a:gd name="T23" fmla="*/ 446088 h 345"/>
                <a:gd name="T24" fmla="*/ 323850 w 408"/>
                <a:gd name="T25" fmla="*/ 547688 h 345"/>
                <a:gd name="T26" fmla="*/ 160338 w 408"/>
                <a:gd name="T27" fmla="*/ 446088 h 345"/>
                <a:gd name="T28" fmla="*/ 323850 w 408"/>
                <a:gd name="T29" fmla="*/ 307975 h 345"/>
                <a:gd name="T30" fmla="*/ 484188 w 408"/>
                <a:gd name="T31" fmla="*/ 204788 h 345"/>
                <a:gd name="T32" fmla="*/ 323850 w 408"/>
                <a:gd name="T33" fmla="*/ 103188 h 345"/>
                <a:gd name="T34" fmla="*/ 484188 w 408"/>
                <a:gd name="T35" fmla="*/ 0 h 345"/>
                <a:gd name="T36" fmla="*/ 647700 w 408"/>
                <a:gd name="T37" fmla="*/ 103188 h 345"/>
                <a:gd name="T38" fmla="*/ 484188 w 408"/>
                <a:gd name="T39" fmla="*/ 204788 h 345"/>
                <a:gd name="T40" fmla="*/ 647700 w 408"/>
                <a:gd name="T41" fmla="*/ 307975 h 345"/>
                <a:gd name="T42" fmla="*/ 484188 w 408"/>
                <a:gd name="T43" fmla="*/ 411163 h 345"/>
                <a:gd name="T44" fmla="*/ 323850 w 408"/>
                <a:gd name="T45" fmla="*/ 307975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8" h="345">
                  <a:moveTo>
                    <a:pt x="204" y="65"/>
                  </a:moveTo>
                  <a:lnTo>
                    <a:pt x="103" y="129"/>
                  </a:lnTo>
                  <a:lnTo>
                    <a:pt x="204" y="194"/>
                  </a:lnTo>
                  <a:lnTo>
                    <a:pt x="103" y="259"/>
                  </a:lnTo>
                  <a:lnTo>
                    <a:pt x="0" y="194"/>
                  </a:lnTo>
                  <a:lnTo>
                    <a:pt x="103" y="129"/>
                  </a:lnTo>
                  <a:lnTo>
                    <a:pt x="0" y="65"/>
                  </a:lnTo>
                  <a:lnTo>
                    <a:pt x="103" y="0"/>
                  </a:lnTo>
                  <a:lnTo>
                    <a:pt x="204" y="65"/>
                  </a:lnTo>
                  <a:close/>
                  <a:moveTo>
                    <a:pt x="101" y="281"/>
                  </a:moveTo>
                  <a:lnTo>
                    <a:pt x="204" y="216"/>
                  </a:lnTo>
                  <a:lnTo>
                    <a:pt x="305" y="281"/>
                  </a:lnTo>
                  <a:lnTo>
                    <a:pt x="204" y="345"/>
                  </a:lnTo>
                  <a:lnTo>
                    <a:pt x="101" y="281"/>
                  </a:lnTo>
                  <a:close/>
                  <a:moveTo>
                    <a:pt x="204" y="194"/>
                  </a:moveTo>
                  <a:lnTo>
                    <a:pt x="305" y="129"/>
                  </a:lnTo>
                  <a:lnTo>
                    <a:pt x="204" y="65"/>
                  </a:lnTo>
                  <a:lnTo>
                    <a:pt x="305" y="0"/>
                  </a:lnTo>
                  <a:lnTo>
                    <a:pt x="408" y="65"/>
                  </a:lnTo>
                  <a:lnTo>
                    <a:pt x="305" y="129"/>
                  </a:lnTo>
                  <a:lnTo>
                    <a:pt x="408" y="194"/>
                  </a:lnTo>
                  <a:lnTo>
                    <a:pt x="305" y="259"/>
                  </a:lnTo>
                  <a:lnTo>
                    <a:pt x="20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55" name="Группа 182">
            <a:extLst>
              <a:ext uri="{FF2B5EF4-FFF2-40B4-BE49-F238E27FC236}">
                <a16:creationId xmlns:a16="http://schemas.microsoft.com/office/drawing/2014/main" id="{DB25E313-7DC6-4E3F-8AC9-A69759539300}"/>
              </a:ext>
            </a:extLst>
          </p:cNvPr>
          <p:cNvGrpSpPr>
            <a:grpSpLocks/>
          </p:cNvGrpSpPr>
          <p:nvPr/>
        </p:nvGrpSpPr>
        <p:grpSpPr bwMode="auto">
          <a:xfrm>
            <a:off x="5174679" y="2943707"/>
            <a:ext cx="671389" cy="670244"/>
            <a:chOff x="993775" y="3552825"/>
            <a:chExt cx="930275" cy="928688"/>
          </a:xfrm>
        </p:grpSpPr>
        <p:sp>
          <p:nvSpPr>
            <p:cNvPr id="156" name="Oval 90">
              <a:extLst>
                <a:ext uri="{FF2B5EF4-FFF2-40B4-BE49-F238E27FC236}">
                  <a16:creationId xmlns:a16="http://schemas.microsoft.com/office/drawing/2014/main" id="{1CA5FB9E-D9C4-4374-9B7F-23E9C74DC855}"/>
                </a:ext>
              </a:extLst>
            </p:cNvPr>
            <p:cNvSpPr>
              <a:spLocks noChangeArrowheads="1"/>
            </p:cNvSpPr>
            <p:nvPr/>
          </p:nvSpPr>
          <p:spPr bwMode="auto">
            <a:xfrm>
              <a:off x="993775" y="3552825"/>
              <a:ext cx="930275" cy="928688"/>
            </a:xfrm>
            <a:prstGeom prst="ellipse">
              <a:avLst/>
            </a:prstGeom>
            <a:solidFill>
              <a:srgbClr val="32B1E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57" name="Freeform 91">
              <a:extLst>
                <a:ext uri="{FF2B5EF4-FFF2-40B4-BE49-F238E27FC236}">
                  <a16:creationId xmlns:a16="http://schemas.microsoft.com/office/drawing/2014/main" id="{7489CF88-ED68-410B-9D66-4816AE148599}"/>
                </a:ext>
              </a:extLst>
            </p:cNvPr>
            <p:cNvSpPr>
              <a:spLocks/>
            </p:cNvSpPr>
            <p:nvPr/>
          </p:nvSpPr>
          <p:spPr bwMode="auto">
            <a:xfrm>
              <a:off x="1158875" y="3792538"/>
              <a:ext cx="525463" cy="471488"/>
            </a:xfrm>
            <a:custGeom>
              <a:avLst/>
              <a:gdLst>
                <a:gd name="T0" fmla="*/ 525463 w 138"/>
                <a:gd name="T1" fmla="*/ 26616 h 124"/>
                <a:gd name="T2" fmla="*/ 441694 w 138"/>
                <a:gd name="T3" fmla="*/ 444872 h 124"/>
                <a:gd name="T4" fmla="*/ 399809 w 138"/>
                <a:gd name="T5" fmla="*/ 460081 h 124"/>
                <a:gd name="T6" fmla="*/ 209424 w 138"/>
                <a:gd name="T7" fmla="*/ 311790 h 124"/>
                <a:gd name="T8" fmla="*/ 140885 w 138"/>
                <a:gd name="T9" fmla="*/ 281372 h 124"/>
                <a:gd name="T10" fmla="*/ 22846 w 138"/>
                <a:gd name="T11" fmla="*/ 239546 h 124"/>
                <a:gd name="T12" fmla="*/ 3808 w 138"/>
                <a:gd name="T13" fmla="*/ 220535 h 124"/>
                <a:gd name="T14" fmla="*/ 22846 w 138"/>
                <a:gd name="T15" fmla="*/ 197721 h 124"/>
                <a:gd name="T16" fmla="*/ 487386 w 138"/>
                <a:gd name="T17" fmla="*/ 15209 h 124"/>
                <a:gd name="T18" fmla="*/ 525463 w 138"/>
                <a:gd name="T19" fmla="*/ 2661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24">
                  <a:moveTo>
                    <a:pt x="138" y="7"/>
                  </a:moveTo>
                  <a:cubicBezTo>
                    <a:pt x="116" y="117"/>
                    <a:pt x="116" y="117"/>
                    <a:pt x="116" y="117"/>
                  </a:cubicBezTo>
                  <a:cubicBezTo>
                    <a:pt x="116" y="117"/>
                    <a:pt x="113" y="124"/>
                    <a:pt x="105" y="121"/>
                  </a:cubicBezTo>
                  <a:cubicBezTo>
                    <a:pt x="55" y="82"/>
                    <a:pt x="55" y="82"/>
                    <a:pt x="55" y="82"/>
                  </a:cubicBezTo>
                  <a:cubicBezTo>
                    <a:pt x="37" y="74"/>
                    <a:pt x="37" y="74"/>
                    <a:pt x="37" y="74"/>
                  </a:cubicBezTo>
                  <a:cubicBezTo>
                    <a:pt x="6" y="63"/>
                    <a:pt x="6" y="63"/>
                    <a:pt x="6" y="63"/>
                  </a:cubicBezTo>
                  <a:cubicBezTo>
                    <a:pt x="6" y="63"/>
                    <a:pt x="1" y="62"/>
                    <a:pt x="1" y="58"/>
                  </a:cubicBezTo>
                  <a:cubicBezTo>
                    <a:pt x="0" y="54"/>
                    <a:pt x="6" y="52"/>
                    <a:pt x="6" y="52"/>
                  </a:cubicBezTo>
                  <a:cubicBezTo>
                    <a:pt x="128" y="4"/>
                    <a:pt x="128" y="4"/>
                    <a:pt x="128" y="4"/>
                  </a:cubicBezTo>
                  <a:cubicBezTo>
                    <a:pt x="128" y="4"/>
                    <a:pt x="138" y="0"/>
                    <a:pt x="13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8" name="Freeform 92">
              <a:extLst>
                <a:ext uri="{FF2B5EF4-FFF2-40B4-BE49-F238E27FC236}">
                  <a16:creationId xmlns:a16="http://schemas.microsoft.com/office/drawing/2014/main" id="{CA7B91EB-5477-4BA5-BA66-6795FBF235A5}"/>
                </a:ext>
              </a:extLst>
            </p:cNvPr>
            <p:cNvSpPr>
              <a:spLocks/>
            </p:cNvSpPr>
            <p:nvPr/>
          </p:nvSpPr>
          <p:spPr bwMode="auto">
            <a:xfrm>
              <a:off x="1298575" y="3883025"/>
              <a:ext cx="298450" cy="350838"/>
            </a:xfrm>
            <a:custGeom>
              <a:avLst/>
              <a:gdLst>
                <a:gd name="T0" fmla="*/ 53568 w 78"/>
                <a:gd name="T1" fmla="*/ 350838 h 92"/>
                <a:gd name="T2" fmla="*/ 42089 w 78"/>
                <a:gd name="T3" fmla="*/ 327957 h 92"/>
                <a:gd name="T4" fmla="*/ 0 w 78"/>
                <a:gd name="T5" fmla="*/ 190673 h 92"/>
                <a:gd name="T6" fmla="*/ 279319 w 78"/>
                <a:gd name="T7" fmla="*/ 11440 h 92"/>
                <a:gd name="T8" fmla="*/ 294624 w 78"/>
                <a:gd name="T9" fmla="*/ 11440 h 92"/>
                <a:gd name="T10" fmla="*/ 290797 w 78"/>
                <a:gd name="T11" fmla="*/ 19067 h 92"/>
                <a:gd name="T12" fmla="*/ 68873 w 78"/>
                <a:gd name="T13" fmla="*/ 217367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92">
                  <a:moveTo>
                    <a:pt x="14" y="92"/>
                  </a:moveTo>
                  <a:cubicBezTo>
                    <a:pt x="14" y="92"/>
                    <a:pt x="13" y="92"/>
                    <a:pt x="11" y="86"/>
                  </a:cubicBezTo>
                  <a:cubicBezTo>
                    <a:pt x="9" y="80"/>
                    <a:pt x="0" y="50"/>
                    <a:pt x="0" y="50"/>
                  </a:cubicBezTo>
                  <a:cubicBezTo>
                    <a:pt x="73" y="3"/>
                    <a:pt x="73" y="3"/>
                    <a:pt x="73" y="3"/>
                  </a:cubicBezTo>
                  <a:cubicBezTo>
                    <a:pt x="73" y="3"/>
                    <a:pt x="78" y="0"/>
                    <a:pt x="77" y="3"/>
                  </a:cubicBezTo>
                  <a:cubicBezTo>
                    <a:pt x="77" y="3"/>
                    <a:pt x="78" y="3"/>
                    <a:pt x="76" y="5"/>
                  </a:cubicBezTo>
                  <a:cubicBezTo>
                    <a:pt x="74" y="7"/>
                    <a:pt x="18" y="57"/>
                    <a:pt x="18" y="57"/>
                  </a:cubicBezTo>
                </a:path>
              </a:pathLst>
            </a:custGeom>
            <a:solidFill>
              <a:srgbClr val="D2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9" name="Freeform 93">
              <a:extLst>
                <a:ext uri="{FF2B5EF4-FFF2-40B4-BE49-F238E27FC236}">
                  <a16:creationId xmlns:a16="http://schemas.microsoft.com/office/drawing/2014/main" id="{18AE9BE7-2226-43FF-9832-45272CBC8966}"/>
                </a:ext>
              </a:extLst>
            </p:cNvPr>
            <p:cNvSpPr>
              <a:spLocks/>
            </p:cNvSpPr>
            <p:nvPr/>
          </p:nvSpPr>
          <p:spPr bwMode="auto">
            <a:xfrm>
              <a:off x="1352550" y="4105275"/>
              <a:ext cx="87313" cy="128588"/>
            </a:xfrm>
            <a:custGeom>
              <a:avLst/>
              <a:gdLst>
                <a:gd name="T0" fmla="*/ 87313 w 23"/>
                <a:gd name="T1" fmla="*/ 56730 h 34"/>
                <a:gd name="T2" fmla="*/ 11389 w 23"/>
                <a:gd name="T3" fmla="*/ 124806 h 34"/>
                <a:gd name="T4" fmla="*/ 0 w 23"/>
                <a:gd name="T5" fmla="*/ 128588 h 34"/>
                <a:gd name="T6" fmla="*/ 15185 w 23"/>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4">
                  <a:moveTo>
                    <a:pt x="23" y="15"/>
                  </a:moveTo>
                  <a:cubicBezTo>
                    <a:pt x="3" y="33"/>
                    <a:pt x="3" y="33"/>
                    <a:pt x="3" y="33"/>
                  </a:cubicBezTo>
                  <a:cubicBezTo>
                    <a:pt x="3" y="33"/>
                    <a:pt x="2" y="34"/>
                    <a:pt x="0" y="34"/>
                  </a:cubicBezTo>
                  <a:cubicBezTo>
                    <a:pt x="4" y="0"/>
                    <a:pt x="4" y="0"/>
                    <a:pt x="4" y="0"/>
                  </a:cubicBezTo>
                </a:path>
              </a:pathLst>
            </a:custGeom>
            <a:solidFill>
              <a:srgbClr val="B5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60" name="Группа 180">
            <a:extLst>
              <a:ext uri="{FF2B5EF4-FFF2-40B4-BE49-F238E27FC236}">
                <a16:creationId xmlns:a16="http://schemas.microsoft.com/office/drawing/2014/main" id="{E6A9D8BB-81D0-40E9-B94D-D8D4EBA32825}"/>
              </a:ext>
            </a:extLst>
          </p:cNvPr>
          <p:cNvGrpSpPr>
            <a:grpSpLocks/>
          </p:cNvGrpSpPr>
          <p:nvPr/>
        </p:nvGrpSpPr>
        <p:grpSpPr bwMode="auto">
          <a:xfrm>
            <a:off x="8351924" y="4551928"/>
            <a:ext cx="1261871" cy="1259717"/>
            <a:chOff x="2320925" y="2227263"/>
            <a:chExt cx="930275" cy="928688"/>
          </a:xfrm>
        </p:grpSpPr>
        <p:sp>
          <p:nvSpPr>
            <p:cNvPr id="161" name="Oval 122">
              <a:extLst>
                <a:ext uri="{FF2B5EF4-FFF2-40B4-BE49-F238E27FC236}">
                  <a16:creationId xmlns:a16="http://schemas.microsoft.com/office/drawing/2014/main" id="{102551CE-B2F6-4953-BF16-E3939BDD110C}"/>
                </a:ext>
              </a:extLst>
            </p:cNvPr>
            <p:cNvSpPr>
              <a:spLocks noChangeArrowheads="1"/>
            </p:cNvSpPr>
            <p:nvPr/>
          </p:nvSpPr>
          <p:spPr bwMode="auto">
            <a:xfrm>
              <a:off x="2320925" y="2227263"/>
              <a:ext cx="930275" cy="928688"/>
            </a:xfrm>
            <a:prstGeom prst="ellipse">
              <a:avLst/>
            </a:prstGeom>
            <a:solidFill>
              <a:srgbClr val="1AB7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62" name="Freeform 123">
              <a:extLst>
                <a:ext uri="{FF2B5EF4-FFF2-40B4-BE49-F238E27FC236}">
                  <a16:creationId xmlns:a16="http://schemas.microsoft.com/office/drawing/2014/main" id="{5074E898-D1BB-4EC4-AA0B-217608949D20}"/>
                </a:ext>
              </a:extLst>
            </p:cNvPr>
            <p:cNvSpPr>
              <a:spLocks noEditPoints="1"/>
            </p:cNvSpPr>
            <p:nvPr/>
          </p:nvSpPr>
          <p:spPr bwMode="auto">
            <a:xfrm>
              <a:off x="2527300" y="2497138"/>
              <a:ext cx="517525" cy="419100"/>
            </a:xfrm>
            <a:custGeom>
              <a:avLst/>
              <a:gdLst>
                <a:gd name="T0" fmla="*/ 441418 w 136"/>
                <a:gd name="T1" fmla="*/ 0 h 110"/>
                <a:gd name="T2" fmla="*/ 517525 w 136"/>
                <a:gd name="T3" fmla="*/ 83820 h 110"/>
                <a:gd name="T4" fmla="*/ 517525 w 136"/>
                <a:gd name="T5" fmla="*/ 95250 h 110"/>
                <a:gd name="T6" fmla="*/ 410976 w 136"/>
                <a:gd name="T7" fmla="*/ 289560 h 110"/>
                <a:gd name="T8" fmla="*/ 232125 w 136"/>
                <a:gd name="T9" fmla="*/ 419100 h 110"/>
                <a:gd name="T10" fmla="*/ 156019 w 136"/>
                <a:gd name="T11" fmla="*/ 339090 h 110"/>
                <a:gd name="T12" fmla="*/ 136992 w 136"/>
                <a:gd name="T13" fmla="*/ 266700 h 110"/>
                <a:gd name="T14" fmla="*/ 114160 w 136"/>
                <a:gd name="T15" fmla="*/ 198120 h 110"/>
                <a:gd name="T16" fmla="*/ 64691 w 136"/>
                <a:gd name="T17" fmla="*/ 118110 h 110"/>
                <a:gd name="T18" fmla="*/ 22832 w 136"/>
                <a:gd name="T19" fmla="*/ 140970 h 110"/>
                <a:gd name="T20" fmla="*/ 0 w 136"/>
                <a:gd name="T21" fmla="*/ 110490 h 110"/>
                <a:gd name="T22" fmla="*/ 38053 w 136"/>
                <a:gd name="T23" fmla="*/ 80010 h 110"/>
                <a:gd name="T24" fmla="*/ 76107 w 136"/>
                <a:gd name="T25" fmla="*/ 49530 h 110"/>
                <a:gd name="T26" fmla="*/ 152213 w 136"/>
                <a:gd name="T27" fmla="*/ 3810 h 110"/>
                <a:gd name="T28" fmla="*/ 159824 w 136"/>
                <a:gd name="T29" fmla="*/ 3810 h 110"/>
                <a:gd name="T30" fmla="*/ 228320 w 136"/>
                <a:gd name="T31" fmla="*/ 83820 h 110"/>
                <a:gd name="T32" fmla="*/ 239736 w 136"/>
                <a:gd name="T33" fmla="*/ 156210 h 110"/>
                <a:gd name="T34" fmla="*/ 247347 w 136"/>
                <a:gd name="T35" fmla="*/ 194310 h 110"/>
                <a:gd name="T36" fmla="*/ 285400 w 136"/>
                <a:gd name="T37" fmla="*/ 266700 h 110"/>
                <a:gd name="T38" fmla="*/ 334869 w 136"/>
                <a:gd name="T39" fmla="*/ 220980 h 110"/>
                <a:gd name="T40" fmla="*/ 369117 w 136"/>
                <a:gd name="T41" fmla="*/ 144780 h 110"/>
                <a:gd name="T42" fmla="*/ 369117 w 136"/>
                <a:gd name="T43" fmla="*/ 137160 h 110"/>
                <a:gd name="T44" fmla="*/ 334869 w 136"/>
                <a:gd name="T45" fmla="*/ 106680 h 110"/>
                <a:gd name="T46" fmla="*/ 296816 w 136"/>
                <a:gd name="T47" fmla="*/ 114300 h 110"/>
                <a:gd name="T48" fmla="*/ 437613 w 136"/>
                <a:gd name="T49" fmla="*/ 0 h 110"/>
                <a:gd name="T50" fmla="*/ 441418 w 136"/>
                <a:gd name="T51" fmla="*/ 0 h 110"/>
                <a:gd name="T52" fmla="*/ 441418 w 136"/>
                <a:gd name="T53" fmla="*/ 0 h 110"/>
                <a:gd name="T54" fmla="*/ 441418 w 136"/>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6" h="110">
                  <a:moveTo>
                    <a:pt x="116" y="0"/>
                  </a:moveTo>
                  <a:cubicBezTo>
                    <a:pt x="130" y="0"/>
                    <a:pt x="136" y="8"/>
                    <a:pt x="136" y="22"/>
                  </a:cubicBezTo>
                  <a:cubicBezTo>
                    <a:pt x="136" y="23"/>
                    <a:pt x="136" y="24"/>
                    <a:pt x="136" y="25"/>
                  </a:cubicBezTo>
                  <a:cubicBezTo>
                    <a:pt x="136" y="38"/>
                    <a:pt x="126" y="55"/>
                    <a:pt x="108" y="76"/>
                  </a:cubicBezTo>
                  <a:cubicBezTo>
                    <a:pt x="90" y="99"/>
                    <a:pt x="74" y="110"/>
                    <a:pt x="61" y="110"/>
                  </a:cubicBezTo>
                  <a:cubicBezTo>
                    <a:pt x="53" y="110"/>
                    <a:pt x="47" y="103"/>
                    <a:pt x="41" y="89"/>
                  </a:cubicBezTo>
                  <a:cubicBezTo>
                    <a:pt x="36" y="70"/>
                    <a:pt x="36" y="70"/>
                    <a:pt x="36" y="70"/>
                  </a:cubicBezTo>
                  <a:cubicBezTo>
                    <a:pt x="30" y="52"/>
                    <a:pt x="30" y="52"/>
                    <a:pt x="30" y="52"/>
                  </a:cubicBezTo>
                  <a:cubicBezTo>
                    <a:pt x="26" y="38"/>
                    <a:pt x="22" y="31"/>
                    <a:pt x="17" y="31"/>
                  </a:cubicBezTo>
                  <a:cubicBezTo>
                    <a:pt x="16" y="31"/>
                    <a:pt x="12" y="33"/>
                    <a:pt x="6" y="37"/>
                  </a:cubicBezTo>
                  <a:cubicBezTo>
                    <a:pt x="0" y="29"/>
                    <a:pt x="0" y="29"/>
                    <a:pt x="0" y="29"/>
                  </a:cubicBezTo>
                  <a:cubicBezTo>
                    <a:pt x="10" y="21"/>
                    <a:pt x="10" y="21"/>
                    <a:pt x="10" y="21"/>
                  </a:cubicBezTo>
                  <a:cubicBezTo>
                    <a:pt x="20" y="13"/>
                    <a:pt x="20" y="13"/>
                    <a:pt x="20" y="13"/>
                  </a:cubicBezTo>
                  <a:cubicBezTo>
                    <a:pt x="29" y="6"/>
                    <a:pt x="35" y="2"/>
                    <a:pt x="40" y="1"/>
                  </a:cubicBezTo>
                  <a:cubicBezTo>
                    <a:pt x="41" y="1"/>
                    <a:pt x="41" y="1"/>
                    <a:pt x="42" y="1"/>
                  </a:cubicBezTo>
                  <a:cubicBezTo>
                    <a:pt x="51" y="1"/>
                    <a:pt x="57" y="8"/>
                    <a:pt x="60" y="22"/>
                  </a:cubicBezTo>
                  <a:cubicBezTo>
                    <a:pt x="61" y="29"/>
                    <a:pt x="62" y="36"/>
                    <a:pt x="63" y="41"/>
                  </a:cubicBezTo>
                  <a:cubicBezTo>
                    <a:pt x="64" y="46"/>
                    <a:pt x="64" y="49"/>
                    <a:pt x="65" y="51"/>
                  </a:cubicBezTo>
                  <a:cubicBezTo>
                    <a:pt x="68" y="64"/>
                    <a:pt x="71" y="70"/>
                    <a:pt x="75" y="70"/>
                  </a:cubicBezTo>
                  <a:cubicBezTo>
                    <a:pt x="78" y="70"/>
                    <a:pt x="82" y="66"/>
                    <a:pt x="88" y="58"/>
                  </a:cubicBezTo>
                  <a:cubicBezTo>
                    <a:pt x="94" y="49"/>
                    <a:pt x="97" y="43"/>
                    <a:pt x="97" y="38"/>
                  </a:cubicBezTo>
                  <a:cubicBezTo>
                    <a:pt x="97" y="38"/>
                    <a:pt x="97" y="37"/>
                    <a:pt x="97" y="36"/>
                  </a:cubicBezTo>
                  <a:cubicBezTo>
                    <a:pt x="97" y="30"/>
                    <a:pt x="94" y="28"/>
                    <a:pt x="88" y="28"/>
                  </a:cubicBezTo>
                  <a:cubicBezTo>
                    <a:pt x="85" y="28"/>
                    <a:pt x="81" y="28"/>
                    <a:pt x="78" y="30"/>
                  </a:cubicBezTo>
                  <a:cubicBezTo>
                    <a:pt x="84" y="10"/>
                    <a:pt x="97" y="0"/>
                    <a:pt x="115" y="0"/>
                  </a:cubicBezTo>
                  <a:lnTo>
                    <a:pt x="116" y="0"/>
                  </a:lnTo>
                  <a:close/>
                  <a:moveTo>
                    <a:pt x="116" y="0"/>
                  </a:moveTo>
                  <a:cubicBezTo>
                    <a:pt x="116" y="0"/>
                    <a:pt x="116" y="0"/>
                    <a:pt x="116" y="0"/>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63" name="Группа 167">
            <a:extLst>
              <a:ext uri="{FF2B5EF4-FFF2-40B4-BE49-F238E27FC236}">
                <a16:creationId xmlns:a16="http://schemas.microsoft.com/office/drawing/2014/main" id="{9DDCE493-1562-40C3-96B3-EBB081F5CF8E}"/>
              </a:ext>
            </a:extLst>
          </p:cNvPr>
          <p:cNvGrpSpPr>
            <a:grpSpLocks/>
          </p:cNvGrpSpPr>
          <p:nvPr/>
        </p:nvGrpSpPr>
        <p:grpSpPr bwMode="auto">
          <a:xfrm>
            <a:off x="7173970" y="4366415"/>
            <a:ext cx="1049314" cy="1047524"/>
            <a:chOff x="2320925" y="901700"/>
            <a:chExt cx="930275" cy="928688"/>
          </a:xfrm>
        </p:grpSpPr>
        <p:sp>
          <p:nvSpPr>
            <p:cNvPr id="164" name="Oval 144">
              <a:extLst>
                <a:ext uri="{FF2B5EF4-FFF2-40B4-BE49-F238E27FC236}">
                  <a16:creationId xmlns:a16="http://schemas.microsoft.com/office/drawing/2014/main" id="{FC46F9B7-3FBF-4B4A-9CA9-19380CCED009}"/>
                </a:ext>
              </a:extLst>
            </p:cNvPr>
            <p:cNvSpPr>
              <a:spLocks noChangeArrowheads="1"/>
            </p:cNvSpPr>
            <p:nvPr/>
          </p:nvSpPr>
          <p:spPr bwMode="auto">
            <a:xfrm>
              <a:off x="2320925" y="901700"/>
              <a:ext cx="930275" cy="9286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65" name="Freeform 145">
              <a:extLst>
                <a:ext uri="{FF2B5EF4-FFF2-40B4-BE49-F238E27FC236}">
                  <a16:creationId xmlns:a16="http://schemas.microsoft.com/office/drawing/2014/main" id="{284C83C4-E60E-4A82-9A1B-A517AEC30C92}"/>
                </a:ext>
              </a:extLst>
            </p:cNvPr>
            <p:cNvSpPr>
              <a:spLocks/>
            </p:cNvSpPr>
            <p:nvPr/>
          </p:nvSpPr>
          <p:spPr bwMode="auto">
            <a:xfrm>
              <a:off x="2481263" y="1152525"/>
              <a:ext cx="609600" cy="427038"/>
            </a:xfrm>
            <a:custGeom>
              <a:avLst/>
              <a:gdLst>
                <a:gd name="T0" fmla="*/ 598170 w 160"/>
                <a:gd name="T1" fmla="*/ 64818 h 112"/>
                <a:gd name="T2" fmla="*/ 544830 w 160"/>
                <a:gd name="T3" fmla="*/ 11439 h 112"/>
                <a:gd name="T4" fmla="*/ 304800 w 160"/>
                <a:gd name="T5" fmla="*/ 0 h 112"/>
                <a:gd name="T6" fmla="*/ 64770 w 160"/>
                <a:gd name="T7" fmla="*/ 11439 h 112"/>
                <a:gd name="T8" fmla="*/ 11430 w 160"/>
                <a:gd name="T9" fmla="*/ 64818 h 112"/>
                <a:gd name="T10" fmla="*/ 0 w 160"/>
                <a:gd name="T11" fmla="*/ 213519 h 112"/>
                <a:gd name="T12" fmla="*/ 11430 w 160"/>
                <a:gd name="T13" fmla="*/ 362220 h 112"/>
                <a:gd name="T14" fmla="*/ 64770 w 160"/>
                <a:gd name="T15" fmla="*/ 415599 h 112"/>
                <a:gd name="T16" fmla="*/ 304800 w 160"/>
                <a:gd name="T17" fmla="*/ 427038 h 112"/>
                <a:gd name="T18" fmla="*/ 544830 w 160"/>
                <a:gd name="T19" fmla="*/ 415599 h 112"/>
                <a:gd name="T20" fmla="*/ 598170 w 160"/>
                <a:gd name="T21" fmla="*/ 362220 h 112"/>
                <a:gd name="T22" fmla="*/ 609600 w 160"/>
                <a:gd name="T23" fmla="*/ 213519 h 112"/>
                <a:gd name="T24" fmla="*/ 598170 w 160"/>
                <a:gd name="T25" fmla="*/ 64818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12">
                  <a:moveTo>
                    <a:pt x="157" y="17"/>
                  </a:moveTo>
                  <a:cubicBezTo>
                    <a:pt x="155" y="10"/>
                    <a:pt x="150" y="5"/>
                    <a:pt x="143" y="3"/>
                  </a:cubicBezTo>
                  <a:cubicBezTo>
                    <a:pt x="130" y="0"/>
                    <a:pt x="80" y="0"/>
                    <a:pt x="80" y="0"/>
                  </a:cubicBezTo>
                  <a:cubicBezTo>
                    <a:pt x="80" y="0"/>
                    <a:pt x="30" y="0"/>
                    <a:pt x="17" y="3"/>
                  </a:cubicBezTo>
                  <a:cubicBezTo>
                    <a:pt x="10" y="5"/>
                    <a:pt x="5" y="10"/>
                    <a:pt x="3" y="17"/>
                  </a:cubicBezTo>
                  <a:cubicBezTo>
                    <a:pt x="0" y="30"/>
                    <a:pt x="0" y="56"/>
                    <a:pt x="0" y="56"/>
                  </a:cubicBezTo>
                  <a:cubicBezTo>
                    <a:pt x="0" y="56"/>
                    <a:pt x="0" y="82"/>
                    <a:pt x="3" y="95"/>
                  </a:cubicBezTo>
                  <a:cubicBezTo>
                    <a:pt x="5" y="102"/>
                    <a:pt x="10" y="107"/>
                    <a:pt x="17" y="109"/>
                  </a:cubicBezTo>
                  <a:cubicBezTo>
                    <a:pt x="30" y="112"/>
                    <a:pt x="80" y="112"/>
                    <a:pt x="80" y="112"/>
                  </a:cubicBezTo>
                  <a:cubicBezTo>
                    <a:pt x="80" y="112"/>
                    <a:pt x="130" y="112"/>
                    <a:pt x="143" y="109"/>
                  </a:cubicBezTo>
                  <a:cubicBezTo>
                    <a:pt x="150" y="107"/>
                    <a:pt x="155" y="102"/>
                    <a:pt x="157" y="95"/>
                  </a:cubicBezTo>
                  <a:cubicBezTo>
                    <a:pt x="160" y="82"/>
                    <a:pt x="160" y="56"/>
                    <a:pt x="160" y="56"/>
                  </a:cubicBezTo>
                  <a:cubicBezTo>
                    <a:pt x="160" y="56"/>
                    <a:pt x="160" y="30"/>
                    <a:pt x="157"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6" name="Freeform 146">
              <a:extLst>
                <a:ext uri="{FF2B5EF4-FFF2-40B4-BE49-F238E27FC236}">
                  <a16:creationId xmlns:a16="http://schemas.microsoft.com/office/drawing/2014/main" id="{6214548E-3FF3-42A5-ABBA-6FA7A6D33933}"/>
                </a:ext>
              </a:extLst>
            </p:cNvPr>
            <p:cNvSpPr>
              <a:spLocks/>
            </p:cNvSpPr>
            <p:nvPr/>
          </p:nvSpPr>
          <p:spPr bwMode="auto">
            <a:xfrm>
              <a:off x="2725738" y="1274763"/>
              <a:ext cx="158750" cy="182563"/>
            </a:xfrm>
            <a:custGeom>
              <a:avLst/>
              <a:gdLst>
                <a:gd name="T0" fmla="*/ 0 w 100"/>
                <a:gd name="T1" fmla="*/ 182563 h 115"/>
                <a:gd name="T2" fmla="*/ 158750 w 100"/>
                <a:gd name="T3" fmla="*/ 92075 h 115"/>
                <a:gd name="T4" fmla="*/ 0 w 100"/>
                <a:gd name="T5" fmla="*/ 0 h 115"/>
                <a:gd name="T6" fmla="*/ 0 w 100"/>
                <a:gd name="T7" fmla="*/ 182563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115">
                  <a:moveTo>
                    <a:pt x="0" y="115"/>
                  </a:moveTo>
                  <a:lnTo>
                    <a:pt x="100" y="58"/>
                  </a:lnTo>
                  <a:lnTo>
                    <a:pt x="0" y="0"/>
                  </a:lnTo>
                  <a:lnTo>
                    <a:pt x="0"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67" name="Группа 195">
            <a:extLst>
              <a:ext uri="{FF2B5EF4-FFF2-40B4-BE49-F238E27FC236}">
                <a16:creationId xmlns:a16="http://schemas.microsoft.com/office/drawing/2014/main" id="{62F204F1-0FBA-4347-9B1C-7492438932C3}"/>
              </a:ext>
            </a:extLst>
          </p:cNvPr>
          <p:cNvGrpSpPr>
            <a:grpSpLocks/>
          </p:cNvGrpSpPr>
          <p:nvPr/>
        </p:nvGrpSpPr>
        <p:grpSpPr bwMode="auto">
          <a:xfrm>
            <a:off x="6120210" y="4164087"/>
            <a:ext cx="874777" cy="873284"/>
            <a:chOff x="3648075" y="4878388"/>
            <a:chExt cx="930275" cy="928688"/>
          </a:xfrm>
        </p:grpSpPr>
        <p:sp>
          <p:nvSpPr>
            <p:cNvPr id="168" name="Oval 63">
              <a:extLst>
                <a:ext uri="{FF2B5EF4-FFF2-40B4-BE49-F238E27FC236}">
                  <a16:creationId xmlns:a16="http://schemas.microsoft.com/office/drawing/2014/main" id="{6914A187-221B-4096-951C-E5DDBD65EE6B}"/>
                </a:ext>
              </a:extLst>
            </p:cNvPr>
            <p:cNvSpPr>
              <a:spLocks noChangeArrowheads="1"/>
            </p:cNvSpPr>
            <p:nvPr/>
          </p:nvSpPr>
          <p:spPr bwMode="auto">
            <a:xfrm>
              <a:off x="3648075" y="4878388"/>
              <a:ext cx="930275" cy="928688"/>
            </a:xfrm>
            <a:prstGeom prst="ellipse">
              <a:avLst/>
            </a:prstGeom>
            <a:solidFill>
              <a:srgbClr val="6545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69" name="Freeform 64">
              <a:extLst>
                <a:ext uri="{FF2B5EF4-FFF2-40B4-BE49-F238E27FC236}">
                  <a16:creationId xmlns:a16="http://schemas.microsoft.com/office/drawing/2014/main" id="{E0DBFEC9-B85F-4E1F-81D9-75FFFED1E877}"/>
                </a:ext>
              </a:extLst>
            </p:cNvPr>
            <p:cNvSpPr>
              <a:spLocks noEditPoints="1"/>
            </p:cNvSpPr>
            <p:nvPr/>
          </p:nvSpPr>
          <p:spPr bwMode="auto">
            <a:xfrm>
              <a:off x="3879850" y="5102225"/>
              <a:ext cx="484188" cy="506413"/>
            </a:xfrm>
            <a:custGeom>
              <a:avLst/>
              <a:gdLst>
                <a:gd name="T0" fmla="*/ 355600 w 305"/>
                <a:gd name="T1" fmla="*/ 438150 h 319"/>
                <a:gd name="T2" fmla="*/ 255588 w 305"/>
                <a:gd name="T3" fmla="*/ 438150 h 319"/>
                <a:gd name="T4" fmla="*/ 190500 w 305"/>
                <a:gd name="T5" fmla="*/ 506413 h 319"/>
                <a:gd name="T6" fmla="*/ 122238 w 305"/>
                <a:gd name="T7" fmla="*/ 506413 h 319"/>
                <a:gd name="T8" fmla="*/ 122238 w 305"/>
                <a:gd name="T9" fmla="*/ 438150 h 319"/>
                <a:gd name="T10" fmla="*/ 0 w 305"/>
                <a:gd name="T11" fmla="*/ 438150 h 319"/>
                <a:gd name="T12" fmla="*/ 0 w 305"/>
                <a:gd name="T13" fmla="*/ 87313 h 319"/>
                <a:gd name="T14" fmla="*/ 34925 w 305"/>
                <a:gd name="T15" fmla="*/ 0 h 319"/>
                <a:gd name="T16" fmla="*/ 484188 w 305"/>
                <a:gd name="T17" fmla="*/ 0 h 319"/>
                <a:gd name="T18" fmla="*/ 484188 w 305"/>
                <a:gd name="T19" fmla="*/ 307975 h 319"/>
                <a:gd name="T20" fmla="*/ 355600 w 305"/>
                <a:gd name="T21" fmla="*/ 438150 h 319"/>
                <a:gd name="T22" fmla="*/ 442913 w 305"/>
                <a:gd name="T23" fmla="*/ 285750 h 319"/>
                <a:gd name="T24" fmla="*/ 442913 w 305"/>
                <a:gd name="T25" fmla="*/ 42863 h 319"/>
                <a:gd name="T26" fmla="*/ 80963 w 305"/>
                <a:gd name="T27" fmla="*/ 42863 h 319"/>
                <a:gd name="T28" fmla="*/ 80963 w 305"/>
                <a:gd name="T29" fmla="*/ 361950 h 319"/>
                <a:gd name="T30" fmla="*/ 179388 w 305"/>
                <a:gd name="T31" fmla="*/ 361950 h 319"/>
                <a:gd name="T32" fmla="*/ 179388 w 305"/>
                <a:gd name="T33" fmla="*/ 427038 h 319"/>
                <a:gd name="T34" fmla="*/ 244475 w 305"/>
                <a:gd name="T35" fmla="*/ 361950 h 319"/>
                <a:gd name="T36" fmla="*/ 366713 w 305"/>
                <a:gd name="T37" fmla="*/ 361950 h 319"/>
                <a:gd name="T38" fmla="*/ 442913 w 305"/>
                <a:gd name="T39" fmla="*/ 285750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5" h="319">
                  <a:moveTo>
                    <a:pt x="224" y="276"/>
                  </a:moveTo>
                  <a:lnTo>
                    <a:pt x="161" y="276"/>
                  </a:lnTo>
                  <a:lnTo>
                    <a:pt x="120" y="319"/>
                  </a:lnTo>
                  <a:lnTo>
                    <a:pt x="77" y="319"/>
                  </a:lnTo>
                  <a:lnTo>
                    <a:pt x="77" y="276"/>
                  </a:lnTo>
                  <a:lnTo>
                    <a:pt x="0" y="276"/>
                  </a:lnTo>
                  <a:lnTo>
                    <a:pt x="0" y="55"/>
                  </a:lnTo>
                  <a:lnTo>
                    <a:pt x="22" y="0"/>
                  </a:lnTo>
                  <a:lnTo>
                    <a:pt x="305" y="0"/>
                  </a:lnTo>
                  <a:lnTo>
                    <a:pt x="305" y="194"/>
                  </a:lnTo>
                  <a:lnTo>
                    <a:pt x="224" y="276"/>
                  </a:lnTo>
                  <a:close/>
                  <a:moveTo>
                    <a:pt x="279" y="180"/>
                  </a:moveTo>
                  <a:lnTo>
                    <a:pt x="279" y="27"/>
                  </a:lnTo>
                  <a:lnTo>
                    <a:pt x="51" y="27"/>
                  </a:lnTo>
                  <a:lnTo>
                    <a:pt x="51" y="228"/>
                  </a:lnTo>
                  <a:lnTo>
                    <a:pt x="113" y="228"/>
                  </a:lnTo>
                  <a:lnTo>
                    <a:pt x="113" y="269"/>
                  </a:lnTo>
                  <a:lnTo>
                    <a:pt x="154" y="228"/>
                  </a:lnTo>
                  <a:lnTo>
                    <a:pt x="231" y="228"/>
                  </a:lnTo>
                  <a:lnTo>
                    <a:pt x="279" y="18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0" name="Freeform 65">
              <a:extLst>
                <a:ext uri="{FF2B5EF4-FFF2-40B4-BE49-F238E27FC236}">
                  <a16:creationId xmlns:a16="http://schemas.microsoft.com/office/drawing/2014/main" id="{AED447BB-DA13-49C1-A9A2-E9C38FD00D48}"/>
                </a:ext>
              </a:extLst>
            </p:cNvPr>
            <p:cNvSpPr>
              <a:spLocks noEditPoints="1"/>
            </p:cNvSpPr>
            <p:nvPr/>
          </p:nvSpPr>
          <p:spPr bwMode="auto">
            <a:xfrm>
              <a:off x="4078288" y="5232400"/>
              <a:ext cx="168275" cy="133350"/>
            </a:xfrm>
            <a:custGeom>
              <a:avLst/>
              <a:gdLst>
                <a:gd name="T0" fmla="*/ 122238 w 106"/>
                <a:gd name="T1" fmla="*/ 0 h 84"/>
                <a:gd name="T2" fmla="*/ 122238 w 106"/>
                <a:gd name="T3" fmla="*/ 133350 h 84"/>
                <a:gd name="T4" fmla="*/ 168275 w 106"/>
                <a:gd name="T5" fmla="*/ 133350 h 84"/>
                <a:gd name="T6" fmla="*/ 168275 w 106"/>
                <a:gd name="T7" fmla="*/ 0 h 84"/>
                <a:gd name="T8" fmla="*/ 122238 w 106"/>
                <a:gd name="T9" fmla="*/ 0 h 84"/>
                <a:gd name="T10" fmla="*/ 0 w 106"/>
                <a:gd name="T11" fmla="*/ 133350 h 84"/>
                <a:gd name="T12" fmla="*/ 46038 w 106"/>
                <a:gd name="T13" fmla="*/ 133350 h 84"/>
                <a:gd name="T14" fmla="*/ 46038 w 106"/>
                <a:gd name="T15" fmla="*/ 0 h 84"/>
                <a:gd name="T16" fmla="*/ 0 w 106"/>
                <a:gd name="T17" fmla="*/ 0 h 84"/>
                <a:gd name="T18" fmla="*/ 0 w 106"/>
                <a:gd name="T19" fmla="*/ 13335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84">
                  <a:moveTo>
                    <a:pt x="77" y="0"/>
                  </a:moveTo>
                  <a:lnTo>
                    <a:pt x="77" y="84"/>
                  </a:lnTo>
                  <a:lnTo>
                    <a:pt x="106" y="84"/>
                  </a:lnTo>
                  <a:lnTo>
                    <a:pt x="106" y="0"/>
                  </a:lnTo>
                  <a:lnTo>
                    <a:pt x="77" y="0"/>
                  </a:lnTo>
                  <a:close/>
                  <a:moveTo>
                    <a:pt x="0" y="84"/>
                  </a:moveTo>
                  <a:lnTo>
                    <a:pt x="29" y="84"/>
                  </a:lnTo>
                  <a:lnTo>
                    <a:pt x="29" y="0"/>
                  </a:lnTo>
                  <a:lnTo>
                    <a:pt x="0" y="0"/>
                  </a:lnTo>
                  <a:lnTo>
                    <a:pt x="0" y="8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71" name="Группа 188">
            <a:extLst>
              <a:ext uri="{FF2B5EF4-FFF2-40B4-BE49-F238E27FC236}">
                <a16:creationId xmlns:a16="http://schemas.microsoft.com/office/drawing/2014/main" id="{4F150E6E-F3E3-45BA-BB61-EE7D83764E73}"/>
              </a:ext>
            </a:extLst>
          </p:cNvPr>
          <p:cNvGrpSpPr>
            <a:grpSpLocks/>
          </p:cNvGrpSpPr>
          <p:nvPr/>
        </p:nvGrpSpPr>
        <p:grpSpPr bwMode="auto">
          <a:xfrm>
            <a:off x="6053195" y="2202827"/>
            <a:ext cx="842671" cy="842672"/>
            <a:chOff x="8955088" y="3552825"/>
            <a:chExt cx="928688" cy="928688"/>
          </a:xfrm>
        </p:grpSpPr>
        <p:sp>
          <p:nvSpPr>
            <p:cNvPr id="172" name="Oval 78">
              <a:extLst>
                <a:ext uri="{FF2B5EF4-FFF2-40B4-BE49-F238E27FC236}">
                  <a16:creationId xmlns:a16="http://schemas.microsoft.com/office/drawing/2014/main" id="{CBE1B15D-2212-4446-8AE2-487ED64FE8F7}"/>
                </a:ext>
              </a:extLst>
            </p:cNvPr>
            <p:cNvSpPr>
              <a:spLocks noChangeArrowheads="1"/>
            </p:cNvSpPr>
            <p:nvPr/>
          </p:nvSpPr>
          <p:spPr bwMode="auto">
            <a:xfrm>
              <a:off x="8955088" y="3552825"/>
              <a:ext cx="928688" cy="928688"/>
            </a:xfrm>
            <a:prstGeom prst="ellipse">
              <a:avLst/>
            </a:prstGeom>
            <a:solidFill>
              <a:srgbClr val="43029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73" name="Freeform 79">
              <a:extLst>
                <a:ext uri="{FF2B5EF4-FFF2-40B4-BE49-F238E27FC236}">
                  <a16:creationId xmlns:a16="http://schemas.microsoft.com/office/drawing/2014/main" id="{2D39BE24-3126-4A84-93B9-12645328325A}"/>
                </a:ext>
              </a:extLst>
            </p:cNvPr>
            <p:cNvSpPr>
              <a:spLocks/>
            </p:cNvSpPr>
            <p:nvPr/>
          </p:nvSpPr>
          <p:spPr bwMode="auto">
            <a:xfrm>
              <a:off x="9186863" y="3806825"/>
              <a:ext cx="481013" cy="434975"/>
            </a:xfrm>
            <a:custGeom>
              <a:avLst/>
              <a:gdLst>
                <a:gd name="T0" fmla="*/ 412297 w 126"/>
                <a:gd name="T1" fmla="*/ 110652 h 114"/>
                <a:gd name="T2" fmla="*/ 400844 w 126"/>
                <a:gd name="T3" fmla="*/ 122098 h 114"/>
                <a:gd name="T4" fmla="*/ 374121 w 126"/>
                <a:gd name="T5" fmla="*/ 144992 h 114"/>
                <a:gd name="T6" fmla="*/ 343581 w 126"/>
                <a:gd name="T7" fmla="*/ 179332 h 114"/>
                <a:gd name="T8" fmla="*/ 313040 w 126"/>
                <a:gd name="T9" fmla="*/ 217488 h 114"/>
                <a:gd name="T10" fmla="*/ 290135 w 126"/>
                <a:gd name="T11" fmla="*/ 248012 h 114"/>
                <a:gd name="T12" fmla="*/ 278682 w 126"/>
                <a:gd name="T13" fmla="*/ 270905 h 114"/>
                <a:gd name="T14" fmla="*/ 278682 w 126"/>
                <a:gd name="T15" fmla="*/ 293799 h 114"/>
                <a:gd name="T16" fmla="*/ 278682 w 126"/>
                <a:gd name="T17" fmla="*/ 331955 h 114"/>
                <a:gd name="T18" fmla="*/ 278682 w 126"/>
                <a:gd name="T19" fmla="*/ 370110 h 114"/>
                <a:gd name="T20" fmla="*/ 278682 w 126"/>
                <a:gd name="T21" fmla="*/ 396819 h 114"/>
                <a:gd name="T22" fmla="*/ 293952 w 126"/>
                <a:gd name="T23" fmla="*/ 396819 h 114"/>
                <a:gd name="T24" fmla="*/ 313040 w 126"/>
                <a:gd name="T25" fmla="*/ 396819 h 114"/>
                <a:gd name="T26" fmla="*/ 335946 w 126"/>
                <a:gd name="T27" fmla="*/ 396819 h 114"/>
                <a:gd name="T28" fmla="*/ 351216 w 126"/>
                <a:gd name="T29" fmla="*/ 400635 h 114"/>
                <a:gd name="T30" fmla="*/ 351216 w 126"/>
                <a:gd name="T31" fmla="*/ 434975 h 114"/>
                <a:gd name="T32" fmla="*/ 332128 w 126"/>
                <a:gd name="T33" fmla="*/ 434975 h 114"/>
                <a:gd name="T34" fmla="*/ 301588 w 126"/>
                <a:gd name="T35" fmla="*/ 431159 h 114"/>
                <a:gd name="T36" fmla="*/ 229054 w 126"/>
                <a:gd name="T37" fmla="*/ 431159 h 114"/>
                <a:gd name="T38" fmla="*/ 209966 w 126"/>
                <a:gd name="T39" fmla="*/ 434975 h 114"/>
                <a:gd name="T40" fmla="*/ 179425 w 126"/>
                <a:gd name="T41" fmla="*/ 434975 h 114"/>
                <a:gd name="T42" fmla="*/ 148885 w 126"/>
                <a:gd name="T43" fmla="*/ 434975 h 114"/>
                <a:gd name="T44" fmla="*/ 125980 w 126"/>
                <a:gd name="T45" fmla="*/ 434975 h 114"/>
                <a:gd name="T46" fmla="*/ 129797 w 126"/>
                <a:gd name="T47" fmla="*/ 404450 h 114"/>
                <a:gd name="T48" fmla="*/ 141250 w 126"/>
                <a:gd name="T49" fmla="*/ 404450 h 114"/>
                <a:gd name="T50" fmla="*/ 164155 w 126"/>
                <a:gd name="T51" fmla="*/ 400635 h 114"/>
                <a:gd name="T52" fmla="*/ 183243 w 126"/>
                <a:gd name="T53" fmla="*/ 400635 h 114"/>
                <a:gd name="T54" fmla="*/ 194696 w 126"/>
                <a:gd name="T55" fmla="*/ 389188 h 114"/>
                <a:gd name="T56" fmla="*/ 198513 w 126"/>
                <a:gd name="T57" fmla="*/ 370110 h 114"/>
                <a:gd name="T58" fmla="*/ 198513 w 126"/>
                <a:gd name="T59" fmla="*/ 331955 h 114"/>
                <a:gd name="T60" fmla="*/ 198513 w 126"/>
                <a:gd name="T61" fmla="*/ 293799 h 114"/>
                <a:gd name="T62" fmla="*/ 198513 w 126"/>
                <a:gd name="T63" fmla="*/ 267090 h 114"/>
                <a:gd name="T64" fmla="*/ 190878 w 126"/>
                <a:gd name="T65" fmla="*/ 248012 h 114"/>
                <a:gd name="T66" fmla="*/ 171790 w 126"/>
                <a:gd name="T67" fmla="*/ 209856 h 114"/>
                <a:gd name="T68" fmla="*/ 141250 w 126"/>
                <a:gd name="T69" fmla="*/ 160254 h 114"/>
                <a:gd name="T70" fmla="*/ 114527 w 126"/>
                <a:gd name="T71" fmla="*/ 110652 h 114"/>
                <a:gd name="T72" fmla="*/ 87804 w 126"/>
                <a:gd name="T73" fmla="*/ 68680 h 114"/>
                <a:gd name="T74" fmla="*/ 68716 w 126"/>
                <a:gd name="T75" fmla="*/ 45787 h 114"/>
                <a:gd name="T76" fmla="*/ 0 w 126"/>
                <a:gd name="T77" fmla="*/ 45787 h 114"/>
                <a:gd name="T78" fmla="*/ 0 w 126"/>
                <a:gd name="T79" fmla="*/ 0 h 114"/>
                <a:gd name="T80" fmla="*/ 229054 w 126"/>
                <a:gd name="T81" fmla="*/ 0 h 114"/>
                <a:gd name="T82" fmla="*/ 229054 w 126"/>
                <a:gd name="T83" fmla="*/ 3816 h 114"/>
                <a:gd name="T84" fmla="*/ 229054 w 126"/>
                <a:gd name="T85" fmla="*/ 3816 h 114"/>
                <a:gd name="T86" fmla="*/ 229054 w 126"/>
                <a:gd name="T87" fmla="*/ 11447 h 114"/>
                <a:gd name="T88" fmla="*/ 229054 w 126"/>
                <a:gd name="T89" fmla="*/ 45787 h 114"/>
                <a:gd name="T90" fmla="*/ 156520 w 126"/>
                <a:gd name="T91" fmla="*/ 45787 h 114"/>
                <a:gd name="T92" fmla="*/ 183243 w 126"/>
                <a:gd name="T93" fmla="*/ 91574 h 114"/>
                <a:gd name="T94" fmla="*/ 209966 w 126"/>
                <a:gd name="T95" fmla="*/ 144992 h 114"/>
                <a:gd name="T96" fmla="*/ 232871 w 126"/>
                <a:gd name="T97" fmla="*/ 186963 h 114"/>
                <a:gd name="T98" fmla="*/ 251959 w 126"/>
                <a:gd name="T99" fmla="*/ 221303 h 114"/>
                <a:gd name="T100" fmla="*/ 347398 w 126"/>
                <a:gd name="T101" fmla="*/ 103020 h 114"/>
                <a:gd name="T102" fmla="*/ 290135 w 126"/>
                <a:gd name="T103" fmla="*/ 103020 h 114"/>
                <a:gd name="T104" fmla="*/ 282500 w 126"/>
                <a:gd name="T105" fmla="*/ 61049 h 114"/>
                <a:gd name="T106" fmla="*/ 481013 w 126"/>
                <a:gd name="T107" fmla="*/ 61049 h 114"/>
                <a:gd name="T108" fmla="*/ 481013 w 126"/>
                <a:gd name="T109" fmla="*/ 64865 h 114"/>
                <a:gd name="T110" fmla="*/ 481013 w 126"/>
                <a:gd name="T111" fmla="*/ 64865 h 114"/>
                <a:gd name="T112" fmla="*/ 465743 w 126"/>
                <a:gd name="T113" fmla="*/ 95389 h 114"/>
                <a:gd name="T114" fmla="*/ 465743 w 126"/>
                <a:gd name="T115" fmla="*/ 95389 h 114"/>
                <a:gd name="T116" fmla="*/ 461925 w 126"/>
                <a:gd name="T117" fmla="*/ 103020 h 114"/>
                <a:gd name="T118" fmla="*/ 423750 w 126"/>
                <a:gd name="T119" fmla="*/ 103020 h 114"/>
                <a:gd name="T120" fmla="*/ 419932 w 126"/>
                <a:gd name="T121" fmla="*/ 106836 h 114"/>
                <a:gd name="T122" fmla="*/ 412297 w 126"/>
                <a:gd name="T123" fmla="*/ 110652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 h="114">
                  <a:moveTo>
                    <a:pt x="108" y="29"/>
                  </a:moveTo>
                  <a:cubicBezTo>
                    <a:pt x="108" y="29"/>
                    <a:pt x="107" y="30"/>
                    <a:pt x="105" y="32"/>
                  </a:cubicBezTo>
                  <a:cubicBezTo>
                    <a:pt x="98" y="38"/>
                    <a:pt x="98" y="38"/>
                    <a:pt x="98" y="38"/>
                  </a:cubicBezTo>
                  <a:cubicBezTo>
                    <a:pt x="90" y="47"/>
                    <a:pt x="90" y="47"/>
                    <a:pt x="90" y="47"/>
                  </a:cubicBezTo>
                  <a:cubicBezTo>
                    <a:pt x="87" y="51"/>
                    <a:pt x="85" y="54"/>
                    <a:pt x="82" y="57"/>
                  </a:cubicBezTo>
                  <a:cubicBezTo>
                    <a:pt x="80" y="60"/>
                    <a:pt x="78" y="63"/>
                    <a:pt x="76" y="65"/>
                  </a:cubicBezTo>
                  <a:cubicBezTo>
                    <a:pt x="74" y="68"/>
                    <a:pt x="73" y="70"/>
                    <a:pt x="73" y="71"/>
                  </a:cubicBezTo>
                  <a:cubicBezTo>
                    <a:pt x="73" y="72"/>
                    <a:pt x="73" y="73"/>
                    <a:pt x="73" y="77"/>
                  </a:cubicBezTo>
                  <a:cubicBezTo>
                    <a:pt x="73" y="80"/>
                    <a:pt x="73" y="83"/>
                    <a:pt x="73" y="87"/>
                  </a:cubicBezTo>
                  <a:cubicBezTo>
                    <a:pt x="73" y="91"/>
                    <a:pt x="73" y="94"/>
                    <a:pt x="73" y="97"/>
                  </a:cubicBezTo>
                  <a:cubicBezTo>
                    <a:pt x="73" y="101"/>
                    <a:pt x="73" y="103"/>
                    <a:pt x="73" y="104"/>
                  </a:cubicBezTo>
                  <a:cubicBezTo>
                    <a:pt x="73" y="104"/>
                    <a:pt x="75" y="104"/>
                    <a:pt x="77" y="104"/>
                  </a:cubicBezTo>
                  <a:cubicBezTo>
                    <a:pt x="82" y="104"/>
                    <a:pt x="82" y="104"/>
                    <a:pt x="82" y="104"/>
                  </a:cubicBezTo>
                  <a:cubicBezTo>
                    <a:pt x="84" y="104"/>
                    <a:pt x="86" y="104"/>
                    <a:pt x="88" y="104"/>
                  </a:cubicBezTo>
                  <a:cubicBezTo>
                    <a:pt x="90" y="105"/>
                    <a:pt x="91" y="105"/>
                    <a:pt x="92" y="105"/>
                  </a:cubicBezTo>
                  <a:cubicBezTo>
                    <a:pt x="92" y="114"/>
                    <a:pt x="92" y="114"/>
                    <a:pt x="92" y="114"/>
                  </a:cubicBezTo>
                  <a:cubicBezTo>
                    <a:pt x="91" y="114"/>
                    <a:pt x="90" y="114"/>
                    <a:pt x="87" y="114"/>
                  </a:cubicBezTo>
                  <a:cubicBezTo>
                    <a:pt x="85" y="114"/>
                    <a:pt x="82" y="113"/>
                    <a:pt x="79" y="113"/>
                  </a:cubicBezTo>
                  <a:cubicBezTo>
                    <a:pt x="60" y="113"/>
                    <a:pt x="60" y="113"/>
                    <a:pt x="60" y="113"/>
                  </a:cubicBezTo>
                  <a:cubicBezTo>
                    <a:pt x="59" y="113"/>
                    <a:pt x="57" y="114"/>
                    <a:pt x="55" y="114"/>
                  </a:cubicBezTo>
                  <a:cubicBezTo>
                    <a:pt x="52" y="114"/>
                    <a:pt x="50" y="114"/>
                    <a:pt x="47" y="114"/>
                  </a:cubicBezTo>
                  <a:cubicBezTo>
                    <a:pt x="44" y="114"/>
                    <a:pt x="41" y="114"/>
                    <a:pt x="39" y="114"/>
                  </a:cubicBezTo>
                  <a:cubicBezTo>
                    <a:pt x="33" y="114"/>
                    <a:pt x="33" y="114"/>
                    <a:pt x="33" y="114"/>
                  </a:cubicBezTo>
                  <a:cubicBezTo>
                    <a:pt x="34" y="106"/>
                    <a:pt x="34" y="106"/>
                    <a:pt x="34" y="106"/>
                  </a:cubicBezTo>
                  <a:cubicBezTo>
                    <a:pt x="37" y="106"/>
                    <a:pt x="37" y="106"/>
                    <a:pt x="37" y="106"/>
                  </a:cubicBezTo>
                  <a:cubicBezTo>
                    <a:pt x="39" y="106"/>
                    <a:pt x="41" y="106"/>
                    <a:pt x="43" y="105"/>
                  </a:cubicBezTo>
                  <a:cubicBezTo>
                    <a:pt x="44" y="105"/>
                    <a:pt x="46" y="105"/>
                    <a:pt x="48" y="105"/>
                  </a:cubicBezTo>
                  <a:cubicBezTo>
                    <a:pt x="49" y="104"/>
                    <a:pt x="51" y="104"/>
                    <a:pt x="51" y="102"/>
                  </a:cubicBezTo>
                  <a:cubicBezTo>
                    <a:pt x="52" y="102"/>
                    <a:pt x="52" y="100"/>
                    <a:pt x="52" y="97"/>
                  </a:cubicBezTo>
                  <a:cubicBezTo>
                    <a:pt x="52" y="94"/>
                    <a:pt x="52" y="91"/>
                    <a:pt x="52" y="87"/>
                  </a:cubicBezTo>
                  <a:cubicBezTo>
                    <a:pt x="52" y="84"/>
                    <a:pt x="52" y="80"/>
                    <a:pt x="52" y="77"/>
                  </a:cubicBezTo>
                  <a:cubicBezTo>
                    <a:pt x="52" y="73"/>
                    <a:pt x="52" y="71"/>
                    <a:pt x="52" y="70"/>
                  </a:cubicBezTo>
                  <a:cubicBezTo>
                    <a:pt x="52" y="69"/>
                    <a:pt x="52" y="67"/>
                    <a:pt x="50" y="65"/>
                  </a:cubicBezTo>
                  <a:cubicBezTo>
                    <a:pt x="49" y="62"/>
                    <a:pt x="47" y="59"/>
                    <a:pt x="45" y="55"/>
                  </a:cubicBezTo>
                  <a:cubicBezTo>
                    <a:pt x="37" y="42"/>
                    <a:pt x="37" y="42"/>
                    <a:pt x="37" y="42"/>
                  </a:cubicBezTo>
                  <a:cubicBezTo>
                    <a:pt x="30" y="29"/>
                    <a:pt x="30" y="29"/>
                    <a:pt x="30" y="29"/>
                  </a:cubicBezTo>
                  <a:cubicBezTo>
                    <a:pt x="23" y="18"/>
                    <a:pt x="23" y="18"/>
                    <a:pt x="23" y="18"/>
                  </a:cubicBezTo>
                  <a:cubicBezTo>
                    <a:pt x="21" y="15"/>
                    <a:pt x="19" y="13"/>
                    <a:pt x="18" y="12"/>
                  </a:cubicBezTo>
                  <a:cubicBezTo>
                    <a:pt x="0" y="12"/>
                    <a:pt x="0" y="12"/>
                    <a:pt x="0" y="12"/>
                  </a:cubicBezTo>
                  <a:cubicBezTo>
                    <a:pt x="0" y="0"/>
                    <a:pt x="0" y="0"/>
                    <a:pt x="0" y="0"/>
                  </a:cubicBezTo>
                  <a:cubicBezTo>
                    <a:pt x="60" y="0"/>
                    <a:pt x="60" y="0"/>
                    <a:pt x="60" y="0"/>
                  </a:cubicBezTo>
                  <a:cubicBezTo>
                    <a:pt x="60" y="1"/>
                    <a:pt x="60" y="1"/>
                    <a:pt x="60" y="1"/>
                  </a:cubicBezTo>
                  <a:cubicBezTo>
                    <a:pt x="60" y="1"/>
                    <a:pt x="60" y="1"/>
                    <a:pt x="60" y="1"/>
                  </a:cubicBezTo>
                  <a:cubicBezTo>
                    <a:pt x="60" y="3"/>
                    <a:pt x="60" y="3"/>
                    <a:pt x="60" y="3"/>
                  </a:cubicBezTo>
                  <a:cubicBezTo>
                    <a:pt x="60" y="12"/>
                    <a:pt x="60" y="12"/>
                    <a:pt x="60" y="12"/>
                  </a:cubicBezTo>
                  <a:cubicBezTo>
                    <a:pt x="41" y="12"/>
                    <a:pt x="41" y="12"/>
                    <a:pt x="41" y="12"/>
                  </a:cubicBezTo>
                  <a:cubicBezTo>
                    <a:pt x="48" y="24"/>
                    <a:pt x="48" y="24"/>
                    <a:pt x="48" y="24"/>
                  </a:cubicBezTo>
                  <a:cubicBezTo>
                    <a:pt x="55" y="38"/>
                    <a:pt x="55" y="38"/>
                    <a:pt x="55" y="38"/>
                  </a:cubicBezTo>
                  <a:cubicBezTo>
                    <a:pt x="61" y="49"/>
                    <a:pt x="61" y="49"/>
                    <a:pt x="61" y="49"/>
                  </a:cubicBezTo>
                  <a:cubicBezTo>
                    <a:pt x="66" y="58"/>
                    <a:pt x="66" y="58"/>
                    <a:pt x="66" y="58"/>
                  </a:cubicBezTo>
                  <a:cubicBezTo>
                    <a:pt x="91" y="27"/>
                    <a:pt x="91" y="27"/>
                    <a:pt x="91" y="27"/>
                  </a:cubicBezTo>
                  <a:cubicBezTo>
                    <a:pt x="76" y="27"/>
                    <a:pt x="76" y="27"/>
                    <a:pt x="76" y="27"/>
                  </a:cubicBezTo>
                  <a:cubicBezTo>
                    <a:pt x="74" y="16"/>
                    <a:pt x="74" y="16"/>
                    <a:pt x="74" y="16"/>
                  </a:cubicBezTo>
                  <a:cubicBezTo>
                    <a:pt x="126" y="16"/>
                    <a:pt x="126" y="16"/>
                    <a:pt x="126" y="16"/>
                  </a:cubicBezTo>
                  <a:cubicBezTo>
                    <a:pt x="126" y="17"/>
                    <a:pt x="126" y="17"/>
                    <a:pt x="126" y="17"/>
                  </a:cubicBezTo>
                  <a:cubicBezTo>
                    <a:pt x="126" y="17"/>
                    <a:pt x="126" y="17"/>
                    <a:pt x="126" y="17"/>
                  </a:cubicBezTo>
                  <a:cubicBezTo>
                    <a:pt x="122" y="25"/>
                    <a:pt x="122" y="25"/>
                    <a:pt x="122" y="25"/>
                  </a:cubicBezTo>
                  <a:cubicBezTo>
                    <a:pt x="122" y="25"/>
                    <a:pt x="122" y="25"/>
                    <a:pt x="122" y="25"/>
                  </a:cubicBezTo>
                  <a:cubicBezTo>
                    <a:pt x="121" y="27"/>
                    <a:pt x="121" y="27"/>
                    <a:pt x="121" y="27"/>
                  </a:cubicBezTo>
                  <a:cubicBezTo>
                    <a:pt x="111" y="27"/>
                    <a:pt x="111" y="27"/>
                    <a:pt x="111" y="27"/>
                  </a:cubicBezTo>
                  <a:cubicBezTo>
                    <a:pt x="111" y="28"/>
                    <a:pt x="110" y="28"/>
                    <a:pt x="110" y="28"/>
                  </a:cubicBezTo>
                  <a:cubicBezTo>
                    <a:pt x="109" y="28"/>
                    <a:pt x="109" y="29"/>
                    <a:pt x="108" y="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 name="Group 4">
            <a:extLst>
              <a:ext uri="{FF2B5EF4-FFF2-40B4-BE49-F238E27FC236}">
                <a16:creationId xmlns:a16="http://schemas.microsoft.com/office/drawing/2014/main" id="{6E6F7832-9759-43C0-AF41-8D0786891D2A}"/>
              </a:ext>
            </a:extLst>
          </p:cNvPr>
          <p:cNvGrpSpPr/>
          <p:nvPr/>
        </p:nvGrpSpPr>
        <p:grpSpPr>
          <a:xfrm rot="21056264">
            <a:off x="948235" y="3230223"/>
            <a:ext cx="3750807" cy="2647209"/>
            <a:chOff x="1812481" y="2954143"/>
            <a:chExt cx="2864659" cy="2021792"/>
          </a:xfrm>
        </p:grpSpPr>
        <p:grpSp>
          <p:nvGrpSpPr>
            <p:cNvPr id="25" name="Group 24">
              <a:extLst>
                <a:ext uri="{FF2B5EF4-FFF2-40B4-BE49-F238E27FC236}">
                  <a16:creationId xmlns:a16="http://schemas.microsoft.com/office/drawing/2014/main" id="{E18B139E-A79A-4A85-BE46-12C3E789740D}"/>
                </a:ext>
              </a:extLst>
            </p:cNvPr>
            <p:cNvGrpSpPr/>
            <p:nvPr/>
          </p:nvGrpSpPr>
          <p:grpSpPr>
            <a:xfrm>
              <a:off x="1812481" y="4208901"/>
              <a:ext cx="1282267" cy="731175"/>
              <a:chOff x="1812481" y="4208901"/>
              <a:chExt cx="1282267" cy="731175"/>
            </a:xfrm>
          </p:grpSpPr>
          <p:sp>
            <p:nvSpPr>
              <p:cNvPr id="56" name="Freeform 89"/>
              <p:cNvSpPr>
                <a:spLocks/>
              </p:cNvSpPr>
              <p:nvPr/>
            </p:nvSpPr>
            <p:spPr bwMode="auto">
              <a:xfrm>
                <a:off x="2369681" y="4208901"/>
                <a:ext cx="724406" cy="640456"/>
              </a:xfrm>
              <a:custGeom>
                <a:avLst/>
                <a:gdLst>
                  <a:gd name="T0" fmla="*/ 365623 w 223"/>
                  <a:gd name="T1" fmla="*/ 34304 h 197"/>
                  <a:gd name="T2" fmla="*/ 121874 w 223"/>
                  <a:gd name="T3" fmla="*/ 152464 h 197"/>
                  <a:gd name="T4" fmla="*/ 87597 w 223"/>
                  <a:gd name="T5" fmla="*/ 160088 h 197"/>
                  <a:gd name="T6" fmla="*/ 0 w 223"/>
                  <a:gd name="T7" fmla="*/ 160088 h 197"/>
                  <a:gd name="T8" fmla="*/ 0 w 223"/>
                  <a:gd name="T9" fmla="*/ 678466 h 197"/>
                  <a:gd name="T10" fmla="*/ 76171 w 223"/>
                  <a:gd name="T11" fmla="*/ 678466 h 197"/>
                  <a:gd name="T12" fmla="*/ 144726 w 223"/>
                  <a:gd name="T13" fmla="*/ 686090 h 197"/>
                  <a:gd name="T14" fmla="*/ 338963 w 223"/>
                  <a:gd name="T15" fmla="*/ 735641 h 197"/>
                  <a:gd name="T16" fmla="*/ 415135 w 223"/>
                  <a:gd name="T17" fmla="*/ 750887 h 197"/>
                  <a:gd name="T18" fmla="*/ 704586 w 223"/>
                  <a:gd name="T19" fmla="*/ 750887 h 197"/>
                  <a:gd name="T20" fmla="*/ 780758 w 223"/>
                  <a:gd name="T21" fmla="*/ 682278 h 197"/>
                  <a:gd name="T22" fmla="*/ 708395 w 223"/>
                  <a:gd name="T23" fmla="*/ 602234 h 197"/>
                  <a:gd name="T24" fmla="*/ 754098 w 223"/>
                  <a:gd name="T25" fmla="*/ 602234 h 197"/>
                  <a:gd name="T26" fmla="*/ 830269 w 223"/>
                  <a:gd name="T27" fmla="*/ 533625 h 197"/>
                  <a:gd name="T28" fmla="*/ 754098 w 223"/>
                  <a:gd name="T29" fmla="*/ 457393 h 197"/>
                  <a:gd name="T30" fmla="*/ 773141 w 223"/>
                  <a:gd name="T31" fmla="*/ 457393 h 197"/>
                  <a:gd name="T32" fmla="*/ 849312 w 223"/>
                  <a:gd name="T33" fmla="*/ 369726 h 197"/>
                  <a:gd name="T34" fmla="*/ 773141 w 223"/>
                  <a:gd name="T35" fmla="*/ 293494 h 197"/>
                  <a:gd name="T36" fmla="*/ 845503 w 223"/>
                  <a:gd name="T37" fmla="*/ 205827 h 197"/>
                  <a:gd name="T38" fmla="*/ 776949 w 223"/>
                  <a:gd name="T39" fmla="*/ 125783 h 197"/>
                  <a:gd name="T40" fmla="*/ 548435 w 223"/>
                  <a:gd name="T41" fmla="*/ 0 h 197"/>
                  <a:gd name="T42" fmla="*/ 483689 w 223"/>
                  <a:gd name="T43" fmla="*/ 0 h 197"/>
                  <a:gd name="T44" fmla="*/ 365623 w 223"/>
                  <a:gd name="T45" fmla="*/ 34304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3" h="197">
                    <a:moveTo>
                      <a:pt x="96" y="9"/>
                    </a:moveTo>
                    <a:cubicBezTo>
                      <a:pt x="32" y="40"/>
                      <a:pt x="32" y="40"/>
                      <a:pt x="32" y="40"/>
                    </a:cubicBezTo>
                    <a:cubicBezTo>
                      <a:pt x="30" y="41"/>
                      <a:pt x="27" y="42"/>
                      <a:pt x="23" y="42"/>
                    </a:cubicBezTo>
                    <a:cubicBezTo>
                      <a:pt x="0" y="42"/>
                      <a:pt x="0" y="42"/>
                      <a:pt x="0" y="42"/>
                    </a:cubicBezTo>
                    <a:cubicBezTo>
                      <a:pt x="0" y="178"/>
                      <a:pt x="0" y="178"/>
                      <a:pt x="0" y="178"/>
                    </a:cubicBezTo>
                    <a:cubicBezTo>
                      <a:pt x="20" y="178"/>
                      <a:pt x="20" y="178"/>
                      <a:pt x="20" y="178"/>
                    </a:cubicBezTo>
                    <a:cubicBezTo>
                      <a:pt x="26" y="178"/>
                      <a:pt x="32" y="179"/>
                      <a:pt x="38" y="180"/>
                    </a:cubicBezTo>
                    <a:cubicBezTo>
                      <a:pt x="89" y="193"/>
                      <a:pt x="89" y="193"/>
                      <a:pt x="89" y="193"/>
                    </a:cubicBezTo>
                    <a:cubicBezTo>
                      <a:pt x="96" y="196"/>
                      <a:pt x="103" y="197"/>
                      <a:pt x="109" y="197"/>
                    </a:cubicBezTo>
                    <a:cubicBezTo>
                      <a:pt x="185" y="197"/>
                      <a:pt x="185" y="197"/>
                      <a:pt x="185" y="197"/>
                    </a:cubicBezTo>
                    <a:cubicBezTo>
                      <a:pt x="196" y="197"/>
                      <a:pt x="204" y="190"/>
                      <a:pt x="205" y="179"/>
                    </a:cubicBezTo>
                    <a:cubicBezTo>
                      <a:pt x="206" y="168"/>
                      <a:pt x="197" y="158"/>
                      <a:pt x="186" y="158"/>
                    </a:cubicBezTo>
                    <a:cubicBezTo>
                      <a:pt x="198" y="158"/>
                      <a:pt x="198" y="158"/>
                      <a:pt x="198" y="158"/>
                    </a:cubicBezTo>
                    <a:cubicBezTo>
                      <a:pt x="208" y="158"/>
                      <a:pt x="217" y="150"/>
                      <a:pt x="218" y="140"/>
                    </a:cubicBezTo>
                    <a:cubicBezTo>
                      <a:pt x="218" y="129"/>
                      <a:pt x="209" y="120"/>
                      <a:pt x="198" y="120"/>
                    </a:cubicBezTo>
                    <a:cubicBezTo>
                      <a:pt x="203" y="120"/>
                      <a:pt x="203" y="120"/>
                      <a:pt x="203" y="120"/>
                    </a:cubicBezTo>
                    <a:cubicBezTo>
                      <a:pt x="214" y="120"/>
                      <a:pt x="223" y="114"/>
                      <a:pt x="223" y="97"/>
                    </a:cubicBezTo>
                    <a:cubicBezTo>
                      <a:pt x="223" y="87"/>
                      <a:pt x="214" y="77"/>
                      <a:pt x="203" y="77"/>
                    </a:cubicBezTo>
                    <a:cubicBezTo>
                      <a:pt x="214" y="76"/>
                      <a:pt x="223" y="69"/>
                      <a:pt x="222" y="54"/>
                    </a:cubicBezTo>
                    <a:cubicBezTo>
                      <a:pt x="222" y="44"/>
                      <a:pt x="214" y="34"/>
                      <a:pt x="204" y="33"/>
                    </a:cubicBezTo>
                    <a:cubicBezTo>
                      <a:pt x="195" y="23"/>
                      <a:pt x="161" y="2"/>
                      <a:pt x="144" y="0"/>
                    </a:cubicBezTo>
                    <a:cubicBezTo>
                      <a:pt x="127" y="0"/>
                      <a:pt x="127" y="0"/>
                      <a:pt x="127" y="0"/>
                    </a:cubicBezTo>
                    <a:cubicBezTo>
                      <a:pt x="116" y="0"/>
                      <a:pt x="106" y="3"/>
                      <a:pt x="96" y="9"/>
                    </a:cubicBezTo>
                  </a:path>
                </a:pathLst>
              </a:custGeom>
              <a:solidFill>
                <a:srgbClr val="FCD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7" name="Freeform 90"/>
              <p:cNvSpPr>
                <a:spLocks noEditPoints="1"/>
              </p:cNvSpPr>
              <p:nvPr/>
            </p:nvSpPr>
            <p:spPr bwMode="auto">
              <a:xfrm>
                <a:off x="2971531" y="4612402"/>
                <a:ext cx="104260" cy="249142"/>
              </a:xfrm>
              <a:custGeom>
                <a:avLst/>
                <a:gdLst>
                  <a:gd name="T0" fmla="*/ 0 w 32"/>
                  <a:gd name="T1" fmla="*/ 292100 h 77"/>
                  <a:gd name="T2" fmla="*/ 0 w 32"/>
                  <a:gd name="T3" fmla="*/ 292100 h 77"/>
                  <a:gd name="T4" fmla="*/ 0 w 32"/>
                  <a:gd name="T5" fmla="*/ 292100 h 77"/>
                  <a:gd name="T6" fmla="*/ 0 w 32"/>
                  <a:gd name="T7" fmla="*/ 292100 h 77"/>
                  <a:gd name="T8" fmla="*/ 122237 w 32"/>
                  <a:gd name="T9" fmla="*/ 79664 h 77"/>
                  <a:gd name="T10" fmla="*/ 95498 w 32"/>
                  <a:gd name="T11" fmla="*/ 15174 h 77"/>
                  <a:gd name="T12" fmla="*/ 87858 w 32"/>
                  <a:gd name="T13" fmla="*/ 11381 h 77"/>
                  <a:gd name="T14" fmla="*/ 87858 w 32"/>
                  <a:gd name="T15" fmla="*/ 11381 h 77"/>
                  <a:gd name="T16" fmla="*/ 87858 w 32"/>
                  <a:gd name="T17" fmla="*/ 11381 h 77"/>
                  <a:gd name="T18" fmla="*/ 87858 w 32"/>
                  <a:gd name="T19" fmla="*/ 11381 h 77"/>
                  <a:gd name="T20" fmla="*/ 84038 w 32"/>
                  <a:gd name="T21" fmla="*/ 7587 h 77"/>
                  <a:gd name="T22" fmla="*/ 84038 w 32"/>
                  <a:gd name="T23" fmla="*/ 7587 h 77"/>
                  <a:gd name="T24" fmla="*/ 84038 w 32"/>
                  <a:gd name="T25" fmla="*/ 7587 h 77"/>
                  <a:gd name="T26" fmla="*/ 84038 w 32"/>
                  <a:gd name="T27" fmla="*/ 7587 h 77"/>
                  <a:gd name="T28" fmla="*/ 84038 w 32"/>
                  <a:gd name="T29" fmla="*/ 7587 h 77"/>
                  <a:gd name="T30" fmla="*/ 80218 w 32"/>
                  <a:gd name="T31" fmla="*/ 7587 h 77"/>
                  <a:gd name="T32" fmla="*/ 80218 w 32"/>
                  <a:gd name="T33" fmla="*/ 7587 h 77"/>
                  <a:gd name="T34" fmla="*/ 80218 w 32"/>
                  <a:gd name="T35" fmla="*/ 7587 h 77"/>
                  <a:gd name="T36" fmla="*/ 80218 w 32"/>
                  <a:gd name="T37" fmla="*/ 3794 h 77"/>
                  <a:gd name="T38" fmla="*/ 76398 w 32"/>
                  <a:gd name="T39" fmla="*/ 3794 h 77"/>
                  <a:gd name="T40" fmla="*/ 76398 w 32"/>
                  <a:gd name="T41" fmla="*/ 3794 h 77"/>
                  <a:gd name="T42" fmla="*/ 76398 w 32"/>
                  <a:gd name="T43" fmla="*/ 3794 h 77"/>
                  <a:gd name="T44" fmla="*/ 76398 w 32"/>
                  <a:gd name="T45" fmla="*/ 3794 h 77"/>
                  <a:gd name="T46" fmla="*/ 76398 w 32"/>
                  <a:gd name="T47" fmla="*/ 3794 h 77"/>
                  <a:gd name="T48" fmla="*/ 72578 w 32"/>
                  <a:gd name="T49" fmla="*/ 3794 h 77"/>
                  <a:gd name="T50" fmla="*/ 72578 w 32"/>
                  <a:gd name="T51" fmla="*/ 3794 h 77"/>
                  <a:gd name="T52" fmla="*/ 72578 w 32"/>
                  <a:gd name="T53" fmla="*/ 3794 h 77"/>
                  <a:gd name="T54" fmla="*/ 72578 w 32"/>
                  <a:gd name="T55" fmla="*/ 3794 h 77"/>
                  <a:gd name="T56" fmla="*/ 72578 w 32"/>
                  <a:gd name="T57" fmla="*/ 3794 h 77"/>
                  <a:gd name="T58" fmla="*/ 72578 w 32"/>
                  <a:gd name="T59" fmla="*/ 3794 h 77"/>
                  <a:gd name="T60" fmla="*/ 68758 w 32"/>
                  <a:gd name="T61" fmla="*/ 3794 h 77"/>
                  <a:gd name="T62" fmla="*/ 68758 w 32"/>
                  <a:gd name="T63" fmla="*/ 3794 h 77"/>
                  <a:gd name="T64" fmla="*/ 68758 w 32"/>
                  <a:gd name="T65" fmla="*/ 0 h 77"/>
                  <a:gd name="T66" fmla="*/ 68758 w 32"/>
                  <a:gd name="T67" fmla="*/ 0 h 77"/>
                  <a:gd name="T68" fmla="*/ 68758 w 32"/>
                  <a:gd name="T69" fmla="*/ 0 h 77"/>
                  <a:gd name="T70" fmla="*/ 64938 w 32"/>
                  <a:gd name="T71" fmla="*/ 0 h 77"/>
                  <a:gd name="T72" fmla="*/ 64938 w 32"/>
                  <a:gd name="T73" fmla="*/ 0 h 77"/>
                  <a:gd name="T74" fmla="*/ 64938 w 32"/>
                  <a:gd name="T75" fmla="*/ 0 h 77"/>
                  <a:gd name="T76" fmla="*/ 64938 w 32"/>
                  <a:gd name="T77" fmla="*/ 0 h 77"/>
                  <a:gd name="T78" fmla="*/ 61119 w 32"/>
                  <a:gd name="T79" fmla="*/ 0 h 77"/>
                  <a:gd name="T80" fmla="*/ 61119 w 32"/>
                  <a:gd name="T81" fmla="*/ 0 h 77"/>
                  <a:gd name="T82" fmla="*/ 61119 w 32"/>
                  <a:gd name="T83" fmla="*/ 0 h 77"/>
                  <a:gd name="T84" fmla="*/ 61119 w 32"/>
                  <a:gd name="T85" fmla="*/ 0 h 77"/>
                  <a:gd name="T86" fmla="*/ 61119 w 32"/>
                  <a:gd name="T87" fmla="*/ 0 h 77"/>
                  <a:gd name="T88" fmla="*/ 61119 w 32"/>
                  <a:gd name="T89" fmla="*/ 0 h 77"/>
                  <a:gd name="T90" fmla="*/ 57299 w 32"/>
                  <a:gd name="T91" fmla="*/ 0 h 77"/>
                  <a:gd name="T92" fmla="*/ 57299 w 32"/>
                  <a:gd name="T93" fmla="*/ 0 h 77"/>
                  <a:gd name="T94" fmla="*/ 57299 w 32"/>
                  <a:gd name="T95" fmla="*/ 0 h 77"/>
                  <a:gd name="T96" fmla="*/ 57299 w 32"/>
                  <a:gd name="T97" fmla="*/ 0 h 77"/>
                  <a:gd name="T98" fmla="*/ 57299 w 32"/>
                  <a:gd name="T99" fmla="*/ 0 h 77"/>
                  <a:gd name="T100" fmla="*/ 53479 w 32"/>
                  <a:gd name="T101" fmla="*/ 0 h 77"/>
                  <a:gd name="T102" fmla="*/ 53479 w 32"/>
                  <a:gd name="T103" fmla="*/ 0 h 77"/>
                  <a:gd name="T104" fmla="*/ 53479 w 32"/>
                  <a:gd name="T105" fmla="*/ 0 h 77"/>
                  <a:gd name="T106" fmla="*/ 53479 w 32"/>
                  <a:gd name="T107" fmla="*/ 0 h 77"/>
                  <a:gd name="T108" fmla="*/ 49659 w 32"/>
                  <a:gd name="T109" fmla="*/ 0 h 77"/>
                  <a:gd name="T110" fmla="*/ 49659 w 32"/>
                  <a:gd name="T111" fmla="*/ 0 h 77"/>
                  <a:gd name="T112" fmla="*/ 49659 w 32"/>
                  <a:gd name="T113" fmla="*/ 0 h 77"/>
                  <a:gd name="T114" fmla="*/ 49659 w 32"/>
                  <a:gd name="T115" fmla="*/ 0 h 77"/>
                  <a:gd name="T116" fmla="*/ 49659 w 32"/>
                  <a:gd name="T117" fmla="*/ 0 h 77"/>
                  <a:gd name="T118" fmla="*/ 45839 w 32"/>
                  <a:gd name="T119" fmla="*/ 0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 h="77">
                    <a:moveTo>
                      <a:pt x="0" y="77"/>
                    </a:moveTo>
                    <a:cubicBezTo>
                      <a:pt x="0" y="77"/>
                      <a:pt x="0" y="77"/>
                      <a:pt x="0" y="77"/>
                    </a:cubicBezTo>
                    <a:cubicBezTo>
                      <a:pt x="0" y="77"/>
                      <a:pt x="0" y="77"/>
                      <a:pt x="0" y="77"/>
                    </a:cubicBezTo>
                    <a:cubicBezTo>
                      <a:pt x="0" y="77"/>
                      <a:pt x="0" y="77"/>
                      <a:pt x="0" y="77"/>
                    </a:cubicBezTo>
                    <a:moveTo>
                      <a:pt x="0" y="77"/>
                    </a:moveTo>
                    <a:cubicBezTo>
                      <a:pt x="0" y="77"/>
                      <a:pt x="0" y="77"/>
                      <a:pt x="0" y="77"/>
                    </a:cubicBezTo>
                    <a:cubicBezTo>
                      <a:pt x="0" y="77"/>
                      <a:pt x="0" y="77"/>
                      <a:pt x="0" y="77"/>
                    </a:cubicBezTo>
                    <a:cubicBezTo>
                      <a:pt x="0" y="77"/>
                      <a:pt x="0" y="77"/>
                      <a:pt x="0" y="77"/>
                    </a:cubicBezTo>
                    <a:moveTo>
                      <a:pt x="0" y="77"/>
                    </a:moveTo>
                    <a:cubicBezTo>
                      <a:pt x="0" y="77"/>
                      <a:pt x="0" y="77"/>
                      <a:pt x="0" y="77"/>
                    </a:cubicBezTo>
                    <a:cubicBezTo>
                      <a:pt x="0" y="77"/>
                      <a:pt x="0" y="77"/>
                      <a:pt x="0" y="77"/>
                    </a:cubicBezTo>
                    <a:moveTo>
                      <a:pt x="0" y="77"/>
                    </a:moveTo>
                    <a:cubicBezTo>
                      <a:pt x="0" y="77"/>
                      <a:pt x="0" y="77"/>
                      <a:pt x="0" y="77"/>
                    </a:cubicBezTo>
                    <a:cubicBezTo>
                      <a:pt x="0" y="77"/>
                      <a:pt x="0" y="77"/>
                      <a:pt x="0" y="77"/>
                    </a:cubicBezTo>
                    <a:moveTo>
                      <a:pt x="0" y="77"/>
                    </a:moveTo>
                    <a:cubicBezTo>
                      <a:pt x="0" y="77"/>
                      <a:pt x="0" y="77"/>
                      <a:pt x="0" y="77"/>
                    </a:cubicBezTo>
                    <a:cubicBezTo>
                      <a:pt x="0" y="77"/>
                      <a:pt x="0" y="77"/>
                      <a:pt x="0" y="77"/>
                    </a:cubicBezTo>
                    <a:moveTo>
                      <a:pt x="0" y="77"/>
                    </a:moveTo>
                    <a:cubicBezTo>
                      <a:pt x="0" y="77"/>
                      <a:pt x="0" y="77"/>
                      <a:pt x="0" y="77"/>
                    </a:cubicBezTo>
                    <a:cubicBezTo>
                      <a:pt x="0" y="77"/>
                      <a:pt x="0" y="77"/>
                      <a:pt x="0" y="77"/>
                    </a:cubicBezTo>
                    <a:cubicBezTo>
                      <a:pt x="0" y="77"/>
                      <a:pt x="0" y="77"/>
                      <a:pt x="0" y="77"/>
                    </a:cubicBezTo>
                    <a:moveTo>
                      <a:pt x="32" y="21"/>
                    </a:moveTo>
                    <a:cubicBezTo>
                      <a:pt x="31" y="31"/>
                      <a:pt x="22" y="38"/>
                      <a:pt x="12" y="38"/>
                    </a:cubicBezTo>
                    <a:cubicBezTo>
                      <a:pt x="12" y="38"/>
                      <a:pt x="12" y="38"/>
                      <a:pt x="12" y="38"/>
                    </a:cubicBezTo>
                    <a:cubicBezTo>
                      <a:pt x="22" y="38"/>
                      <a:pt x="31" y="31"/>
                      <a:pt x="32" y="21"/>
                    </a:cubicBezTo>
                    <a:moveTo>
                      <a:pt x="32" y="21"/>
                    </a:moveTo>
                    <a:cubicBezTo>
                      <a:pt x="32" y="21"/>
                      <a:pt x="32" y="21"/>
                      <a:pt x="32" y="21"/>
                    </a:cubicBezTo>
                    <a:cubicBezTo>
                      <a:pt x="32" y="21"/>
                      <a:pt x="32" y="21"/>
                      <a:pt x="32" y="21"/>
                    </a:cubicBezTo>
                    <a:moveTo>
                      <a:pt x="25" y="4"/>
                    </a:moveTo>
                    <a:cubicBezTo>
                      <a:pt x="25" y="4"/>
                      <a:pt x="25" y="4"/>
                      <a:pt x="25" y="4"/>
                    </a:cubicBezTo>
                    <a:cubicBezTo>
                      <a:pt x="25" y="4"/>
                      <a:pt x="25" y="4"/>
                      <a:pt x="25" y="4"/>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3" y="3"/>
                    </a:moveTo>
                    <a:cubicBezTo>
                      <a:pt x="23" y="3"/>
                      <a:pt x="23" y="3"/>
                      <a:pt x="23" y="3"/>
                    </a:cubicBezTo>
                    <a:cubicBezTo>
                      <a:pt x="23" y="3"/>
                      <a:pt x="23" y="3"/>
                      <a:pt x="23" y="3"/>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1"/>
                    </a:moveTo>
                    <a:cubicBezTo>
                      <a:pt x="21" y="1"/>
                      <a:pt x="21" y="1"/>
                      <a:pt x="21" y="1"/>
                    </a:cubicBezTo>
                    <a:cubicBezTo>
                      <a:pt x="21" y="1"/>
                      <a:pt x="21" y="1"/>
                      <a:pt x="21"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9" y="1"/>
                    </a:moveTo>
                    <a:cubicBezTo>
                      <a:pt x="19" y="1"/>
                      <a:pt x="19" y="1"/>
                      <a:pt x="19" y="1"/>
                    </a:cubicBezTo>
                    <a:cubicBezTo>
                      <a:pt x="19" y="1"/>
                      <a:pt x="19" y="1"/>
                      <a:pt x="19"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6" y="0"/>
                    </a:moveTo>
                    <a:cubicBezTo>
                      <a:pt x="16" y="0"/>
                      <a:pt x="17" y="0"/>
                      <a:pt x="17" y="0"/>
                    </a:cubicBezTo>
                    <a:cubicBezTo>
                      <a:pt x="17"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2" y="0"/>
                    </a:moveTo>
                    <a:cubicBezTo>
                      <a:pt x="12" y="0"/>
                      <a:pt x="12" y="0"/>
                      <a:pt x="12" y="0"/>
                    </a:cubicBezTo>
                    <a:cubicBezTo>
                      <a:pt x="12" y="0"/>
                      <a:pt x="12" y="0"/>
                      <a:pt x="12" y="0"/>
                    </a:cubicBezTo>
                  </a:path>
                </a:pathLst>
              </a:custGeom>
              <a:solidFill>
                <a:srgbClr val="FCE2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8" name="Freeform 91"/>
              <p:cNvSpPr>
                <a:spLocks noEditPoints="1"/>
              </p:cNvSpPr>
              <p:nvPr/>
            </p:nvSpPr>
            <p:spPr bwMode="auto">
              <a:xfrm>
                <a:off x="2939034" y="4292851"/>
                <a:ext cx="153005" cy="536196"/>
              </a:xfrm>
              <a:custGeom>
                <a:avLst/>
                <a:gdLst>
                  <a:gd name="T0" fmla="*/ 41984 w 47"/>
                  <a:gd name="T1" fmla="*/ 594360 h 165"/>
                  <a:gd name="T2" fmla="*/ 103052 w 47"/>
                  <a:gd name="T3" fmla="*/ 594360 h 165"/>
                  <a:gd name="T4" fmla="*/ 38167 w 47"/>
                  <a:gd name="T5" fmla="*/ 537210 h 165"/>
                  <a:gd name="T6" fmla="*/ 64885 w 47"/>
                  <a:gd name="T7" fmla="*/ 49530 h 165"/>
                  <a:gd name="T8" fmla="*/ 152670 w 47"/>
                  <a:gd name="T9" fmla="*/ 72390 h 165"/>
                  <a:gd name="T10" fmla="*/ 175570 w 47"/>
                  <a:gd name="T11" fmla="*/ 125730 h 165"/>
                  <a:gd name="T12" fmla="*/ 125953 w 47"/>
                  <a:gd name="T13" fmla="*/ 64770 h 165"/>
                  <a:gd name="T14" fmla="*/ 106869 w 47"/>
                  <a:gd name="T15" fmla="*/ 121920 h 165"/>
                  <a:gd name="T16" fmla="*/ 15267 w 47"/>
                  <a:gd name="T17" fmla="*/ 373380 h 165"/>
                  <a:gd name="T18" fmla="*/ 83968 w 47"/>
                  <a:gd name="T19" fmla="*/ 518160 h 165"/>
                  <a:gd name="T20" fmla="*/ 160303 w 47"/>
                  <a:gd name="T21" fmla="*/ 445770 h 165"/>
                  <a:gd name="T22" fmla="*/ 125953 w 47"/>
                  <a:gd name="T23" fmla="*/ 384810 h 165"/>
                  <a:gd name="T24" fmla="*/ 125953 w 47"/>
                  <a:gd name="T25" fmla="*/ 384810 h 165"/>
                  <a:gd name="T26" fmla="*/ 125953 w 47"/>
                  <a:gd name="T27" fmla="*/ 384810 h 165"/>
                  <a:gd name="T28" fmla="*/ 125953 w 47"/>
                  <a:gd name="T29" fmla="*/ 384810 h 165"/>
                  <a:gd name="T30" fmla="*/ 122136 w 47"/>
                  <a:gd name="T31" fmla="*/ 381000 h 165"/>
                  <a:gd name="T32" fmla="*/ 122136 w 47"/>
                  <a:gd name="T33" fmla="*/ 381000 h 165"/>
                  <a:gd name="T34" fmla="*/ 122136 w 47"/>
                  <a:gd name="T35" fmla="*/ 381000 h 165"/>
                  <a:gd name="T36" fmla="*/ 122136 w 47"/>
                  <a:gd name="T37" fmla="*/ 381000 h 165"/>
                  <a:gd name="T38" fmla="*/ 118319 w 47"/>
                  <a:gd name="T39" fmla="*/ 381000 h 165"/>
                  <a:gd name="T40" fmla="*/ 118319 w 47"/>
                  <a:gd name="T41" fmla="*/ 381000 h 165"/>
                  <a:gd name="T42" fmla="*/ 118319 w 47"/>
                  <a:gd name="T43" fmla="*/ 381000 h 165"/>
                  <a:gd name="T44" fmla="*/ 114502 w 47"/>
                  <a:gd name="T45" fmla="*/ 377190 h 165"/>
                  <a:gd name="T46" fmla="*/ 114502 w 47"/>
                  <a:gd name="T47" fmla="*/ 377190 h 165"/>
                  <a:gd name="T48" fmla="*/ 114502 w 47"/>
                  <a:gd name="T49" fmla="*/ 377190 h 165"/>
                  <a:gd name="T50" fmla="*/ 114502 w 47"/>
                  <a:gd name="T51" fmla="*/ 377190 h 165"/>
                  <a:gd name="T52" fmla="*/ 114502 w 47"/>
                  <a:gd name="T53" fmla="*/ 377190 h 165"/>
                  <a:gd name="T54" fmla="*/ 110686 w 47"/>
                  <a:gd name="T55" fmla="*/ 377190 h 165"/>
                  <a:gd name="T56" fmla="*/ 110686 w 47"/>
                  <a:gd name="T57" fmla="*/ 377190 h 165"/>
                  <a:gd name="T58" fmla="*/ 110686 w 47"/>
                  <a:gd name="T59" fmla="*/ 377190 h 165"/>
                  <a:gd name="T60" fmla="*/ 110686 w 47"/>
                  <a:gd name="T61" fmla="*/ 377190 h 165"/>
                  <a:gd name="T62" fmla="*/ 106869 w 47"/>
                  <a:gd name="T63" fmla="*/ 377190 h 165"/>
                  <a:gd name="T64" fmla="*/ 106869 w 47"/>
                  <a:gd name="T65" fmla="*/ 377190 h 165"/>
                  <a:gd name="T66" fmla="*/ 106869 w 47"/>
                  <a:gd name="T67" fmla="*/ 373380 h 165"/>
                  <a:gd name="T68" fmla="*/ 106869 w 47"/>
                  <a:gd name="T69" fmla="*/ 373380 h 165"/>
                  <a:gd name="T70" fmla="*/ 103052 w 47"/>
                  <a:gd name="T71" fmla="*/ 373380 h 165"/>
                  <a:gd name="T72" fmla="*/ 103052 w 47"/>
                  <a:gd name="T73" fmla="*/ 373380 h 165"/>
                  <a:gd name="T74" fmla="*/ 103052 w 47"/>
                  <a:gd name="T75" fmla="*/ 373380 h 165"/>
                  <a:gd name="T76" fmla="*/ 103052 w 47"/>
                  <a:gd name="T77" fmla="*/ 373380 h 165"/>
                  <a:gd name="T78" fmla="*/ 99235 w 47"/>
                  <a:gd name="T79" fmla="*/ 373380 h 165"/>
                  <a:gd name="T80" fmla="*/ 99235 w 47"/>
                  <a:gd name="T81" fmla="*/ 373380 h 165"/>
                  <a:gd name="T82" fmla="*/ 99235 w 47"/>
                  <a:gd name="T83" fmla="*/ 373380 h 165"/>
                  <a:gd name="T84" fmla="*/ 99235 w 47"/>
                  <a:gd name="T85" fmla="*/ 373380 h 165"/>
                  <a:gd name="T86" fmla="*/ 99235 w 47"/>
                  <a:gd name="T87" fmla="*/ 373380 h 165"/>
                  <a:gd name="T88" fmla="*/ 95419 w 47"/>
                  <a:gd name="T89" fmla="*/ 373380 h 165"/>
                  <a:gd name="T90" fmla="*/ 95419 w 47"/>
                  <a:gd name="T91" fmla="*/ 373380 h 165"/>
                  <a:gd name="T92" fmla="*/ 95419 w 47"/>
                  <a:gd name="T93" fmla="*/ 373380 h 165"/>
                  <a:gd name="T94" fmla="*/ 95419 w 47"/>
                  <a:gd name="T95" fmla="*/ 373380 h 165"/>
                  <a:gd name="T96" fmla="*/ 91602 w 47"/>
                  <a:gd name="T97" fmla="*/ 373380 h 165"/>
                  <a:gd name="T98" fmla="*/ 91602 w 47"/>
                  <a:gd name="T99" fmla="*/ 373380 h 165"/>
                  <a:gd name="T100" fmla="*/ 91602 w 47"/>
                  <a:gd name="T101" fmla="*/ 373380 h 165"/>
                  <a:gd name="T102" fmla="*/ 91602 w 47"/>
                  <a:gd name="T103" fmla="*/ 373380 h 165"/>
                  <a:gd name="T104" fmla="*/ 87785 w 47"/>
                  <a:gd name="T105" fmla="*/ 373380 h 165"/>
                  <a:gd name="T106" fmla="*/ 87785 w 47"/>
                  <a:gd name="T107" fmla="*/ 373380 h 165"/>
                  <a:gd name="T108" fmla="*/ 87785 w 47"/>
                  <a:gd name="T109" fmla="*/ 373380 h 165"/>
                  <a:gd name="T110" fmla="*/ 87785 w 47"/>
                  <a:gd name="T111" fmla="*/ 373380 h 165"/>
                  <a:gd name="T112" fmla="*/ 83968 w 47"/>
                  <a:gd name="T113" fmla="*/ 373380 h 165"/>
                  <a:gd name="T114" fmla="*/ 103052 w 47"/>
                  <a:gd name="T115" fmla="*/ 209550 h 165"/>
                  <a:gd name="T116" fmla="*/ 175570 w 47"/>
                  <a:gd name="T117" fmla="*/ 121920 h 165"/>
                  <a:gd name="T118" fmla="*/ 41984 w 47"/>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 h="165">
                    <a:moveTo>
                      <a:pt x="10" y="141"/>
                    </a:moveTo>
                    <a:cubicBezTo>
                      <a:pt x="9" y="141"/>
                      <a:pt x="8" y="141"/>
                      <a:pt x="6" y="141"/>
                    </a:cubicBezTo>
                    <a:cubicBezTo>
                      <a:pt x="6" y="141"/>
                      <a:pt x="5" y="141"/>
                      <a:pt x="4" y="141"/>
                    </a:cubicBezTo>
                    <a:cubicBezTo>
                      <a:pt x="8" y="145"/>
                      <a:pt x="11" y="150"/>
                      <a:pt x="11" y="156"/>
                    </a:cubicBezTo>
                    <a:cubicBezTo>
                      <a:pt x="11" y="159"/>
                      <a:pt x="10" y="162"/>
                      <a:pt x="9" y="165"/>
                    </a:cubicBezTo>
                    <a:cubicBezTo>
                      <a:pt x="16" y="165"/>
                      <a:pt x="16" y="165"/>
                      <a:pt x="16" y="165"/>
                    </a:cubicBezTo>
                    <a:cubicBezTo>
                      <a:pt x="20" y="165"/>
                      <a:pt x="23" y="163"/>
                      <a:pt x="26" y="161"/>
                    </a:cubicBezTo>
                    <a:cubicBezTo>
                      <a:pt x="27" y="160"/>
                      <a:pt x="27" y="158"/>
                      <a:pt x="27" y="156"/>
                    </a:cubicBezTo>
                    <a:cubicBezTo>
                      <a:pt x="27" y="154"/>
                      <a:pt x="26" y="152"/>
                      <a:pt x="25" y="150"/>
                    </a:cubicBezTo>
                    <a:cubicBezTo>
                      <a:pt x="23" y="147"/>
                      <a:pt x="20" y="144"/>
                      <a:pt x="17" y="142"/>
                    </a:cubicBezTo>
                    <a:cubicBezTo>
                      <a:pt x="15" y="142"/>
                      <a:pt x="13" y="141"/>
                      <a:pt x="12" y="141"/>
                    </a:cubicBezTo>
                    <a:cubicBezTo>
                      <a:pt x="11" y="141"/>
                      <a:pt x="11" y="141"/>
                      <a:pt x="10" y="141"/>
                    </a:cubicBezTo>
                    <a:moveTo>
                      <a:pt x="11" y="0"/>
                    </a:moveTo>
                    <a:cubicBezTo>
                      <a:pt x="0" y="2"/>
                      <a:pt x="0" y="2"/>
                      <a:pt x="0" y="2"/>
                    </a:cubicBezTo>
                    <a:cubicBezTo>
                      <a:pt x="5" y="5"/>
                      <a:pt x="8" y="8"/>
                      <a:pt x="10" y="11"/>
                    </a:cubicBezTo>
                    <a:cubicBezTo>
                      <a:pt x="13" y="11"/>
                      <a:pt x="15" y="12"/>
                      <a:pt x="17" y="13"/>
                    </a:cubicBezTo>
                    <a:cubicBezTo>
                      <a:pt x="20" y="13"/>
                      <a:pt x="23" y="13"/>
                      <a:pt x="26" y="13"/>
                    </a:cubicBezTo>
                    <a:cubicBezTo>
                      <a:pt x="26" y="13"/>
                      <a:pt x="26" y="13"/>
                      <a:pt x="27" y="13"/>
                    </a:cubicBezTo>
                    <a:cubicBezTo>
                      <a:pt x="29" y="13"/>
                      <a:pt x="32" y="13"/>
                      <a:pt x="34" y="14"/>
                    </a:cubicBezTo>
                    <a:cubicBezTo>
                      <a:pt x="37" y="16"/>
                      <a:pt x="39" y="17"/>
                      <a:pt x="40" y="19"/>
                    </a:cubicBezTo>
                    <a:cubicBezTo>
                      <a:pt x="42" y="21"/>
                      <a:pt x="43" y="23"/>
                      <a:pt x="44" y="24"/>
                    </a:cubicBezTo>
                    <a:cubicBezTo>
                      <a:pt x="45" y="26"/>
                      <a:pt x="45" y="28"/>
                      <a:pt x="45" y="29"/>
                    </a:cubicBezTo>
                    <a:cubicBezTo>
                      <a:pt x="46" y="30"/>
                      <a:pt x="46" y="31"/>
                      <a:pt x="46" y="32"/>
                    </a:cubicBezTo>
                    <a:cubicBezTo>
                      <a:pt x="46" y="33"/>
                      <a:pt x="46" y="33"/>
                      <a:pt x="46" y="33"/>
                    </a:cubicBezTo>
                    <a:cubicBezTo>
                      <a:pt x="46" y="33"/>
                      <a:pt x="46" y="33"/>
                      <a:pt x="46" y="32"/>
                    </a:cubicBezTo>
                    <a:cubicBezTo>
                      <a:pt x="46" y="31"/>
                      <a:pt x="45" y="30"/>
                      <a:pt x="45" y="29"/>
                    </a:cubicBezTo>
                    <a:cubicBezTo>
                      <a:pt x="44" y="26"/>
                      <a:pt x="43" y="23"/>
                      <a:pt x="39" y="20"/>
                    </a:cubicBezTo>
                    <a:cubicBezTo>
                      <a:pt x="38" y="19"/>
                      <a:pt x="36" y="17"/>
                      <a:pt x="33" y="17"/>
                    </a:cubicBezTo>
                    <a:cubicBezTo>
                      <a:pt x="32" y="16"/>
                      <a:pt x="30" y="16"/>
                      <a:pt x="28" y="16"/>
                    </a:cubicBezTo>
                    <a:cubicBezTo>
                      <a:pt x="27" y="16"/>
                      <a:pt x="27" y="16"/>
                      <a:pt x="26" y="16"/>
                    </a:cubicBezTo>
                    <a:cubicBezTo>
                      <a:pt x="24" y="16"/>
                      <a:pt x="23" y="16"/>
                      <a:pt x="21" y="16"/>
                    </a:cubicBezTo>
                    <a:cubicBezTo>
                      <a:pt x="25" y="20"/>
                      <a:pt x="28" y="26"/>
                      <a:pt x="28" y="32"/>
                    </a:cubicBezTo>
                    <a:cubicBezTo>
                      <a:pt x="28" y="47"/>
                      <a:pt x="19" y="54"/>
                      <a:pt x="9" y="55"/>
                    </a:cubicBezTo>
                    <a:cubicBezTo>
                      <a:pt x="20" y="55"/>
                      <a:pt x="28" y="65"/>
                      <a:pt x="28" y="75"/>
                    </a:cubicBezTo>
                    <a:cubicBezTo>
                      <a:pt x="28" y="92"/>
                      <a:pt x="20" y="98"/>
                      <a:pt x="9" y="98"/>
                    </a:cubicBezTo>
                    <a:cubicBezTo>
                      <a:pt x="4" y="98"/>
                      <a:pt x="4" y="98"/>
                      <a:pt x="4" y="98"/>
                    </a:cubicBezTo>
                    <a:cubicBezTo>
                      <a:pt x="15" y="98"/>
                      <a:pt x="23" y="106"/>
                      <a:pt x="23" y="117"/>
                    </a:cubicBezTo>
                    <a:cubicBezTo>
                      <a:pt x="23" y="125"/>
                      <a:pt x="19" y="132"/>
                      <a:pt x="12" y="135"/>
                    </a:cubicBezTo>
                    <a:cubicBezTo>
                      <a:pt x="14" y="135"/>
                      <a:pt x="16" y="136"/>
                      <a:pt x="18" y="136"/>
                    </a:cubicBezTo>
                    <a:cubicBezTo>
                      <a:pt x="22" y="136"/>
                      <a:pt x="22" y="136"/>
                      <a:pt x="22" y="136"/>
                    </a:cubicBezTo>
                    <a:cubicBezTo>
                      <a:pt x="32" y="136"/>
                      <a:pt x="41" y="129"/>
                      <a:pt x="42" y="119"/>
                    </a:cubicBezTo>
                    <a:cubicBezTo>
                      <a:pt x="42" y="119"/>
                      <a:pt x="42" y="119"/>
                      <a:pt x="42" y="119"/>
                    </a:cubicBezTo>
                    <a:cubicBezTo>
                      <a:pt x="42" y="119"/>
                      <a:pt x="42" y="119"/>
                      <a:pt x="42" y="119"/>
                    </a:cubicBezTo>
                    <a:cubicBezTo>
                      <a:pt x="42" y="118"/>
                      <a:pt x="42" y="118"/>
                      <a:pt x="42" y="117"/>
                    </a:cubicBezTo>
                    <a:cubicBezTo>
                      <a:pt x="42" y="111"/>
                      <a:pt x="39" y="106"/>
                      <a:pt x="35" y="102"/>
                    </a:cubicBezTo>
                    <a:cubicBezTo>
                      <a:pt x="35" y="102"/>
                      <a:pt x="35" y="102"/>
                      <a:pt x="35" y="102"/>
                    </a:cubicBezTo>
                    <a:cubicBezTo>
                      <a:pt x="34" y="102"/>
                      <a:pt x="34"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3" y="101"/>
                      <a:pt x="33" y="101"/>
                      <a:pt x="33" y="101"/>
                    </a:cubicBezTo>
                    <a:cubicBezTo>
                      <a:pt x="32" y="101"/>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1" y="99"/>
                      <a:pt x="31" y="99"/>
                      <a:pt x="31" y="99"/>
                    </a:cubicBezTo>
                    <a:cubicBezTo>
                      <a:pt x="31" y="99"/>
                      <a:pt x="31" y="99"/>
                      <a:pt x="31" y="99"/>
                    </a:cubicBezTo>
                    <a:cubicBezTo>
                      <a:pt x="31"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30" y="99"/>
                      <a:pt x="30" y="99"/>
                    </a:cubicBezTo>
                    <a:cubicBezTo>
                      <a:pt x="30"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8" y="98"/>
                      <a:pt x="28" y="98"/>
                    </a:cubicBezTo>
                    <a:cubicBezTo>
                      <a:pt x="28"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5" y="98"/>
                    </a:cubicBezTo>
                    <a:cubicBezTo>
                      <a:pt x="25" y="98"/>
                      <a:pt x="25"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2" y="98"/>
                    </a:cubicBezTo>
                    <a:cubicBezTo>
                      <a:pt x="22" y="98"/>
                      <a:pt x="22" y="98"/>
                      <a:pt x="22" y="98"/>
                    </a:cubicBezTo>
                    <a:cubicBezTo>
                      <a:pt x="22" y="98"/>
                      <a:pt x="22" y="98"/>
                      <a:pt x="22" y="98"/>
                    </a:cubicBezTo>
                    <a:cubicBezTo>
                      <a:pt x="22" y="98"/>
                      <a:pt x="22" y="98"/>
                      <a:pt x="22" y="98"/>
                    </a:cubicBezTo>
                    <a:cubicBezTo>
                      <a:pt x="22" y="98"/>
                      <a:pt x="22" y="98"/>
                      <a:pt x="22" y="98"/>
                    </a:cubicBezTo>
                    <a:cubicBezTo>
                      <a:pt x="27" y="98"/>
                      <a:pt x="27" y="98"/>
                      <a:pt x="27" y="98"/>
                    </a:cubicBezTo>
                    <a:cubicBezTo>
                      <a:pt x="38" y="98"/>
                      <a:pt x="47" y="92"/>
                      <a:pt x="47" y="75"/>
                    </a:cubicBezTo>
                    <a:cubicBezTo>
                      <a:pt x="47" y="65"/>
                      <a:pt x="38" y="55"/>
                      <a:pt x="27" y="55"/>
                    </a:cubicBezTo>
                    <a:cubicBezTo>
                      <a:pt x="27" y="55"/>
                      <a:pt x="27" y="55"/>
                      <a:pt x="27" y="55"/>
                    </a:cubicBezTo>
                    <a:cubicBezTo>
                      <a:pt x="27" y="55"/>
                      <a:pt x="27" y="55"/>
                      <a:pt x="27" y="55"/>
                    </a:cubicBezTo>
                    <a:cubicBezTo>
                      <a:pt x="38" y="54"/>
                      <a:pt x="47" y="47"/>
                      <a:pt x="46" y="32"/>
                    </a:cubicBezTo>
                    <a:cubicBezTo>
                      <a:pt x="46" y="32"/>
                      <a:pt x="46" y="32"/>
                      <a:pt x="46" y="32"/>
                    </a:cubicBezTo>
                    <a:cubicBezTo>
                      <a:pt x="46" y="22"/>
                      <a:pt x="38" y="12"/>
                      <a:pt x="28" y="11"/>
                    </a:cubicBezTo>
                    <a:cubicBezTo>
                      <a:pt x="27" y="9"/>
                      <a:pt x="24" y="7"/>
                      <a:pt x="21" y="4"/>
                    </a:cubicBezTo>
                    <a:cubicBezTo>
                      <a:pt x="24" y="7"/>
                      <a:pt x="27" y="9"/>
                      <a:pt x="28" y="10"/>
                    </a:cubicBezTo>
                    <a:cubicBezTo>
                      <a:pt x="24" y="7"/>
                      <a:pt x="18" y="3"/>
                      <a:pt x="11" y="0"/>
                    </a:cubicBezTo>
                  </a:path>
                </a:pathLst>
              </a:custGeom>
              <a:solidFill>
                <a:srgbClr val="F9B8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9" name="Freeform 92"/>
              <p:cNvSpPr>
                <a:spLocks noEditPoints="1"/>
              </p:cNvSpPr>
              <p:nvPr/>
            </p:nvSpPr>
            <p:spPr bwMode="auto">
              <a:xfrm>
                <a:off x="2683123" y="4221087"/>
                <a:ext cx="324967" cy="85303"/>
              </a:xfrm>
              <a:custGeom>
                <a:avLst/>
                <a:gdLst>
                  <a:gd name="T0" fmla="*/ 354330 w 100"/>
                  <a:gd name="T1" fmla="*/ 80779 h 26"/>
                  <a:gd name="T2" fmla="*/ 354330 w 100"/>
                  <a:gd name="T3" fmla="*/ 80779 h 26"/>
                  <a:gd name="T4" fmla="*/ 381000 w 100"/>
                  <a:gd name="T5" fmla="*/ 100012 h 26"/>
                  <a:gd name="T6" fmla="*/ 354330 w 100"/>
                  <a:gd name="T7" fmla="*/ 80779 h 26"/>
                  <a:gd name="T8" fmla="*/ 285750 w 100"/>
                  <a:gd name="T9" fmla="*/ 42313 h 26"/>
                  <a:gd name="T10" fmla="*/ 285750 w 100"/>
                  <a:gd name="T11" fmla="*/ 42313 h 26"/>
                  <a:gd name="T12" fmla="*/ 285750 w 100"/>
                  <a:gd name="T13" fmla="*/ 42313 h 26"/>
                  <a:gd name="T14" fmla="*/ 285750 w 100"/>
                  <a:gd name="T15" fmla="*/ 38466 h 26"/>
                  <a:gd name="T16" fmla="*/ 285750 w 100"/>
                  <a:gd name="T17" fmla="*/ 42313 h 26"/>
                  <a:gd name="T18" fmla="*/ 285750 w 100"/>
                  <a:gd name="T19" fmla="*/ 38466 h 26"/>
                  <a:gd name="T20" fmla="*/ 285750 w 100"/>
                  <a:gd name="T21" fmla="*/ 38466 h 26"/>
                  <a:gd name="T22" fmla="*/ 285750 w 100"/>
                  <a:gd name="T23" fmla="*/ 38466 h 26"/>
                  <a:gd name="T24" fmla="*/ 285750 w 100"/>
                  <a:gd name="T25" fmla="*/ 38466 h 26"/>
                  <a:gd name="T26" fmla="*/ 285750 w 100"/>
                  <a:gd name="T27" fmla="*/ 38466 h 26"/>
                  <a:gd name="T28" fmla="*/ 285750 w 100"/>
                  <a:gd name="T29" fmla="*/ 38466 h 26"/>
                  <a:gd name="T30" fmla="*/ 285750 w 100"/>
                  <a:gd name="T31" fmla="*/ 38466 h 26"/>
                  <a:gd name="T32" fmla="*/ 281940 w 100"/>
                  <a:gd name="T33" fmla="*/ 38466 h 26"/>
                  <a:gd name="T34" fmla="*/ 281940 w 100"/>
                  <a:gd name="T35" fmla="*/ 38466 h 26"/>
                  <a:gd name="T36" fmla="*/ 281940 w 100"/>
                  <a:gd name="T37" fmla="*/ 38466 h 26"/>
                  <a:gd name="T38" fmla="*/ 281940 w 100"/>
                  <a:gd name="T39" fmla="*/ 38466 h 26"/>
                  <a:gd name="T40" fmla="*/ 281940 w 100"/>
                  <a:gd name="T41" fmla="*/ 38466 h 26"/>
                  <a:gd name="T42" fmla="*/ 281940 w 100"/>
                  <a:gd name="T43" fmla="*/ 38466 h 26"/>
                  <a:gd name="T44" fmla="*/ 179070 w 100"/>
                  <a:gd name="T45" fmla="*/ 0 h 26"/>
                  <a:gd name="T46" fmla="*/ 114300 w 100"/>
                  <a:gd name="T47" fmla="*/ 0 h 26"/>
                  <a:gd name="T48" fmla="*/ 0 w 100"/>
                  <a:gd name="T49" fmla="*/ 34620 h 26"/>
                  <a:gd name="T50" fmla="*/ 0 w 100"/>
                  <a:gd name="T51" fmla="*/ 34620 h 26"/>
                  <a:gd name="T52" fmla="*/ 114300 w 100"/>
                  <a:gd name="T53" fmla="*/ 0 h 26"/>
                  <a:gd name="T54" fmla="*/ 114300 w 100"/>
                  <a:gd name="T55" fmla="*/ 0 h 26"/>
                  <a:gd name="T56" fmla="*/ 179070 w 100"/>
                  <a:gd name="T57" fmla="*/ 0 h 26"/>
                  <a:gd name="T58" fmla="*/ 220980 w 100"/>
                  <a:gd name="T59" fmla="*/ 11540 h 26"/>
                  <a:gd name="T60" fmla="*/ 220980 w 100"/>
                  <a:gd name="T61" fmla="*/ 11540 h 26"/>
                  <a:gd name="T62" fmla="*/ 220980 w 100"/>
                  <a:gd name="T63" fmla="*/ 11540 h 26"/>
                  <a:gd name="T64" fmla="*/ 220980 w 100"/>
                  <a:gd name="T65" fmla="*/ 11540 h 26"/>
                  <a:gd name="T66" fmla="*/ 224790 w 100"/>
                  <a:gd name="T67" fmla="*/ 11540 h 26"/>
                  <a:gd name="T68" fmla="*/ 224790 w 100"/>
                  <a:gd name="T69" fmla="*/ 11540 h 26"/>
                  <a:gd name="T70" fmla="*/ 224790 w 100"/>
                  <a:gd name="T71" fmla="*/ 11540 h 26"/>
                  <a:gd name="T72" fmla="*/ 224790 w 100"/>
                  <a:gd name="T73" fmla="*/ 11540 h 26"/>
                  <a:gd name="T74" fmla="*/ 224790 w 100"/>
                  <a:gd name="T75" fmla="*/ 11540 h 26"/>
                  <a:gd name="T76" fmla="*/ 224790 w 100"/>
                  <a:gd name="T77" fmla="*/ 11540 h 26"/>
                  <a:gd name="T78" fmla="*/ 224790 w 100"/>
                  <a:gd name="T79" fmla="*/ 11540 h 26"/>
                  <a:gd name="T80" fmla="*/ 224790 w 100"/>
                  <a:gd name="T81" fmla="*/ 11540 h 26"/>
                  <a:gd name="T82" fmla="*/ 224790 w 100"/>
                  <a:gd name="T83" fmla="*/ 11540 h 26"/>
                  <a:gd name="T84" fmla="*/ 281940 w 100"/>
                  <a:gd name="T85" fmla="*/ 38466 h 26"/>
                  <a:gd name="T86" fmla="*/ 179070 w 100"/>
                  <a:gd name="T87" fmla="*/ 0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 h="26">
                    <a:moveTo>
                      <a:pt x="93" y="21"/>
                    </a:moveTo>
                    <a:cubicBezTo>
                      <a:pt x="93" y="21"/>
                      <a:pt x="93" y="21"/>
                      <a:pt x="93" y="21"/>
                    </a:cubicBezTo>
                    <a:cubicBezTo>
                      <a:pt x="96" y="23"/>
                      <a:pt x="98" y="25"/>
                      <a:pt x="100" y="26"/>
                    </a:cubicBezTo>
                    <a:cubicBezTo>
                      <a:pt x="98" y="25"/>
                      <a:pt x="96" y="23"/>
                      <a:pt x="93" y="21"/>
                    </a:cubicBezTo>
                    <a:moveTo>
                      <a:pt x="75" y="11"/>
                    </a:moveTo>
                    <a:cubicBezTo>
                      <a:pt x="75" y="11"/>
                      <a:pt x="75" y="11"/>
                      <a:pt x="75" y="11"/>
                    </a:cubicBezTo>
                    <a:cubicBezTo>
                      <a:pt x="75" y="11"/>
                      <a:pt x="75" y="11"/>
                      <a:pt x="75" y="11"/>
                    </a:cubicBezTo>
                    <a:moveTo>
                      <a:pt x="75" y="10"/>
                    </a:moveTo>
                    <a:cubicBezTo>
                      <a:pt x="75" y="10"/>
                      <a:pt x="75" y="10"/>
                      <a:pt x="75" y="11"/>
                    </a:cubicBezTo>
                    <a:cubicBezTo>
                      <a:pt x="75" y="10"/>
                      <a:pt x="75" y="10"/>
                      <a:pt x="75" y="10"/>
                    </a:cubicBezTo>
                    <a:moveTo>
                      <a:pt x="75" y="10"/>
                    </a:moveTo>
                    <a:cubicBezTo>
                      <a:pt x="75" y="10"/>
                      <a:pt x="75" y="10"/>
                      <a:pt x="75" y="10"/>
                    </a:cubicBezTo>
                    <a:cubicBezTo>
                      <a:pt x="75" y="10"/>
                      <a:pt x="75" y="10"/>
                      <a:pt x="75" y="10"/>
                    </a:cubicBezTo>
                    <a:moveTo>
                      <a:pt x="75" y="10"/>
                    </a:moveTo>
                    <a:cubicBezTo>
                      <a:pt x="75" y="10"/>
                      <a:pt x="75" y="10"/>
                      <a:pt x="75" y="10"/>
                    </a:cubicBezTo>
                    <a:cubicBezTo>
                      <a:pt x="75" y="10"/>
                      <a:pt x="75" y="10"/>
                      <a:pt x="75" y="10"/>
                    </a:cubicBezTo>
                    <a:moveTo>
                      <a:pt x="74" y="10"/>
                    </a:moveTo>
                    <a:cubicBezTo>
                      <a:pt x="74" y="10"/>
                      <a:pt x="74" y="10"/>
                      <a:pt x="74" y="10"/>
                    </a:cubicBezTo>
                    <a:cubicBezTo>
                      <a:pt x="74" y="10"/>
                      <a:pt x="74" y="10"/>
                      <a:pt x="74" y="10"/>
                    </a:cubicBezTo>
                    <a:moveTo>
                      <a:pt x="74" y="10"/>
                    </a:moveTo>
                    <a:cubicBezTo>
                      <a:pt x="74" y="10"/>
                      <a:pt x="74" y="10"/>
                      <a:pt x="74" y="10"/>
                    </a:cubicBezTo>
                    <a:cubicBezTo>
                      <a:pt x="74" y="10"/>
                      <a:pt x="74" y="10"/>
                      <a:pt x="74" y="10"/>
                    </a:cubicBezTo>
                    <a:moveTo>
                      <a:pt x="47" y="0"/>
                    </a:moveTo>
                    <a:cubicBezTo>
                      <a:pt x="30" y="0"/>
                      <a:pt x="30" y="0"/>
                      <a:pt x="30" y="0"/>
                    </a:cubicBezTo>
                    <a:cubicBezTo>
                      <a:pt x="20" y="0"/>
                      <a:pt x="9" y="3"/>
                      <a:pt x="0" y="9"/>
                    </a:cubicBezTo>
                    <a:cubicBezTo>
                      <a:pt x="0" y="9"/>
                      <a:pt x="0" y="9"/>
                      <a:pt x="0" y="9"/>
                    </a:cubicBezTo>
                    <a:cubicBezTo>
                      <a:pt x="9" y="3"/>
                      <a:pt x="20" y="0"/>
                      <a:pt x="30" y="0"/>
                    </a:cubicBezTo>
                    <a:cubicBezTo>
                      <a:pt x="30" y="0"/>
                      <a:pt x="30" y="0"/>
                      <a:pt x="30" y="0"/>
                    </a:cubicBezTo>
                    <a:cubicBezTo>
                      <a:pt x="47" y="0"/>
                      <a:pt x="47" y="0"/>
                      <a:pt x="47" y="0"/>
                    </a:cubicBezTo>
                    <a:cubicBezTo>
                      <a:pt x="50" y="1"/>
                      <a:pt x="54" y="2"/>
                      <a:pt x="58" y="3"/>
                    </a:cubicBezTo>
                    <a:cubicBezTo>
                      <a:pt x="58" y="3"/>
                      <a:pt x="58" y="3"/>
                      <a:pt x="58" y="3"/>
                    </a:cubicBezTo>
                    <a:cubicBezTo>
                      <a:pt x="58" y="3"/>
                      <a:pt x="58" y="3"/>
                      <a:pt x="58" y="3"/>
                    </a:cubicBezTo>
                    <a:cubicBezTo>
                      <a:pt x="58" y="3"/>
                      <a:pt x="58" y="3"/>
                      <a:pt x="58" y="3"/>
                    </a:cubicBezTo>
                    <a:cubicBezTo>
                      <a:pt x="58" y="3"/>
                      <a:pt x="58" y="3"/>
                      <a:pt x="59" y="3"/>
                    </a:cubicBezTo>
                    <a:cubicBezTo>
                      <a:pt x="59" y="3"/>
                      <a:pt x="59" y="3"/>
                      <a:pt x="59" y="3"/>
                    </a:cubicBezTo>
                    <a:cubicBezTo>
                      <a:pt x="59" y="3"/>
                      <a:pt x="59" y="3"/>
                      <a:pt x="59" y="3"/>
                    </a:cubicBezTo>
                    <a:cubicBezTo>
                      <a:pt x="59" y="3"/>
                      <a:pt x="59" y="3"/>
                      <a:pt x="59" y="3"/>
                    </a:cubicBezTo>
                    <a:cubicBezTo>
                      <a:pt x="59" y="3"/>
                      <a:pt x="59" y="3"/>
                      <a:pt x="59" y="3"/>
                    </a:cubicBezTo>
                    <a:cubicBezTo>
                      <a:pt x="59" y="3"/>
                      <a:pt x="59" y="3"/>
                      <a:pt x="59" y="3"/>
                    </a:cubicBezTo>
                    <a:cubicBezTo>
                      <a:pt x="59" y="3"/>
                      <a:pt x="59" y="3"/>
                      <a:pt x="59" y="3"/>
                    </a:cubicBezTo>
                    <a:cubicBezTo>
                      <a:pt x="59" y="3"/>
                      <a:pt x="59" y="3"/>
                      <a:pt x="59" y="3"/>
                    </a:cubicBezTo>
                    <a:cubicBezTo>
                      <a:pt x="59" y="3"/>
                      <a:pt x="59" y="3"/>
                      <a:pt x="59" y="3"/>
                    </a:cubicBezTo>
                    <a:cubicBezTo>
                      <a:pt x="64" y="5"/>
                      <a:pt x="69" y="7"/>
                      <a:pt x="74" y="10"/>
                    </a:cubicBezTo>
                    <a:cubicBezTo>
                      <a:pt x="64" y="5"/>
                      <a:pt x="54" y="1"/>
                      <a:pt x="47" y="0"/>
                    </a:cubicBezTo>
                  </a:path>
                </a:pathLst>
              </a:custGeom>
              <a:solidFill>
                <a:srgbClr val="FCE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 name="Freeform 93"/>
              <p:cNvSpPr>
                <a:spLocks/>
              </p:cNvSpPr>
              <p:nvPr/>
            </p:nvSpPr>
            <p:spPr bwMode="auto">
              <a:xfrm>
                <a:off x="2683123" y="4221087"/>
                <a:ext cx="97490" cy="29789"/>
              </a:xfrm>
              <a:custGeom>
                <a:avLst/>
                <a:gdLst>
                  <a:gd name="T0" fmla="*/ 114300 w 30"/>
                  <a:gd name="T1" fmla="*/ 0 h 9"/>
                  <a:gd name="T2" fmla="*/ 0 w 30"/>
                  <a:gd name="T3" fmla="*/ 34925 h 9"/>
                  <a:gd name="T4" fmla="*/ 114300 w 30"/>
                  <a:gd name="T5" fmla="*/ 0 h 9"/>
                  <a:gd name="T6" fmla="*/ 114300 w 30"/>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9">
                    <a:moveTo>
                      <a:pt x="30" y="0"/>
                    </a:moveTo>
                    <a:cubicBezTo>
                      <a:pt x="20" y="0"/>
                      <a:pt x="9" y="3"/>
                      <a:pt x="0" y="9"/>
                    </a:cubicBezTo>
                    <a:cubicBezTo>
                      <a:pt x="9" y="3"/>
                      <a:pt x="19" y="1"/>
                      <a:pt x="30" y="0"/>
                    </a:cubicBezTo>
                    <a:cubicBezTo>
                      <a:pt x="30" y="0"/>
                      <a:pt x="30" y="0"/>
                      <a:pt x="30" y="0"/>
                    </a:cubicBezTo>
                  </a:path>
                </a:pathLst>
              </a:custGeom>
              <a:solidFill>
                <a:srgbClr val="F9BC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 name="Freeform 94"/>
              <p:cNvSpPr>
                <a:spLocks noEditPoints="1"/>
              </p:cNvSpPr>
              <p:nvPr/>
            </p:nvSpPr>
            <p:spPr bwMode="auto">
              <a:xfrm>
                <a:off x="2780613" y="4221087"/>
                <a:ext cx="249142" cy="104260"/>
              </a:xfrm>
              <a:custGeom>
                <a:avLst/>
                <a:gdLst>
                  <a:gd name="T0" fmla="*/ 238991 w 77"/>
                  <a:gd name="T1" fmla="*/ 80218 h 32"/>
                  <a:gd name="T2" fmla="*/ 227610 w 77"/>
                  <a:gd name="T3" fmla="*/ 84038 h 32"/>
                  <a:gd name="T4" fmla="*/ 292100 w 77"/>
                  <a:gd name="T5" fmla="*/ 122237 h 32"/>
                  <a:gd name="T6" fmla="*/ 265545 w 77"/>
                  <a:gd name="T7" fmla="*/ 99318 h 32"/>
                  <a:gd name="T8" fmla="*/ 238991 w 77"/>
                  <a:gd name="T9" fmla="*/ 80218 h 32"/>
                  <a:gd name="T10" fmla="*/ 110012 w 77"/>
                  <a:gd name="T11" fmla="*/ 11460 h 32"/>
                  <a:gd name="T12" fmla="*/ 110012 w 77"/>
                  <a:gd name="T13" fmla="*/ 11460 h 32"/>
                  <a:gd name="T14" fmla="*/ 110012 w 77"/>
                  <a:gd name="T15" fmla="*/ 11460 h 32"/>
                  <a:gd name="T16" fmla="*/ 110012 w 77"/>
                  <a:gd name="T17" fmla="*/ 11460 h 32"/>
                  <a:gd name="T18" fmla="*/ 110012 w 77"/>
                  <a:gd name="T19" fmla="*/ 11460 h 32"/>
                  <a:gd name="T20" fmla="*/ 110012 w 77"/>
                  <a:gd name="T21" fmla="*/ 11460 h 32"/>
                  <a:gd name="T22" fmla="*/ 110012 w 77"/>
                  <a:gd name="T23" fmla="*/ 11460 h 32"/>
                  <a:gd name="T24" fmla="*/ 110012 w 77"/>
                  <a:gd name="T25" fmla="*/ 11460 h 32"/>
                  <a:gd name="T26" fmla="*/ 110012 w 77"/>
                  <a:gd name="T27" fmla="*/ 11460 h 32"/>
                  <a:gd name="T28" fmla="*/ 110012 w 77"/>
                  <a:gd name="T29" fmla="*/ 11460 h 32"/>
                  <a:gd name="T30" fmla="*/ 110012 w 77"/>
                  <a:gd name="T31" fmla="*/ 11460 h 32"/>
                  <a:gd name="T32" fmla="*/ 110012 w 77"/>
                  <a:gd name="T33" fmla="*/ 11460 h 32"/>
                  <a:gd name="T34" fmla="*/ 106218 w 77"/>
                  <a:gd name="T35" fmla="*/ 11460 h 32"/>
                  <a:gd name="T36" fmla="*/ 110012 w 77"/>
                  <a:gd name="T37" fmla="*/ 11460 h 32"/>
                  <a:gd name="T38" fmla="*/ 106218 w 77"/>
                  <a:gd name="T39" fmla="*/ 11460 h 32"/>
                  <a:gd name="T40" fmla="*/ 106218 w 77"/>
                  <a:gd name="T41" fmla="*/ 11460 h 32"/>
                  <a:gd name="T42" fmla="*/ 106218 w 77"/>
                  <a:gd name="T43" fmla="*/ 11460 h 32"/>
                  <a:gd name="T44" fmla="*/ 106218 w 77"/>
                  <a:gd name="T45" fmla="*/ 11460 h 32"/>
                  <a:gd name="T46" fmla="*/ 64490 w 77"/>
                  <a:gd name="T47" fmla="*/ 0 h 32"/>
                  <a:gd name="T48" fmla="*/ 0 w 77"/>
                  <a:gd name="T49" fmla="*/ 0 h 32"/>
                  <a:gd name="T50" fmla="*/ 0 w 77"/>
                  <a:gd name="T51" fmla="*/ 0 h 32"/>
                  <a:gd name="T52" fmla="*/ 0 w 77"/>
                  <a:gd name="T53" fmla="*/ 0 h 32"/>
                  <a:gd name="T54" fmla="*/ 0 w 77"/>
                  <a:gd name="T55" fmla="*/ 0 h 32"/>
                  <a:gd name="T56" fmla="*/ 64490 w 77"/>
                  <a:gd name="T57" fmla="*/ 0 h 32"/>
                  <a:gd name="T58" fmla="*/ 106218 w 77"/>
                  <a:gd name="T59" fmla="*/ 11460 h 32"/>
                  <a:gd name="T60" fmla="*/ 64490 w 77"/>
                  <a:gd name="T61" fmla="*/ 0 h 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7" h="32">
                    <a:moveTo>
                      <a:pt x="63" y="21"/>
                    </a:moveTo>
                    <a:cubicBezTo>
                      <a:pt x="60" y="22"/>
                      <a:pt x="60" y="22"/>
                      <a:pt x="60" y="22"/>
                    </a:cubicBezTo>
                    <a:cubicBezTo>
                      <a:pt x="67" y="25"/>
                      <a:pt x="73" y="29"/>
                      <a:pt x="77" y="32"/>
                    </a:cubicBezTo>
                    <a:cubicBezTo>
                      <a:pt x="76" y="31"/>
                      <a:pt x="73" y="29"/>
                      <a:pt x="70" y="26"/>
                    </a:cubicBezTo>
                    <a:cubicBezTo>
                      <a:pt x="68" y="25"/>
                      <a:pt x="66" y="23"/>
                      <a:pt x="63" y="21"/>
                    </a:cubicBezTo>
                    <a:moveTo>
                      <a:pt x="29" y="3"/>
                    </a:moveTo>
                    <a:cubicBezTo>
                      <a:pt x="29" y="3"/>
                      <a:pt x="29" y="3"/>
                      <a:pt x="29" y="3"/>
                    </a:cubicBezTo>
                    <a:cubicBezTo>
                      <a:pt x="29" y="3"/>
                      <a:pt x="29" y="3"/>
                      <a:pt x="29" y="3"/>
                    </a:cubicBezTo>
                    <a:moveTo>
                      <a:pt x="29" y="3"/>
                    </a:moveTo>
                    <a:cubicBezTo>
                      <a:pt x="29" y="3"/>
                      <a:pt x="29" y="3"/>
                      <a:pt x="29" y="3"/>
                    </a:cubicBezTo>
                    <a:cubicBezTo>
                      <a:pt x="29" y="3"/>
                      <a:pt x="29" y="3"/>
                      <a:pt x="29" y="3"/>
                    </a:cubicBezTo>
                    <a:moveTo>
                      <a:pt x="29" y="3"/>
                    </a:moveTo>
                    <a:cubicBezTo>
                      <a:pt x="29" y="3"/>
                      <a:pt x="29" y="3"/>
                      <a:pt x="29" y="3"/>
                    </a:cubicBezTo>
                    <a:cubicBezTo>
                      <a:pt x="29" y="3"/>
                      <a:pt x="29" y="3"/>
                      <a:pt x="29" y="3"/>
                    </a:cubicBezTo>
                    <a:moveTo>
                      <a:pt x="29" y="3"/>
                    </a:moveTo>
                    <a:cubicBezTo>
                      <a:pt x="29" y="3"/>
                      <a:pt x="29" y="3"/>
                      <a:pt x="29" y="3"/>
                    </a:cubicBezTo>
                    <a:cubicBezTo>
                      <a:pt x="29" y="3"/>
                      <a:pt x="29" y="3"/>
                      <a:pt x="29" y="3"/>
                    </a:cubicBezTo>
                    <a:moveTo>
                      <a:pt x="28" y="3"/>
                    </a:moveTo>
                    <a:cubicBezTo>
                      <a:pt x="28" y="3"/>
                      <a:pt x="28" y="3"/>
                      <a:pt x="29" y="3"/>
                    </a:cubicBezTo>
                    <a:cubicBezTo>
                      <a:pt x="28" y="3"/>
                      <a:pt x="28" y="3"/>
                      <a:pt x="28" y="3"/>
                    </a:cubicBezTo>
                    <a:moveTo>
                      <a:pt x="28" y="3"/>
                    </a:moveTo>
                    <a:cubicBezTo>
                      <a:pt x="28" y="3"/>
                      <a:pt x="28" y="3"/>
                      <a:pt x="28" y="3"/>
                    </a:cubicBezTo>
                    <a:cubicBezTo>
                      <a:pt x="28" y="3"/>
                      <a:pt x="28" y="3"/>
                      <a:pt x="28" y="3"/>
                    </a:cubicBezTo>
                    <a:moveTo>
                      <a:pt x="17" y="0"/>
                    </a:moveTo>
                    <a:cubicBezTo>
                      <a:pt x="0" y="0"/>
                      <a:pt x="0" y="0"/>
                      <a:pt x="0" y="0"/>
                    </a:cubicBezTo>
                    <a:cubicBezTo>
                      <a:pt x="0" y="0"/>
                      <a:pt x="0" y="0"/>
                      <a:pt x="0" y="0"/>
                    </a:cubicBezTo>
                    <a:cubicBezTo>
                      <a:pt x="0" y="0"/>
                      <a:pt x="0" y="0"/>
                      <a:pt x="0" y="0"/>
                    </a:cubicBezTo>
                    <a:cubicBezTo>
                      <a:pt x="0" y="0"/>
                      <a:pt x="0" y="0"/>
                      <a:pt x="0" y="0"/>
                    </a:cubicBezTo>
                    <a:cubicBezTo>
                      <a:pt x="17" y="0"/>
                      <a:pt x="17" y="0"/>
                      <a:pt x="17" y="0"/>
                    </a:cubicBezTo>
                    <a:cubicBezTo>
                      <a:pt x="20" y="1"/>
                      <a:pt x="24" y="2"/>
                      <a:pt x="28" y="3"/>
                    </a:cubicBezTo>
                    <a:cubicBezTo>
                      <a:pt x="24" y="2"/>
                      <a:pt x="20" y="1"/>
                      <a:pt x="17" y="0"/>
                    </a:cubicBezTo>
                  </a:path>
                </a:pathLst>
              </a:custGeom>
              <a:solidFill>
                <a:srgbClr val="F6A7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2" name="Freeform 95"/>
              <p:cNvSpPr>
                <a:spLocks/>
              </p:cNvSpPr>
              <p:nvPr/>
            </p:nvSpPr>
            <p:spPr bwMode="auto">
              <a:xfrm>
                <a:off x="2367633" y="4764054"/>
                <a:ext cx="666183" cy="97490"/>
              </a:xfrm>
              <a:custGeom>
                <a:avLst/>
                <a:gdLst>
                  <a:gd name="T0" fmla="*/ 731520 w 205"/>
                  <a:gd name="T1" fmla="*/ 76200 h 30"/>
                  <a:gd name="T2" fmla="*/ 438150 w 205"/>
                  <a:gd name="T3" fmla="*/ 76200 h 30"/>
                  <a:gd name="T4" fmla="*/ 361950 w 205"/>
                  <a:gd name="T5" fmla="*/ 57150 h 30"/>
                  <a:gd name="T6" fmla="*/ 163830 w 205"/>
                  <a:gd name="T7" fmla="*/ 7620 h 30"/>
                  <a:gd name="T8" fmla="*/ 99060 w 205"/>
                  <a:gd name="T9" fmla="*/ 0 h 30"/>
                  <a:gd name="T10" fmla="*/ 0 w 205"/>
                  <a:gd name="T11" fmla="*/ 0 h 30"/>
                  <a:gd name="T12" fmla="*/ 0 w 205"/>
                  <a:gd name="T13" fmla="*/ 41910 h 30"/>
                  <a:gd name="T14" fmla="*/ 76200 w 205"/>
                  <a:gd name="T15" fmla="*/ 41910 h 30"/>
                  <a:gd name="T16" fmla="*/ 144780 w 205"/>
                  <a:gd name="T17" fmla="*/ 49530 h 30"/>
                  <a:gd name="T18" fmla="*/ 339090 w 205"/>
                  <a:gd name="T19" fmla="*/ 99060 h 30"/>
                  <a:gd name="T20" fmla="*/ 415290 w 205"/>
                  <a:gd name="T21" fmla="*/ 114300 h 30"/>
                  <a:gd name="T22" fmla="*/ 708660 w 205"/>
                  <a:gd name="T23" fmla="*/ 114300 h 30"/>
                  <a:gd name="T24" fmla="*/ 781050 w 205"/>
                  <a:gd name="T25" fmla="*/ 53340 h 30"/>
                  <a:gd name="T26" fmla="*/ 731520 w 205"/>
                  <a:gd name="T27" fmla="*/ 7620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30">
                    <a:moveTo>
                      <a:pt x="192" y="20"/>
                    </a:moveTo>
                    <a:cubicBezTo>
                      <a:pt x="115" y="20"/>
                      <a:pt x="115" y="20"/>
                      <a:pt x="115" y="20"/>
                    </a:cubicBezTo>
                    <a:cubicBezTo>
                      <a:pt x="108" y="20"/>
                      <a:pt x="101" y="18"/>
                      <a:pt x="95" y="15"/>
                    </a:cubicBezTo>
                    <a:cubicBezTo>
                      <a:pt x="43" y="2"/>
                      <a:pt x="43" y="2"/>
                      <a:pt x="43" y="2"/>
                    </a:cubicBezTo>
                    <a:cubicBezTo>
                      <a:pt x="38" y="1"/>
                      <a:pt x="32" y="0"/>
                      <a:pt x="26" y="0"/>
                    </a:cubicBezTo>
                    <a:cubicBezTo>
                      <a:pt x="0" y="0"/>
                      <a:pt x="0" y="0"/>
                      <a:pt x="0" y="0"/>
                    </a:cubicBezTo>
                    <a:cubicBezTo>
                      <a:pt x="0" y="11"/>
                      <a:pt x="0" y="11"/>
                      <a:pt x="0" y="11"/>
                    </a:cubicBezTo>
                    <a:cubicBezTo>
                      <a:pt x="20" y="11"/>
                      <a:pt x="20" y="11"/>
                      <a:pt x="20" y="11"/>
                    </a:cubicBezTo>
                    <a:cubicBezTo>
                      <a:pt x="26" y="11"/>
                      <a:pt x="32" y="12"/>
                      <a:pt x="38" y="13"/>
                    </a:cubicBezTo>
                    <a:cubicBezTo>
                      <a:pt x="89" y="26"/>
                      <a:pt x="89" y="26"/>
                      <a:pt x="89" y="26"/>
                    </a:cubicBezTo>
                    <a:cubicBezTo>
                      <a:pt x="96" y="29"/>
                      <a:pt x="103" y="30"/>
                      <a:pt x="109" y="30"/>
                    </a:cubicBezTo>
                    <a:cubicBezTo>
                      <a:pt x="186" y="30"/>
                      <a:pt x="186" y="30"/>
                      <a:pt x="186" y="30"/>
                    </a:cubicBezTo>
                    <a:cubicBezTo>
                      <a:pt x="195" y="30"/>
                      <a:pt x="203" y="23"/>
                      <a:pt x="205" y="14"/>
                    </a:cubicBezTo>
                    <a:cubicBezTo>
                      <a:pt x="201" y="18"/>
                      <a:pt x="197" y="20"/>
                      <a:pt x="192" y="20"/>
                    </a:cubicBezTo>
                  </a:path>
                </a:pathLst>
              </a:custGeom>
              <a:solidFill>
                <a:srgbClr val="EDC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 name="Freeform 96"/>
              <p:cNvSpPr>
                <a:spLocks/>
              </p:cNvSpPr>
              <p:nvPr/>
            </p:nvSpPr>
            <p:spPr bwMode="auto">
              <a:xfrm>
                <a:off x="2799569" y="4334826"/>
                <a:ext cx="289762" cy="64993"/>
              </a:xfrm>
              <a:custGeom>
                <a:avLst/>
                <a:gdLst>
                  <a:gd name="T0" fmla="*/ 339725 w 89"/>
                  <a:gd name="T1" fmla="*/ 76200 h 20"/>
                  <a:gd name="T2" fmla="*/ 339725 w 89"/>
                  <a:gd name="T3" fmla="*/ 72390 h 20"/>
                  <a:gd name="T4" fmla="*/ 335908 w 89"/>
                  <a:gd name="T5" fmla="*/ 60960 h 20"/>
                  <a:gd name="T6" fmla="*/ 313005 w 89"/>
                  <a:gd name="T7" fmla="*/ 26670 h 20"/>
                  <a:gd name="T8" fmla="*/ 290102 w 89"/>
                  <a:gd name="T9" fmla="*/ 15240 h 20"/>
                  <a:gd name="T10" fmla="*/ 263382 w 89"/>
                  <a:gd name="T11" fmla="*/ 11430 h 20"/>
                  <a:gd name="T12" fmla="*/ 194674 w 89"/>
                  <a:gd name="T13" fmla="*/ 11430 h 20"/>
                  <a:gd name="T14" fmla="*/ 7634 w 89"/>
                  <a:gd name="T15" fmla="*/ 11430 h 20"/>
                  <a:gd name="T16" fmla="*/ 0 w 89"/>
                  <a:gd name="T17" fmla="*/ 3810 h 20"/>
                  <a:gd name="T18" fmla="*/ 7634 w 89"/>
                  <a:gd name="T19" fmla="*/ 0 h 20"/>
                  <a:gd name="T20" fmla="*/ 194674 w 89"/>
                  <a:gd name="T21" fmla="*/ 0 h 20"/>
                  <a:gd name="T22" fmla="*/ 263382 w 89"/>
                  <a:gd name="T23" fmla="*/ 0 h 20"/>
                  <a:gd name="T24" fmla="*/ 293919 w 89"/>
                  <a:gd name="T25" fmla="*/ 3810 h 20"/>
                  <a:gd name="T26" fmla="*/ 316822 w 89"/>
                  <a:gd name="T27" fmla="*/ 22860 h 20"/>
                  <a:gd name="T28" fmla="*/ 332091 w 89"/>
                  <a:gd name="T29" fmla="*/ 41910 h 20"/>
                  <a:gd name="T30" fmla="*/ 335908 w 89"/>
                  <a:gd name="T31" fmla="*/ 60960 h 20"/>
                  <a:gd name="T32" fmla="*/ 339725 w 89"/>
                  <a:gd name="T33" fmla="*/ 72390 h 20"/>
                  <a:gd name="T34" fmla="*/ 339725 w 89"/>
                  <a:gd name="T35" fmla="*/ 7620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20">
                    <a:moveTo>
                      <a:pt x="89" y="20"/>
                    </a:moveTo>
                    <a:cubicBezTo>
                      <a:pt x="89" y="20"/>
                      <a:pt x="89" y="20"/>
                      <a:pt x="89" y="19"/>
                    </a:cubicBezTo>
                    <a:cubicBezTo>
                      <a:pt x="89" y="18"/>
                      <a:pt x="88" y="17"/>
                      <a:pt x="88" y="16"/>
                    </a:cubicBezTo>
                    <a:cubicBezTo>
                      <a:pt x="87" y="13"/>
                      <a:pt x="86" y="10"/>
                      <a:pt x="82" y="7"/>
                    </a:cubicBezTo>
                    <a:cubicBezTo>
                      <a:pt x="81" y="6"/>
                      <a:pt x="79" y="4"/>
                      <a:pt x="76" y="4"/>
                    </a:cubicBezTo>
                    <a:cubicBezTo>
                      <a:pt x="74" y="3"/>
                      <a:pt x="72" y="3"/>
                      <a:pt x="69" y="3"/>
                    </a:cubicBezTo>
                    <a:cubicBezTo>
                      <a:pt x="63" y="3"/>
                      <a:pt x="57" y="3"/>
                      <a:pt x="51" y="3"/>
                    </a:cubicBezTo>
                    <a:cubicBezTo>
                      <a:pt x="26" y="3"/>
                      <a:pt x="2" y="3"/>
                      <a:pt x="2" y="3"/>
                    </a:cubicBezTo>
                    <a:cubicBezTo>
                      <a:pt x="1" y="3"/>
                      <a:pt x="0" y="3"/>
                      <a:pt x="0" y="1"/>
                    </a:cubicBezTo>
                    <a:cubicBezTo>
                      <a:pt x="0" y="0"/>
                      <a:pt x="1" y="0"/>
                      <a:pt x="2" y="0"/>
                    </a:cubicBezTo>
                    <a:cubicBezTo>
                      <a:pt x="2" y="0"/>
                      <a:pt x="26" y="0"/>
                      <a:pt x="51" y="0"/>
                    </a:cubicBezTo>
                    <a:cubicBezTo>
                      <a:pt x="57" y="0"/>
                      <a:pt x="63" y="0"/>
                      <a:pt x="69" y="0"/>
                    </a:cubicBezTo>
                    <a:cubicBezTo>
                      <a:pt x="71" y="0"/>
                      <a:pt x="75" y="0"/>
                      <a:pt x="77" y="1"/>
                    </a:cubicBezTo>
                    <a:cubicBezTo>
                      <a:pt x="80" y="3"/>
                      <a:pt x="82" y="4"/>
                      <a:pt x="83" y="6"/>
                    </a:cubicBezTo>
                    <a:cubicBezTo>
                      <a:pt x="85" y="8"/>
                      <a:pt x="86" y="10"/>
                      <a:pt x="87" y="11"/>
                    </a:cubicBezTo>
                    <a:cubicBezTo>
                      <a:pt x="88" y="13"/>
                      <a:pt x="88" y="15"/>
                      <a:pt x="88" y="16"/>
                    </a:cubicBezTo>
                    <a:cubicBezTo>
                      <a:pt x="89" y="17"/>
                      <a:pt x="89" y="18"/>
                      <a:pt x="89" y="19"/>
                    </a:cubicBezTo>
                    <a:cubicBezTo>
                      <a:pt x="89" y="20"/>
                      <a:pt x="89" y="20"/>
                      <a:pt x="89" y="20"/>
                    </a:cubicBezTo>
                  </a:path>
                </a:pathLst>
              </a:custGeom>
              <a:solidFill>
                <a:srgbClr val="FCE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 name="Freeform 97"/>
              <p:cNvSpPr>
                <a:spLocks/>
              </p:cNvSpPr>
              <p:nvPr/>
            </p:nvSpPr>
            <p:spPr bwMode="auto">
              <a:xfrm>
                <a:off x="2906537" y="4325348"/>
                <a:ext cx="185502" cy="146235"/>
              </a:xfrm>
              <a:custGeom>
                <a:avLst/>
                <a:gdLst>
                  <a:gd name="T0" fmla="*/ 141176 w 57"/>
                  <a:gd name="T1" fmla="*/ 171450 h 45"/>
                  <a:gd name="T2" fmla="*/ 148807 w 57"/>
                  <a:gd name="T3" fmla="*/ 167640 h 45"/>
                  <a:gd name="T4" fmla="*/ 156438 w 57"/>
                  <a:gd name="T5" fmla="*/ 167640 h 45"/>
                  <a:gd name="T6" fmla="*/ 171700 w 57"/>
                  <a:gd name="T7" fmla="*/ 163830 h 45"/>
                  <a:gd name="T8" fmla="*/ 194594 w 57"/>
                  <a:gd name="T9" fmla="*/ 144780 h 45"/>
                  <a:gd name="T10" fmla="*/ 209856 w 57"/>
                  <a:gd name="T11" fmla="*/ 118110 h 45"/>
                  <a:gd name="T12" fmla="*/ 209856 w 57"/>
                  <a:gd name="T13" fmla="*/ 110490 h 45"/>
                  <a:gd name="T14" fmla="*/ 209856 w 57"/>
                  <a:gd name="T15" fmla="*/ 102870 h 45"/>
                  <a:gd name="T16" fmla="*/ 213671 w 57"/>
                  <a:gd name="T17" fmla="*/ 91440 h 45"/>
                  <a:gd name="T18" fmla="*/ 213671 w 57"/>
                  <a:gd name="T19" fmla="*/ 83820 h 45"/>
                  <a:gd name="T20" fmla="*/ 213671 w 57"/>
                  <a:gd name="T21" fmla="*/ 76200 h 45"/>
                  <a:gd name="T22" fmla="*/ 209856 w 57"/>
                  <a:gd name="T23" fmla="*/ 60960 h 45"/>
                  <a:gd name="T24" fmla="*/ 202225 w 57"/>
                  <a:gd name="T25" fmla="*/ 49530 h 45"/>
                  <a:gd name="T26" fmla="*/ 194594 w 57"/>
                  <a:gd name="T27" fmla="*/ 38100 h 45"/>
                  <a:gd name="T28" fmla="*/ 183147 w 57"/>
                  <a:gd name="T29" fmla="*/ 26670 h 45"/>
                  <a:gd name="T30" fmla="*/ 171700 w 57"/>
                  <a:gd name="T31" fmla="*/ 19050 h 45"/>
                  <a:gd name="T32" fmla="*/ 156438 w 57"/>
                  <a:gd name="T33" fmla="*/ 15240 h 45"/>
                  <a:gd name="T34" fmla="*/ 148807 w 57"/>
                  <a:gd name="T35" fmla="*/ 11430 h 45"/>
                  <a:gd name="T36" fmla="*/ 144991 w 57"/>
                  <a:gd name="T37" fmla="*/ 11430 h 45"/>
                  <a:gd name="T38" fmla="*/ 7631 w 57"/>
                  <a:gd name="T39" fmla="*/ 11430 h 45"/>
                  <a:gd name="T40" fmla="*/ 0 w 57"/>
                  <a:gd name="T41" fmla="*/ 7620 h 45"/>
                  <a:gd name="T42" fmla="*/ 7631 w 57"/>
                  <a:gd name="T43" fmla="*/ 0 h 45"/>
                  <a:gd name="T44" fmla="*/ 144991 w 57"/>
                  <a:gd name="T45" fmla="*/ 3810 h 45"/>
                  <a:gd name="T46" fmla="*/ 152622 w 57"/>
                  <a:gd name="T47" fmla="*/ 3810 h 45"/>
                  <a:gd name="T48" fmla="*/ 160254 w 57"/>
                  <a:gd name="T49" fmla="*/ 3810 h 45"/>
                  <a:gd name="T50" fmla="*/ 175516 w 57"/>
                  <a:gd name="T51" fmla="*/ 11430 h 45"/>
                  <a:gd name="T52" fmla="*/ 186963 w 57"/>
                  <a:gd name="T53" fmla="*/ 19050 h 45"/>
                  <a:gd name="T54" fmla="*/ 198409 w 57"/>
                  <a:gd name="T55" fmla="*/ 30480 h 45"/>
                  <a:gd name="T56" fmla="*/ 206040 w 57"/>
                  <a:gd name="T57" fmla="*/ 45720 h 45"/>
                  <a:gd name="T58" fmla="*/ 213671 w 57"/>
                  <a:gd name="T59" fmla="*/ 60960 h 45"/>
                  <a:gd name="T60" fmla="*/ 217487 w 57"/>
                  <a:gd name="T61" fmla="*/ 76200 h 45"/>
                  <a:gd name="T62" fmla="*/ 217487 w 57"/>
                  <a:gd name="T63" fmla="*/ 83820 h 45"/>
                  <a:gd name="T64" fmla="*/ 217487 w 57"/>
                  <a:gd name="T65" fmla="*/ 91440 h 45"/>
                  <a:gd name="T66" fmla="*/ 217487 w 57"/>
                  <a:gd name="T67" fmla="*/ 106680 h 45"/>
                  <a:gd name="T68" fmla="*/ 213671 w 57"/>
                  <a:gd name="T69" fmla="*/ 114300 h 45"/>
                  <a:gd name="T70" fmla="*/ 213671 w 57"/>
                  <a:gd name="T71" fmla="*/ 121920 h 45"/>
                  <a:gd name="T72" fmla="*/ 198409 w 57"/>
                  <a:gd name="T73" fmla="*/ 148590 h 45"/>
                  <a:gd name="T74" fmla="*/ 171700 w 57"/>
                  <a:gd name="T75" fmla="*/ 163830 h 45"/>
                  <a:gd name="T76" fmla="*/ 156438 w 57"/>
                  <a:gd name="T77" fmla="*/ 167640 h 45"/>
                  <a:gd name="T78" fmla="*/ 148807 w 57"/>
                  <a:gd name="T79" fmla="*/ 167640 h 45"/>
                  <a:gd name="T80" fmla="*/ 141176 w 57"/>
                  <a:gd name="T81" fmla="*/ 171450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 h="45">
                    <a:moveTo>
                      <a:pt x="37" y="45"/>
                    </a:moveTo>
                    <a:cubicBezTo>
                      <a:pt x="39" y="44"/>
                      <a:pt x="39" y="44"/>
                      <a:pt x="39" y="44"/>
                    </a:cubicBezTo>
                    <a:cubicBezTo>
                      <a:pt x="41" y="44"/>
                      <a:pt x="41" y="44"/>
                      <a:pt x="41" y="44"/>
                    </a:cubicBezTo>
                    <a:cubicBezTo>
                      <a:pt x="42" y="44"/>
                      <a:pt x="44" y="43"/>
                      <a:pt x="45" y="43"/>
                    </a:cubicBezTo>
                    <a:cubicBezTo>
                      <a:pt x="47" y="42"/>
                      <a:pt x="49" y="40"/>
                      <a:pt x="51" y="38"/>
                    </a:cubicBezTo>
                    <a:cubicBezTo>
                      <a:pt x="53" y="36"/>
                      <a:pt x="54" y="34"/>
                      <a:pt x="55" y="31"/>
                    </a:cubicBezTo>
                    <a:cubicBezTo>
                      <a:pt x="55" y="29"/>
                      <a:pt x="55" y="29"/>
                      <a:pt x="55" y="29"/>
                    </a:cubicBezTo>
                    <a:cubicBezTo>
                      <a:pt x="55" y="27"/>
                      <a:pt x="55" y="27"/>
                      <a:pt x="55" y="27"/>
                    </a:cubicBezTo>
                    <a:cubicBezTo>
                      <a:pt x="56" y="26"/>
                      <a:pt x="56" y="25"/>
                      <a:pt x="56" y="24"/>
                    </a:cubicBezTo>
                    <a:cubicBezTo>
                      <a:pt x="56" y="23"/>
                      <a:pt x="56" y="22"/>
                      <a:pt x="56" y="22"/>
                    </a:cubicBezTo>
                    <a:cubicBezTo>
                      <a:pt x="56" y="21"/>
                      <a:pt x="56" y="20"/>
                      <a:pt x="56" y="20"/>
                    </a:cubicBezTo>
                    <a:cubicBezTo>
                      <a:pt x="55" y="19"/>
                      <a:pt x="55" y="17"/>
                      <a:pt x="55" y="16"/>
                    </a:cubicBezTo>
                    <a:cubicBezTo>
                      <a:pt x="54" y="15"/>
                      <a:pt x="54" y="14"/>
                      <a:pt x="53" y="13"/>
                    </a:cubicBezTo>
                    <a:cubicBezTo>
                      <a:pt x="52" y="12"/>
                      <a:pt x="51" y="11"/>
                      <a:pt x="51" y="10"/>
                    </a:cubicBezTo>
                    <a:cubicBezTo>
                      <a:pt x="50" y="9"/>
                      <a:pt x="49" y="8"/>
                      <a:pt x="48" y="7"/>
                    </a:cubicBezTo>
                    <a:cubicBezTo>
                      <a:pt x="47" y="6"/>
                      <a:pt x="46" y="6"/>
                      <a:pt x="45" y="5"/>
                    </a:cubicBezTo>
                    <a:cubicBezTo>
                      <a:pt x="44" y="5"/>
                      <a:pt x="42" y="4"/>
                      <a:pt x="41" y="4"/>
                    </a:cubicBezTo>
                    <a:cubicBezTo>
                      <a:pt x="41" y="4"/>
                      <a:pt x="40" y="3"/>
                      <a:pt x="39" y="3"/>
                    </a:cubicBezTo>
                    <a:cubicBezTo>
                      <a:pt x="38" y="3"/>
                      <a:pt x="38" y="3"/>
                      <a:pt x="38" y="3"/>
                    </a:cubicBezTo>
                    <a:cubicBezTo>
                      <a:pt x="2" y="3"/>
                      <a:pt x="2" y="3"/>
                      <a:pt x="2" y="3"/>
                    </a:cubicBezTo>
                    <a:cubicBezTo>
                      <a:pt x="1" y="3"/>
                      <a:pt x="0" y="3"/>
                      <a:pt x="0" y="2"/>
                    </a:cubicBezTo>
                    <a:cubicBezTo>
                      <a:pt x="0" y="1"/>
                      <a:pt x="1" y="0"/>
                      <a:pt x="2" y="0"/>
                    </a:cubicBezTo>
                    <a:cubicBezTo>
                      <a:pt x="38" y="1"/>
                      <a:pt x="38" y="1"/>
                      <a:pt x="38" y="1"/>
                    </a:cubicBezTo>
                    <a:cubicBezTo>
                      <a:pt x="40" y="1"/>
                      <a:pt x="40" y="1"/>
                      <a:pt x="40" y="1"/>
                    </a:cubicBezTo>
                    <a:cubicBezTo>
                      <a:pt x="40" y="1"/>
                      <a:pt x="41" y="1"/>
                      <a:pt x="42" y="1"/>
                    </a:cubicBezTo>
                    <a:cubicBezTo>
                      <a:pt x="43" y="2"/>
                      <a:pt x="44" y="2"/>
                      <a:pt x="46" y="3"/>
                    </a:cubicBezTo>
                    <a:cubicBezTo>
                      <a:pt x="47" y="4"/>
                      <a:pt x="48" y="5"/>
                      <a:pt x="49" y="5"/>
                    </a:cubicBezTo>
                    <a:cubicBezTo>
                      <a:pt x="50" y="6"/>
                      <a:pt x="51" y="7"/>
                      <a:pt x="52" y="8"/>
                    </a:cubicBezTo>
                    <a:cubicBezTo>
                      <a:pt x="53" y="9"/>
                      <a:pt x="54" y="11"/>
                      <a:pt x="54" y="12"/>
                    </a:cubicBezTo>
                    <a:cubicBezTo>
                      <a:pt x="55" y="13"/>
                      <a:pt x="56" y="14"/>
                      <a:pt x="56" y="16"/>
                    </a:cubicBezTo>
                    <a:cubicBezTo>
                      <a:pt x="57" y="17"/>
                      <a:pt x="57" y="18"/>
                      <a:pt x="57" y="20"/>
                    </a:cubicBezTo>
                    <a:cubicBezTo>
                      <a:pt x="57" y="20"/>
                      <a:pt x="57" y="21"/>
                      <a:pt x="57" y="22"/>
                    </a:cubicBezTo>
                    <a:cubicBezTo>
                      <a:pt x="57" y="22"/>
                      <a:pt x="57" y="23"/>
                      <a:pt x="57" y="24"/>
                    </a:cubicBezTo>
                    <a:cubicBezTo>
                      <a:pt x="57" y="25"/>
                      <a:pt x="57" y="26"/>
                      <a:pt x="57" y="28"/>
                    </a:cubicBezTo>
                    <a:cubicBezTo>
                      <a:pt x="56" y="30"/>
                      <a:pt x="56" y="30"/>
                      <a:pt x="56" y="30"/>
                    </a:cubicBezTo>
                    <a:cubicBezTo>
                      <a:pt x="56" y="32"/>
                      <a:pt x="56" y="32"/>
                      <a:pt x="56" y="32"/>
                    </a:cubicBezTo>
                    <a:cubicBezTo>
                      <a:pt x="55" y="34"/>
                      <a:pt x="53" y="37"/>
                      <a:pt x="52" y="39"/>
                    </a:cubicBezTo>
                    <a:cubicBezTo>
                      <a:pt x="50" y="41"/>
                      <a:pt x="48" y="42"/>
                      <a:pt x="45" y="43"/>
                    </a:cubicBezTo>
                    <a:cubicBezTo>
                      <a:pt x="44" y="44"/>
                      <a:pt x="43" y="44"/>
                      <a:pt x="41" y="44"/>
                    </a:cubicBezTo>
                    <a:cubicBezTo>
                      <a:pt x="39" y="44"/>
                      <a:pt x="39" y="44"/>
                      <a:pt x="39" y="44"/>
                    </a:cubicBezTo>
                    <a:lnTo>
                      <a:pt x="37" y="45"/>
                    </a:lnTo>
                    <a:close/>
                  </a:path>
                </a:pathLst>
              </a:custGeom>
              <a:solidFill>
                <a:srgbClr val="F0A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 name="Freeform 98"/>
              <p:cNvSpPr>
                <a:spLocks/>
              </p:cNvSpPr>
              <p:nvPr/>
            </p:nvSpPr>
            <p:spPr bwMode="auto">
              <a:xfrm>
                <a:off x="2959345" y="4475645"/>
                <a:ext cx="132695" cy="132695"/>
              </a:xfrm>
              <a:custGeom>
                <a:avLst/>
                <a:gdLst>
                  <a:gd name="T0" fmla="*/ 83479 w 41"/>
                  <a:gd name="T1" fmla="*/ 155575 h 41"/>
                  <a:gd name="T2" fmla="*/ 87274 w 41"/>
                  <a:gd name="T3" fmla="*/ 155575 h 41"/>
                  <a:gd name="T4" fmla="*/ 98657 w 41"/>
                  <a:gd name="T5" fmla="*/ 155575 h 41"/>
                  <a:gd name="T6" fmla="*/ 110041 w 41"/>
                  <a:gd name="T7" fmla="*/ 151780 h 41"/>
                  <a:gd name="T8" fmla="*/ 129013 w 41"/>
                  <a:gd name="T9" fmla="*/ 140397 h 41"/>
                  <a:gd name="T10" fmla="*/ 147986 w 41"/>
                  <a:gd name="T11" fmla="*/ 98657 h 41"/>
                  <a:gd name="T12" fmla="*/ 147986 w 41"/>
                  <a:gd name="T13" fmla="*/ 72096 h 41"/>
                  <a:gd name="T14" fmla="*/ 140397 w 41"/>
                  <a:gd name="T15" fmla="*/ 49329 h 41"/>
                  <a:gd name="T16" fmla="*/ 102452 w 41"/>
                  <a:gd name="T17" fmla="*/ 15178 h 41"/>
                  <a:gd name="T18" fmla="*/ 75890 w 41"/>
                  <a:gd name="T19" fmla="*/ 15178 h 41"/>
                  <a:gd name="T20" fmla="*/ 53123 w 41"/>
                  <a:gd name="T21" fmla="*/ 15178 h 41"/>
                  <a:gd name="T22" fmla="*/ 7589 w 41"/>
                  <a:gd name="T23" fmla="*/ 15178 h 41"/>
                  <a:gd name="T24" fmla="*/ 0 w 41"/>
                  <a:gd name="T25" fmla="*/ 7589 h 41"/>
                  <a:gd name="T26" fmla="*/ 7589 w 41"/>
                  <a:gd name="T27" fmla="*/ 0 h 41"/>
                  <a:gd name="T28" fmla="*/ 53123 w 41"/>
                  <a:gd name="T29" fmla="*/ 3795 h 41"/>
                  <a:gd name="T30" fmla="*/ 75890 w 41"/>
                  <a:gd name="T31" fmla="*/ 3795 h 41"/>
                  <a:gd name="T32" fmla="*/ 102452 w 41"/>
                  <a:gd name="T33" fmla="*/ 7589 h 41"/>
                  <a:gd name="T34" fmla="*/ 144191 w 41"/>
                  <a:gd name="T35" fmla="*/ 45534 h 41"/>
                  <a:gd name="T36" fmla="*/ 151780 w 41"/>
                  <a:gd name="T37" fmla="*/ 72096 h 41"/>
                  <a:gd name="T38" fmla="*/ 151780 w 41"/>
                  <a:gd name="T39" fmla="*/ 98657 h 41"/>
                  <a:gd name="T40" fmla="*/ 144191 w 41"/>
                  <a:gd name="T41" fmla="*/ 125219 h 41"/>
                  <a:gd name="T42" fmla="*/ 129013 w 41"/>
                  <a:gd name="T43" fmla="*/ 144191 h 41"/>
                  <a:gd name="T44" fmla="*/ 110041 w 41"/>
                  <a:gd name="T45" fmla="*/ 151780 h 41"/>
                  <a:gd name="T46" fmla="*/ 98657 w 41"/>
                  <a:gd name="T47" fmla="*/ 155575 h 41"/>
                  <a:gd name="T48" fmla="*/ 87274 w 41"/>
                  <a:gd name="T49" fmla="*/ 155575 h 41"/>
                  <a:gd name="T50" fmla="*/ 83479 w 41"/>
                  <a:gd name="T51" fmla="*/ 15557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1" h="41">
                    <a:moveTo>
                      <a:pt x="22" y="41"/>
                    </a:moveTo>
                    <a:cubicBezTo>
                      <a:pt x="22" y="41"/>
                      <a:pt x="23" y="41"/>
                      <a:pt x="23" y="41"/>
                    </a:cubicBezTo>
                    <a:cubicBezTo>
                      <a:pt x="24" y="41"/>
                      <a:pt x="25" y="41"/>
                      <a:pt x="26" y="41"/>
                    </a:cubicBezTo>
                    <a:cubicBezTo>
                      <a:pt x="27" y="41"/>
                      <a:pt x="28" y="40"/>
                      <a:pt x="29" y="40"/>
                    </a:cubicBezTo>
                    <a:cubicBezTo>
                      <a:pt x="31" y="39"/>
                      <a:pt x="32" y="38"/>
                      <a:pt x="34" y="37"/>
                    </a:cubicBezTo>
                    <a:cubicBezTo>
                      <a:pt x="36" y="35"/>
                      <a:pt x="38" y="31"/>
                      <a:pt x="39" y="26"/>
                    </a:cubicBezTo>
                    <a:cubicBezTo>
                      <a:pt x="39" y="24"/>
                      <a:pt x="39" y="22"/>
                      <a:pt x="39" y="19"/>
                    </a:cubicBezTo>
                    <a:cubicBezTo>
                      <a:pt x="39" y="17"/>
                      <a:pt x="38" y="15"/>
                      <a:pt x="37" y="13"/>
                    </a:cubicBezTo>
                    <a:cubicBezTo>
                      <a:pt x="35" y="9"/>
                      <a:pt x="31" y="5"/>
                      <a:pt x="27" y="4"/>
                    </a:cubicBezTo>
                    <a:cubicBezTo>
                      <a:pt x="25" y="4"/>
                      <a:pt x="23" y="4"/>
                      <a:pt x="20" y="4"/>
                    </a:cubicBezTo>
                    <a:cubicBezTo>
                      <a:pt x="18" y="4"/>
                      <a:pt x="16" y="4"/>
                      <a:pt x="14" y="4"/>
                    </a:cubicBezTo>
                    <a:cubicBezTo>
                      <a:pt x="7" y="4"/>
                      <a:pt x="2" y="4"/>
                      <a:pt x="2" y="4"/>
                    </a:cubicBezTo>
                    <a:cubicBezTo>
                      <a:pt x="1" y="4"/>
                      <a:pt x="0" y="3"/>
                      <a:pt x="0" y="2"/>
                    </a:cubicBezTo>
                    <a:cubicBezTo>
                      <a:pt x="0" y="1"/>
                      <a:pt x="1" y="0"/>
                      <a:pt x="2" y="0"/>
                    </a:cubicBezTo>
                    <a:cubicBezTo>
                      <a:pt x="2" y="0"/>
                      <a:pt x="7" y="0"/>
                      <a:pt x="14" y="1"/>
                    </a:cubicBezTo>
                    <a:cubicBezTo>
                      <a:pt x="16" y="1"/>
                      <a:pt x="18" y="1"/>
                      <a:pt x="20" y="1"/>
                    </a:cubicBezTo>
                    <a:cubicBezTo>
                      <a:pt x="22" y="1"/>
                      <a:pt x="25" y="1"/>
                      <a:pt x="27" y="2"/>
                    </a:cubicBezTo>
                    <a:cubicBezTo>
                      <a:pt x="32" y="3"/>
                      <a:pt x="36" y="7"/>
                      <a:pt x="38" y="12"/>
                    </a:cubicBezTo>
                    <a:cubicBezTo>
                      <a:pt x="40" y="14"/>
                      <a:pt x="40" y="17"/>
                      <a:pt x="40" y="19"/>
                    </a:cubicBezTo>
                    <a:cubicBezTo>
                      <a:pt x="41" y="22"/>
                      <a:pt x="40" y="24"/>
                      <a:pt x="40" y="26"/>
                    </a:cubicBezTo>
                    <a:cubicBezTo>
                      <a:pt x="39" y="29"/>
                      <a:pt x="39" y="31"/>
                      <a:pt x="38" y="33"/>
                    </a:cubicBezTo>
                    <a:cubicBezTo>
                      <a:pt x="37" y="35"/>
                      <a:pt x="35" y="36"/>
                      <a:pt x="34" y="38"/>
                    </a:cubicBezTo>
                    <a:cubicBezTo>
                      <a:pt x="32" y="39"/>
                      <a:pt x="31" y="40"/>
                      <a:pt x="29" y="40"/>
                    </a:cubicBezTo>
                    <a:cubicBezTo>
                      <a:pt x="28" y="41"/>
                      <a:pt x="27" y="41"/>
                      <a:pt x="26" y="41"/>
                    </a:cubicBezTo>
                    <a:cubicBezTo>
                      <a:pt x="25" y="41"/>
                      <a:pt x="24" y="41"/>
                      <a:pt x="23" y="41"/>
                    </a:cubicBezTo>
                    <a:cubicBezTo>
                      <a:pt x="23" y="41"/>
                      <a:pt x="22" y="41"/>
                      <a:pt x="22" y="41"/>
                    </a:cubicBezTo>
                    <a:close/>
                  </a:path>
                </a:pathLst>
              </a:custGeom>
              <a:solidFill>
                <a:srgbClr val="FCE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 name="Freeform 99"/>
              <p:cNvSpPr>
                <a:spLocks/>
              </p:cNvSpPr>
              <p:nvPr/>
            </p:nvSpPr>
            <p:spPr bwMode="auto">
              <a:xfrm>
                <a:off x="2948513" y="4462104"/>
                <a:ext cx="146235" cy="150297"/>
              </a:xfrm>
              <a:custGeom>
                <a:avLst/>
                <a:gdLst>
                  <a:gd name="T0" fmla="*/ 91440 w 45"/>
                  <a:gd name="T1" fmla="*/ 176212 h 46"/>
                  <a:gd name="T2" fmla="*/ 95250 w 45"/>
                  <a:gd name="T3" fmla="*/ 176212 h 46"/>
                  <a:gd name="T4" fmla="*/ 106680 w 45"/>
                  <a:gd name="T5" fmla="*/ 172381 h 46"/>
                  <a:gd name="T6" fmla="*/ 121920 w 45"/>
                  <a:gd name="T7" fmla="*/ 168551 h 46"/>
                  <a:gd name="T8" fmla="*/ 140970 w 45"/>
                  <a:gd name="T9" fmla="*/ 157059 h 46"/>
                  <a:gd name="T10" fmla="*/ 152400 w 45"/>
                  <a:gd name="T11" fmla="*/ 137905 h 46"/>
                  <a:gd name="T12" fmla="*/ 160020 w 45"/>
                  <a:gd name="T13" fmla="*/ 111090 h 46"/>
                  <a:gd name="T14" fmla="*/ 160020 w 45"/>
                  <a:gd name="T15" fmla="*/ 80445 h 46"/>
                  <a:gd name="T16" fmla="*/ 152400 w 45"/>
                  <a:gd name="T17" fmla="*/ 53630 h 46"/>
                  <a:gd name="T18" fmla="*/ 110490 w 45"/>
                  <a:gd name="T19" fmla="*/ 19153 h 46"/>
                  <a:gd name="T20" fmla="*/ 83820 w 45"/>
                  <a:gd name="T21" fmla="*/ 15323 h 46"/>
                  <a:gd name="T22" fmla="*/ 60960 w 45"/>
                  <a:gd name="T23" fmla="*/ 19153 h 46"/>
                  <a:gd name="T24" fmla="*/ 7620 w 45"/>
                  <a:gd name="T25" fmla="*/ 19153 h 46"/>
                  <a:gd name="T26" fmla="*/ 0 w 45"/>
                  <a:gd name="T27" fmla="*/ 11492 h 46"/>
                  <a:gd name="T28" fmla="*/ 7620 w 45"/>
                  <a:gd name="T29" fmla="*/ 0 h 46"/>
                  <a:gd name="T30" fmla="*/ 7620 w 45"/>
                  <a:gd name="T31" fmla="*/ 0 h 46"/>
                  <a:gd name="T32" fmla="*/ 60960 w 45"/>
                  <a:gd name="T33" fmla="*/ 3831 h 46"/>
                  <a:gd name="T34" fmla="*/ 83820 w 45"/>
                  <a:gd name="T35" fmla="*/ 3831 h 46"/>
                  <a:gd name="T36" fmla="*/ 114300 w 45"/>
                  <a:gd name="T37" fmla="*/ 7661 h 46"/>
                  <a:gd name="T38" fmla="*/ 160020 w 45"/>
                  <a:gd name="T39" fmla="*/ 49799 h 46"/>
                  <a:gd name="T40" fmla="*/ 167640 w 45"/>
                  <a:gd name="T41" fmla="*/ 80445 h 46"/>
                  <a:gd name="T42" fmla="*/ 167640 w 45"/>
                  <a:gd name="T43" fmla="*/ 111090 h 46"/>
                  <a:gd name="T44" fmla="*/ 156210 w 45"/>
                  <a:gd name="T45" fmla="*/ 141736 h 46"/>
                  <a:gd name="T46" fmla="*/ 140970 w 45"/>
                  <a:gd name="T47" fmla="*/ 160889 h 46"/>
                  <a:gd name="T48" fmla="*/ 121920 w 45"/>
                  <a:gd name="T49" fmla="*/ 168551 h 46"/>
                  <a:gd name="T50" fmla="*/ 106680 w 45"/>
                  <a:gd name="T51" fmla="*/ 172381 h 46"/>
                  <a:gd name="T52" fmla="*/ 95250 w 45"/>
                  <a:gd name="T53" fmla="*/ 176212 h 46"/>
                  <a:gd name="T54" fmla="*/ 91440 w 45"/>
                  <a:gd name="T55" fmla="*/ 17621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46">
                    <a:moveTo>
                      <a:pt x="24" y="46"/>
                    </a:moveTo>
                    <a:cubicBezTo>
                      <a:pt x="24" y="46"/>
                      <a:pt x="25" y="46"/>
                      <a:pt x="25" y="46"/>
                    </a:cubicBezTo>
                    <a:cubicBezTo>
                      <a:pt x="26" y="46"/>
                      <a:pt x="27" y="45"/>
                      <a:pt x="28" y="45"/>
                    </a:cubicBezTo>
                    <a:cubicBezTo>
                      <a:pt x="29" y="45"/>
                      <a:pt x="31" y="45"/>
                      <a:pt x="32" y="44"/>
                    </a:cubicBezTo>
                    <a:cubicBezTo>
                      <a:pt x="34" y="43"/>
                      <a:pt x="35" y="43"/>
                      <a:pt x="37" y="41"/>
                    </a:cubicBezTo>
                    <a:cubicBezTo>
                      <a:pt x="38" y="40"/>
                      <a:pt x="39" y="38"/>
                      <a:pt x="40" y="36"/>
                    </a:cubicBezTo>
                    <a:cubicBezTo>
                      <a:pt x="41" y="34"/>
                      <a:pt x="42" y="32"/>
                      <a:pt x="42" y="29"/>
                    </a:cubicBezTo>
                    <a:cubicBezTo>
                      <a:pt x="43" y="27"/>
                      <a:pt x="43" y="24"/>
                      <a:pt x="42" y="21"/>
                    </a:cubicBezTo>
                    <a:cubicBezTo>
                      <a:pt x="42" y="19"/>
                      <a:pt x="41" y="16"/>
                      <a:pt x="40" y="14"/>
                    </a:cubicBezTo>
                    <a:cubicBezTo>
                      <a:pt x="38" y="10"/>
                      <a:pt x="33" y="6"/>
                      <a:pt x="29" y="5"/>
                    </a:cubicBezTo>
                    <a:cubicBezTo>
                      <a:pt x="27" y="4"/>
                      <a:pt x="25" y="4"/>
                      <a:pt x="22" y="4"/>
                    </a:cubicBezTo>
                    <a:cubicBezTo>
                      <a:pt x="20" y="4"/>
                      <a:pt x="18" y="4"/>
                      <a:pt x="16" y="5"/>
                    </a:cubicBezTo>
                    <a:cubicBezTo>
                      <a:pt x="7" y="5"/>
                      <a:pt x="2" y="5"/>
                      <a:pt x="2" y="5"/>
                    </a:cubicBezTo>
                    <a:cubicBezTo>
                      <a:pt x="1" y="5"/>
                      <a:pt x="0" y="4"/>
                      <a:pt x="0" y="3"/>
                    </a:cubicBezTo>
                    <a:cubicBezTo>
                      <a:pt x="0" y="1"/>
                      <a:pt x="1" y="0"/>
                      <a:pt x="2" y="0"/>
                    </a:cubicBezTo>
                    <a:cubicBezTo>
                      <a:pt x="2" y="0"/>
                      <a:pt x="2" y="0"/>
                      <a:pt x="2" y="0"/>
                    </a:cubicBezTo>
                    <a:cubicBezTo>
                      <a:pt x="2" y="0"/>
                      <a:pt x="7" y="0"/>
                      <a:pt x="16" y="1"/>
                    </a:cubicBezTo>
                    <a:cubicBezTo>
                      <a:pt x="18" y="1"/>
                      <a:pt x="20" y="1"/>
                      <a:pt x="22" y="1"/>
                    </a:cubicBezTo>
                    <a:cubicBezTo>
                      <a:pt x="24" y="1"/>
                      <a:pt x="27" y="1"/>
                      <a:pt x="30" y="2"/>
                    </a:cubicBezTo>
                    <a:cubicBezTo>
                      <a:pt x="35" y="4"/>
                      <a:pt x="40" y="8"/>
                      <a:pt x="42" y="13"/>
                    </a:cubicBezTo>
                    <a:cubicBezTo>
                      <a:pt x="43" y="16"/>
                      <a:pt x="44" y="19"/>
                      <a:pt x="44" y="21"/>
                    </a:cubicBezTo>
                    <a:cubicBezTo>
                      <a:pt x="45" y="24"/>
                      <a:pt x="44" y="27"/>
                      <a:pt x="44" y="29"/>
                    </a:cubicBezTo>
                    <a:cubicBezTo>
                      <a:pt x="43" y="32"/>
                      <a:pt x="42" y="34"/>
                      <a:pt x="41" y="37"/>
                    </a:cubicBezTo>
                    <a:cubicBezTo>
                      <a:pt x="40" y="39"/>
                      <a:pt x="39" y="40"/>
                      <a:pt x="37" y="42"/>
                    </a:cubicBezTo>
                    <a:cubicBezTo>
                      <a:pt x="35" y="43"/>
                      <a:pt x="34" y="44"/>
                      <a:pt x="32" y="44"/>
                    </a:cubicBezTo>
                    <a:cubicBezTo>
                      <a:pt x="31" y="45"/>
                      <a:pt x="29" y="45"/>
                      <a:pt x="28" y="45"/>
                    </a:cubicBezTo>
                    <a:cubicBezTo>
                      <a:pt x="27" y="46"/>
                      <a:pt x="26" y="46"/>
                      <a:pt x="25" y="46"/>
                    </a:cubicBezTo>
                    <a:cubicBezTo>
                      <a:pt x="25" y="46"/>
                      <a:pt x="24" y="46"/>
                      <a:pt x="24" y="46"/>
                    </a:cubicBezTo>
                    <a:close/>
                  </a:path>
                </a:pathLst>
              </a:custGeom>
              <a:solidFill>
                <a:srgbClr val="F0A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 name="Freeform 100"/>
              <p:cNvSpPr>
                <a:spLocks/>
              </p:cNvSpPr>
              <p:nvPr/>
            </p:nvSpPr>
            <p:spPr bwMode="auto">
              <a:xfrm>
                <a:off x="2952574" y="4615110"/>
                <a:ext cx="120508" cy="120508"/>
              </a:xfrm>
              <a:custGeom>
                <a:avLst/>
                <a:gdLst>
                  <a:gd name="T0" fmla="*/ 72553 w 37"/>
                  <a:gd name="T1" fmla="*/ 141287 h 37"/>
                  <a:gd name="T2" fmla="*/ 80190 w 37"/>
                  <a:gd name="T3" fmla="*/ 141287 h 37"/>
                  <a:gd name="T4" fmla="*/ 84008 w 37"/>
                  <a:gd name="T5" fmla="*/ 141287 h 37"/>
                  <a:gd name="T6" fmla="*/ 99283 w 37"/>
                  <a:gd name="T7" fmla="*/ 137468 h 37"/>
                  <a:gd name="T8" fmla="*/ 106920 w 37"/>
                  <a:gd name="T9" fmla="*/ 129831 h 37"/>
                  <a:gd name="T10" fmla="*/ 114557 w 37"/>
                  <a:gd name="T11" fmla="*/ 126013 h 37"/>
                  <a:gd name="T12" fmla="*/ 118376 w 37"/>
                  <a:gd name="T13" fmla="*/ 122194 h 37"/>
                  <a:gd name="T14" fmla="*/ 122194 w 37"/>
                  <a:gd name="T15" fmla="*/ 118376 h 37"/>
                  <a:gd name="T16" fmla="*/ 126013 w 37"/>
                  <a:gd name="T17" fmla="*/ 110738 h 37"/>
                  <a:gd name="T18" fmla="*/ 133650 w 37"/>
                  <a:gd name="T19" fmla="*/ 99283 h 37"/>
                  <a:gd name="T20" fmla="*/ 137468 w 37"/>
                  <a:gd name="T21" fmla="*/ 87827 h 37"/>
                  <a:gd name="T22" fmla="*/ 137468 w 37"/>
                  <a:gd name="T23" fmla="*/ 80190 h 37"/>
                  <a:gd name="T24" fmla="*/ 137468 w 37"/>
                  <a:gd name="T25" fmla="*/ 76371 h 37"/>
                  <a:gd name="T26" fmla="*/ 137468 w 37"/>
                  <a:gd name="T27" fmla="*/ 68734 h 37"/>
                  <a:gd name="T28" fmla="*/ 133650 w 37"/>
                  <a:gd name="T29" fmla="*/ 61097 h 37"/>
                  <a:gd name="T30" fmla="*/ 129831 w 37"/>
                  <a:gd name="T31" fmla="*/ 49641 h 37"/>
                  <a:gd name="T32" fmla="*/ 126013 w 37"/>
                  <a:gd name="T33" fmla="*/ 38186 h 37"/>
                  <a:gd name="T34" fmla="*/ 122194 w 37"/>
                  <a:gd name="T35" fmla="*/ 34367 h 37"/>
                  <a:gd name="T36" fmla="*/ 118376 w 37"/>
                  <a:gd name="T37" fmla="*/ 30549 h 37"/>
                  <a:gd name="T38" fmla="*/ 110738 w 37"/>
                  <a:gd name="T39" fmla="*/ 26730 h 37"/>
                  <a:gd name="T40" fmla="*/ 106920 w 37"/>
                  <a:gd name="T41" fmla="*/ 22911 h 37"/>
                  <a:gd name="T42" fmla="*/ 95464 w 37"/>
                  <a:gd name="T43" fmla="*/ 19093 h 37"/>
                  <a:gd name="T44" fmla="*/ 84008 w 37"/>
                  <a:gd name="T45" fmla="*/ 15274 h 37"/>
                  <a:gd name="T46" fmla="*/ 76371 w 37"/>
                  <a:gd name="T47" fmla="*/ 15274 h 37"/>
                  <a:gd name="T48" fmla="*/ 72553 w 37"/>
                  <a:gd name="T49" fmla="*/ 15274 h 37"/>
                  <a:gd name="T50" fmla="*/ 72553 w 37"/>
                  <a:gd name="T51" fmla="*/ 11456 h 37"/>
                  <a:gd name="T52" fmla="*/ 7637 w 37"/>
                  <a:gd name="T53" fmla="*/ 15274 h 37"/>
                  <a:gd name="T54" fmla="*/ 0 w 37"/>
                  <a:gd name="T55" fmla="*/ 7637 h 37"/>
                  <a:gd name="T56" fmla="*/ 7637 w 37"/>
                  <a:gd name="T57" fmla="*/ 0 h 37"/>
                  <a:gd name="T58" fmla="*/ 72553 w 37"/>
                  <a:gd name="T59" fmla="*/ 3819 h 37"/>
                  <a:gd name="T60" fmla="*/ 72553 w 37"/>
                  <a:gd name="T61" fmla="*/ 3819 h 37"/>
                  <a:gd name="T62" fmla="*/ 80190 w 37"/>
                  <a:gd name="T63" fmla="*/ 3819 h 37"/>
                  <a:gd name="T64" fmla="*/ 87827 w 37"/>
                  <a:gd name="T65" fmla="*/ 3819 h 37"/>
                  <a:gd name="T66" fmla="*/ 99283 w 37"/>
                  <a:gd name="T67" fmla="*/ 7637 h 37"/>
                  <a:gd name="T68" fmla="*/ 110738 w 37"/>
                  <a:gd name="T69" fmla="*/ 15274 h 37"/>
                  <a:gd name="T70" fmla="*/ 118376 w 37"/>
                  <a:gd name="T71" fmla="*/ 19093 h 37"/>
                  <a:gd name="T72" fmla="*/ 122194 w 37"/>
                  <a:gd name="T73" fmla="*/ 22911 h 37"/>
                  <a:gd name="T74" fmla="*/ 126013 w 37"/>
                  <a:gd name="T75" fmla="*/ 30549 h 37"/>
                  <a:gd name="T76" fmla="*/ 129831 w 37"/>
                  <a:gd name="T77" fmla="*/ 34367 h 37"/>
                  <a:gd name="T78" fmla="*/ 137468 w 37"/>
                  <a:gd name="T79" fmla="*/ 49641 h 37"/>
                  <a:gd name="T80" fmla="*/ 141287 w 37"/>
                  <a:gd name="T81" fmla="*/ 61097 h 37"/>
                  <a:gd name="T82" fmla="*/ 141287 w 37"/>
                  <a:gd name="T83" fmla="*/ 68734 h 37"/>
                  <a:gd name="T84" fmla="*/ 141287 w 37"/>
                  <a:gd name="T85" fmla="*/ 76371 h 37"/>
                  <a:gd name="T86" fmla="*/ 141287 w 37"/>
                  <a:gd name="T87" fmla="*/ 84008 h 37"/>
                  <a:gd name="T88" fmla="*/ 141287 w 37"/>
                  <a:gd name="T89" fmla="*/ 87827 h 37"/>
                  <a:gd name="T90" fmla="*/ 137468 w 37"/>
                  <a:gd name="T91" fmla="*/ 103101 h 37"/>
                  <a:gd name="T92" fmla="*/ 129831 w 37"/>
                  <a:gd name="T93" fmla="*/ 114557 h 37"/>
                  <a:gd name="T94" fmla="*/ 126013 w 37"/>
                  <a:gd name="T95" fmla="*/ 118376 h 37"/>
                  <a:gd name="T96" fmla="*/ 122194 w 37"/>
                  <a:gd name="T97" fmla="*/ 126013 h 37"/>
                  <a:gd name="T98" fmla="*/ 114557 w 37"/>
                  <a:gd name="T99" fmla="*/ 129831 h 37"/>
                  <a:gd name="T100" fmla="*/ 110738 w 37"/>
                  <a:gd name="T101" fmla="*/ 133650 h 37"/>
                  <a:gd name="T102" fmla="*/ 99283 w 37"/>
                  <a:gd name="T103" fmla="*/ 137468 h 37"/>
                  <a:gd name="T104" fmla="*/ 84008 w 37"/>
                  <a:gd name="T105" fmla="*/ 141287 h 37"/>
                  <a:gd name="T106" fmla="*/ 80190 w 37"/>
                  <a:gd name="T107" fmla="*/ 141287 h 37"/>
                  <a:gd name="T108" fmla="*/ 72553 w 37"/>
                  <a:gd name="T109" fmla="*/ 141287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37">
                    <a:moveTo>
                      <a:pt x="19" y="37"/>
                    </a:moveTo>
                    <a:cubicBezTo>
                      <a:pt x="21" y="37"/>
                      <a:pt x="21" y="37"/>
                      <a:pt x="21" y="37"/>
                    </a:cubicBezTo>
                    <a:cubicBezTo>
                      <a:pt x="22" y="37"/>
                      <a:pt x="22" y="37"/>
                      <a:pt x="22" y="37"/>
                    </a:cubicBezTo>
                    <a:cubicBezTo>
                      <a:pt x="23" y="37"/>
                      <a:pt x="24" y="36"/>
                      <a:pt x="26" y="36"/>
                    </a:cubicBezTo>
                    <a:cubicBezTo>
                      <a:pt x="27" y="35"/>
                      <a:pt x="28" y="35"/>
                      <a:pt x="28" y="34"/>
                    </a:cubicBezTo>
                    <a:cubicBezTo>
                      <a:pt x="30" y="33"/>
                      <a:pt x="30" y="33"/>
                      <a:pt x="30" y="33"/>
                    </a:cubicBezTo>
                    <a:cubicBezTo>
                      <a:pt x="31" y="32"/>
                      <a:pt x="31" y="32"/>
                      <a:pt x="31" y="32"/>
                    </a:cubicBezTo>
                    <a:cubicBezTo>
                      <a:pt x="32" y="31"/>
                      <a:pt x="32" y="31"/>
                      <a:pt x="32" y="31"/>
                    </a:cubicBezTo>
                    <a:cubicBezTo>
                      <a:pt x="33" y="29"/>
                      <a:pt x="33" y="29"/>
                      <a:pt x="33" y="29"/>
                    </a:cubicBezTo>
                    <a:cubicBezTo>
                      <a:pt x="34" y="28"/>
                      <a:pt x="34" y="27"/>
                      <a:pt x="35" y="26"/>
                    </a:cubicBezTo>
                    <a:cubicBezTo>
                      <a:pt x="35" y="25"/>
                      <a:pt x="35" y="24"/>
                      <a:pt x="36" y="23"/>
                    </a:cubicBezTo>
                    <a:cubicBezTo>
                      <a:pt x="36" y="21"/>
                      <a:pt x="36" y="21"/>
                      <a:pt x="36" y="21"/>
                    </a:cubicBezTo>
                    <a:cubicBezTo>
                      <a:pt x="36" y="20"/>
                      <a:pt x="36" y="20"/>
                      <a:pt x="36" y="20"/>
                    </a:cubicBezTo>
                    <a:cubicBezTo>
                      <a:pt x="36" y="18"/>
                      <a:pt x="36" y="18"/>
                      <a:pt x="36" y="18"/>
                    </a:cubicBezTo>
                    <a:cubicBezTo>
                      <a:pt x="35" y="16"/>
                      <a:pt x="35" y="16"/>
                      <a:pt x="35" y="16"/>
                    </a:cubicBezTo>
                    <a:cubicBezTo>
                      <a:pt x="35" y="15"/>
                      <a:pt x="35" y="14"/>
                      <a:pt x="34" y="13"/>
                    </a:cubicBezTo>
                    <a:cubicBezTo>
                      <a:pt x="34" y="12"/>
                      <a:pt x="33" y="11"/>
                      <a:pt x="33" y="10"/>
                    </a:cubicBezTo>
                    <a:cubicBezTo>
                      <a:pt x="32" y="9"/>
                      <a:pt x="32" y="9"/>
                      <a:pt x="32" y="9"/>
                    </a:cubicBezTo>
                    <a:cubicBezTo>
                      <a:pt x="31" y="8"/>
                      <a:pt x="31" y="8"/>
                      <a:pt x="31" y="8"/>
                    </a:cubicBezTo>
                    <a:cubicBezTo>
                      <a:pt x="29" y="7"/>
                      <a:pt x="29" y="7"/>
                      <a:pt x="29" y="7"/>
                    </a:cubicBezTo>
                    <a:cubicBezTo>
                      <a:pt x="28" y="6"/>
                      <a:pt x="28" y="6"/>
                      <a:pt x="28" y="6"/>
                    </a:cubicBezTo>
                    <a:cubicBezTo>
                      <a:pt x="27" y="5"/>
                      <a:pt x="26" y="5"/>
                      <a:pt x="25" y="5"/>
                    </a:cubicBezTo>
                    <a:cubicBezTo>
                      <a:pt x="24" y="4"/>
                      <a:pt x="23" y="4"/>
                      <a:pt x="22" y="4"/>
                    </a:cubicBezTo>
                    <a:cubicBezTo>
                      <a:pt x="20" y="4"/>
                      <a:pt x="20" y="4"/>
                      <a:pt x="20" y="4"/>
                    </a:cubicBezTo>
                    <a:cubicBezTo>
                      <a:pt x="19" y="4"/>
                      <a:pt x="19" y="4"/>
                      <a:pt x="19" y="4"/>
                    </a:cubicBezTo>
                    <a:cubicBezTo>
                      <a:pt x="19" y="3"/>
                      <a:pt x="19" y="3"/>
                      <a:pt x="19" y="3"/>
                    </a:cubicBezTo>
                    <a:cubicBezTo>
                      <a:pt x="2" y="4"/>
                      <a:pt x="2" y="4"/>
                      <a:pt x="2" y="4"/>
                    </a:cubicBezTo>
                    <a:cubicBezTo>
                      <a:pt x="1" y="4"/>
                      <a:pt x="1" y="3"/>
                      <a:pt x="0" y="2"/>
                    </a:cubicBezTo>
                    <a:cubicBezTo>
                      <a:pt x="0" y="1"/>
                      <a:pt x="1" y="0"/>
                      <a:pt x="2" y="0"/>
                    </a:cubicBezTo>
                    <a:cubicBezTo>
                      <a:pt x="19" y="1"/>
                      <a:pt x="19" y="1"/>
                      <a:pt x="19" y="1"/>
                    </a:cubicBezTo>
                    <a:cubicBezTo>
                      <a:pt x="19" y="1"/>
                      <a:pt x="19" y="1"/>
                      <a:pt x="19" y="1"/>
                    </a:cubicBezTo>
                    <a:cubicBezTo>
                      <a:pt x="21" y="1"/>
                      <a:pt x="21" y="1"/>
                      <a:pt x="21" y="1"/>
                    </a:cubicBezTo>
                    <a:cubicBezTo>
                      <a:pt x="23" y="1"/>
                      <a:pt x="23" y="1"/>
                      <a:pt x="23" y="1"/>
                    </a:cubicBezTo>
                    <a:cubicBezTo>
                      <a:pt x="24" y="1"/>
                      <a:pt x="25" y="2"/>
                      <a:pt x="26" y="2"/>
                    </a:cubicBezTo>
                    <a:cubicBezTo>
                      <a:pt x="27" y="3"/>
                      <a:pt x="28" y="3"/>
                      <a:pt x="29" y="4"/>
                    </a:cubicBezTo>
                    <a:cubicBezTo>
                      <a:pt x="31" y="5"/>
                      <a:pt x="31" y="5"/>
                      <a:pt x="31" y="5"/>
                    </a:cubicBezTo>
                    <a:cubicBezTo>
                      <a:pt x="32" y="6"/>
                      <a:pt x="32" y="6"/>
                      <a:pt x="32" y="6"/>
                    </a:cubicBezTo>
                    <a:cubicBezTo>
                      <a:pt x="33" y="8"/>
                      <a:pt x="33" y="8"/>
                      <a:pt x="33" y="8"/>
                    </a:cubicBezTo>
                    <a:cubicBezTo>
                      <a:pt x="34" y="9"/>
                      <a:pt x="34" y="9"/>
                      <a:pt x="34" y="9"/>
                    </a:cubicBezTo>
                    <a:cubicBezTo>
                      <a:pt x="35" y="10"/>
                      <a:pt x="36" y="12"/>
                      <a:pt x="36" y="13"/>
                    </a:cubicBezTo>
                    <a:cubicBezTo>
                      <a:pt x="36" y="14"/>
                      <a:pt x="37" y="15"/>
                      <a:pt x="37" y="16"/>
                    </a:cubicBezTo>
                    <a:cubicBezTo>
                      <a:pt x="37" y="18"/>
                      <a:pt x="37" y="18"/>
                      <a:pt x="37" y="18"/>
                    </a:cubicBezTo>
                    <a:cubicBezTo>
                      <a:pt x="37" y="20"/>
                      <a:pt x="37" y="20"/>
                      <a:pt x="37" y="20"/>
                    </a:cubicBezTo>
                    <a:cubicBezTo>
                      <a:pt x="37" y="22"/>
                      <a:pt x="37" y="22"/>
                      <a:pt x="37" y="22"/>
                    </a:cubicBezTo>
                    <a:cubicBezTo>
                      <a:pt x="37" y="23"/>
                      <a:pt x="37" y="23"/>
                      <a:pt x="37" y="23"/>
                    </a:cubicBezTo>
                    <a:cubicBezTo>
                      <a:pt x="37" y="24"/>
                      <a:pt x="36" y="26"/>
                      <a:pt x="36" y="27"/>
                    </a:cubicBezTo>
                    <a:cubicBezTo>
                      <a:pt x="35" y="28"/>
                      <a:pt x="35" y="29"/>
                      <a:pt x="34" y="30"/>
                    </a:cubicBezTo>
                    <a:cubicBezTo>
                      <a:pt x="33" y="31"/>
                      <a:pt x="33" y="31"/>
                      <a:pt x="33" y="31"/>
                    </a:cubicBezTo>
                    <a:cubicBezTo>
                      <a:pt x="32" y="33"/>
                      <a:pt x="32" y="33"/>
                      <a:pt x="32" y="33"/>
                    </a:cubicBezTo>
                    <a:cubicBezTo>
                      <a:pt x="30" y="34"/>
                      <a:pt x="30" y="34"/>
                      <a:pt x="30" y="34"/>
                    </a:cubicBezTo>
                    <a:cubicBezTo>
                      <a:pt x="29" y="35"/>
                      <a:pt x="29" y="35"/>
                      <a:pt x="29" y="35"/>
                    </a:cubicBezTo>
                    <a:cubicBezTo>
                      <a:pt x="28" y="35"/>
                      <a:pt x="27" y="36"/>
                      <a:pt x="26" y="36"/>
                    </a:cubicBezTo>
                    <a:cubicBezTo>
                      <a:pt x="25" y="37"/>
                      <a:pt x="23" y="37"/>
                      <a:pt x="22" y="37"/>
                    </a:cubicBezTo>
                    <a:cubicBezTo>
                      <a:pt x="21" y="37"/>
                      <a:pt x="21" y="37"/>
                      <a:pt x="21" y="37"/>
                    </a:cubicBezTo>
                    <a:lnTo>
                      <a:pt x="19" y="37"/>
                    </a:lnTo>
                    <a:close/>
                  </a:path>
                </a:pathLst>
              </a:custGeom>
              <a:solidFill>
                <a:srgbClr val="FCE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8" name="Freeform 101"/>
              <p:cNvSpPr>
                <a:spLocks/>
              </p:cNvSpPr>
              <p:nvPr/>
            </p:nvSpPr>
            <p:spPr bwMode="auto">
              <a:xfrm>
                <a:off x="2945805" y="4601570"/>
                <a:ext cx="132695" cy="134049"/>
              </a:xfrm>
              <a:custGeom>
                <a:avLst/>
                <a:gdLst>
                  <a:gd name="T0" fmla="*/ 83479 w 41"/>
                  <a:gd name="T1" fmla="*/ 157162 h 41"/>
                  <a:gd name="T2" fmla="*/ 106246 w 41"/>
                  <a:gd name="T3" fmla="*/ 153329 h 41"/>
                  <a:gd name="T4" fmla="*/ 117630 w 41"/>
                  <a:gd name="T5" fmla="*/ 145662 h 41"/>
                  <a:gd name="T6" fmla="*/ 129013 w 41"/>
                  <a:gd name="T7" fmla="*/ 134163 h 41"/>
                  <a:gd name="T8" fmla="*/ 136602 w 41"/>
                  <a:gd name="T9" fmla="*/ 122663 h 41"/>
                  <a:gd name="T10" fmla="*/ 144191 w 41"/>
                  <a:gd name="T11" fmla="*/ 111163 h 41"/>
                  <a:gd name="T12" fmla="*/ 147986 w 41"/>
                  <a:gd name="T13" fmla="*/ 99664 h 41"/>
                  <a:gd name="T14" fmla="*/ 147986 w 41"/>
                  <a:gd name="T15" fmla="*/ 84331 h 41"/>
                  <a:gd name="T16" fmla="*/ 144191 w 41"/>
                  <a:gd name="T17" fmla="*/ 68998 h 41"/>
                  <a:gd name="T18" fmla="*/ 136602 w 41"/>
                  <a:gd name="T19" fmla="*/ 49832 h 41"/>
                  <a:gd name="T20" fmla="*/ 129013 w 41"/>
                  <a:gd name="T21" fmla="*/ 42165 h 41"/>
                  <a:gd name="T22" fmla="*/ 121424 w 41"/>
                  <a:gd name="T23" fmla="*/ 30666 h 41"/>
                  <a:gd name="T24" fmla="*/ 110041 w 41"/>
                  <a:gd name="T25" fmla="*/ 22999 h 41"/>
                  <a:gd name="T26" fmla="*/ 91068 w 41"/>
                  <a:gd name="T27" fmla="*/ 19166 h 41"/>
                  <a:gd name="T28" fmla="*/ 75890 w 41"/>
                  <a:gd name="T29" fmla="*/ 15333 h 41"/>
                  <a:gd name="T30" fmla="*/ 7589 w 41"/>
                  <a:gd name="T31" fmla="*/ 19166 h 41"/>
                  <a:gd name="T32" fmla="*/ 7589 w 41"/>
                  <a:gd name="T33" fmla="*/ 0 h 41"/>
                  <a:gd name="T34" fmla="*/ 79685 w 41"/>
                  <a:gd name="T35" fmla="*/ 3833 h 41"/>
                  <a:gd name="T36" fmla="*/ 83479 w 41"/>
                  <a:gd name="T37" fmla="*/ 3833 h 41"/>
                  <a:gd name="T38" fmla="*/ 106246 w 41"/>
                  <a:gd name="T39" fmla="*/ 11500 h 41"/>
                  <a:gd name="T40" fmla="*/ 121424 w 41"/>
                  <a:gd name="T41" fmla="*/ 19166 h 41"/>
                  <a:gd name="T42" fmla="*/ 132808 w 41"/>
                  <a:gd name="T43" fmla="*/ 26833 h 41"/>
                  <a:gd name="T44" fmla="*/ 144191 w 41"/>
                  <a:gd name="T45" fmla="*/ 42165 h 41"/>
                  <a:gd name="T46" fmla="*/ 147986 w 41"/>
                  <a:gd name="T47" fmla="*/ 53665 h 41"/>
                  <a:gd name="T48" fmla="*/ 155575 w 41"/>
                  <a:gd name="T49" fmla="*/ 76664 h 41"/>
                  <a:gd name="T50" fmla="*/ 155575 w 41"/>
                  <a:gd name="T51" fmla="*/ 91997 h 41"/>
                  <a:gd name="T52" fmla="*/ 151780 w 41"/>
                  <a:gd name="T53" fmla="*/ 107330 h 41"/>
                  <a:gd name="T54" fmla="*/ 144191 w 41"/>
                  <a:gd name="T55" fmla="*/ 118830 h 41"/>
                  <a:gd name="T56" fmla="*/ 136602 w 41"/>
                  <a:gd name="T57" fmla="*/ 134163 h 41"/>
                  <a:gd name="T58" fmla="*/ 125219 w 41"/>
                  <a:gd name="T59" fmla="*/ 141829 h 41"/>
                  <a:gd name="T60" fmla="*/ 113835 w 41"/>
                  <a:gd name="T61" fmla="*/ 149496 h 41"/>
                  <a:gd name="T62" fmla="*/ 91068 w 41"/>
                  <a:gd name="T63" fmla="*/ 157162 h 41"/>
                  <a:gd name="T64" fmla="*/ 75890 w 41"/>
                  <a:gd name="T65" fmla="*/ 157162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 h="41">
                    <a:moveTo>
                      <a:pt x="20" y="41"/>
                    </a:moveTo>
                    <a:cubicBezTo>
                      <a:pt x="22" y="41"/>
                      <a:pt x="22" y="41"/>
                      <a:pt x="22" y="41"/>
                    </a:cubicBezTo>
                    <a:cubicBezTo>
                      <a:pt x="24" y="41"/>
                      <a:pt x="24" y="41"/>
                      <a:pt x="24" y="41"/>
                    </a:cubicBezTo>
                    <a:cubicBezTo>
                      <a:pt x="25" y="41"/>
                      <a:pt x="27" y="40"/>
                      <a:pt x="28" y="40"/>
                    </a:cubicBezTo>
                    <a:cubicBezTo>
                      <a:pt x="29" y="39"/>
                      <a:pt x="29" y="39"/>
                      <a:pt x="29" y="39"/>
                    </a:cubicBezTo>
                    <a:cubicBezTo>
                      <a:pt x="31" y="38"/>
                      <a:pt x="31" y="38"/>
                      <a:pt x="31" y="38"/>
                    </a:cubicBezTo>
                    <a:cubicBezTo>
                      <a:pt x="32" y="37"/>
                      <a:pt x="32" y="37"/>
                      <a:pt x="32" y="37"/>
                    </a:cubicBezTo>
                    <a:cubicBezTo>
                      <a:pt x="34" y="35"/>
                      <a:pt x="34" y="35"/>
                      <a:pt x="34" y="35"/>
                    </a:cubicBezTo>
                    <a:cubicBezTo>
                      <a:pt x="35" y="34"/>
                      <a:pt x="35" y="34"/>
                      <a:pt x="35" y="34"/>
                    </a:cubicBezTo>
                    <a:cubicBezTo>
                      <a:pt x="36" y="32"/>
                      <a:pt x="36" y="32"/>
                      <a:pt x="36" y="32"/>
                    </a:cubicBezTo>
                    <a:cubicBezTo>
                      <a:pt x="37" y="31"/>
                      <a:pt x="37" y="31"/>
                      <a:pt x="37" y="31"/>
                    </a:cubicBezTo>
                    <a:cubicBezTo>
                      <a:pt x="38" y="29"/>
                      <a:pt x="38" y="29"/>
                      <a:pt x="38" y="29"/>
                    </a:cubicBezTo>
                    <a:cubicBezTo>
                      <a:pt x="38" y="27"/>
                      <a:pt x="38" y="27"/>
                      <a:pt x="38" y="27"/>
                    </a:cubicBezTo>
                    <a:cubicBezTo>
                      <a:pt x="39" y="26"/>
                      <a:pt x="39" y="26"/>
                      <a:pt x="39" y="26"/>
                    </a:cubicBezTo>
                    <a:cubicBezTo>
                      <a:pt x="39" y="24"/>
                      <a:pt x="39" y="24"/>
                      <a:pt x="39" y="24"/>
                    </a:cubicBezTo>
                    <a:cubicBezTo>
                      <a:pt x="39" y="22"/>
                      <a:pt x="39" y="22"/>
                      <a:pt x="39" y="22"/>
                    </a:cubicBezTo>
                    <a:cubicBezTo>
                      <a:pt x="39" y="20"/>
                      <a:pt x="39" y="20"/>
                      <a:pt x="39" y="20"/>
                    </a:cubicBezTo>
                    <a:cubicBezTo>
                      <a:pt x="38" y="18"/>
                      <a:pt x="38" y="18"/>
                      <a:pt x="38" y="18"/>
                    </a:cubicBezTo>
                    <a:cubicBezTo>
                      <a:pt x="38" y="17"/>
                      <a:pt x="38" y="16"/>
                      <a:pt x="37" y="15"/>
                    </a:cubicBezTo>
                    <a:cubicBezTo>
                      <a:pt x="36" y="13"/>
                      <a:pt x="36" y="13"/>
                      <a:pt x="36" y="13"/>
                    </a:cubicBezTo>
                    <a:cubicBezTo>
                      <a:pt x="35" y="12"/>
                      <a:pt x="35" y="12"/>
                      <a:pt x="35" y="12"/>
                    </a:cubicBezTo>
                    <a:cubicBezTo>
                      <a:pt x="34" y="11"/>
                      <a:pt x="34" y="11"/>
                      <a:pt x="34" y="11"/>
                    </a:cubicBezTo>
                    <a:cubicBezTo>
                      <a:pt x="33" y="9"/>
                      <a:pt x="33" y="9"/>
                      <a:pt x="33" y="9"/>
                    </a:cubicBezTo>
                    <a:cubicBezTo>
                      <a:pt x="32" y="8"/>
                      <a:pt x="32" y="8"/>
                      <a:pt x="32" y="8"/>
                    </a:cubicBezTo>
                    <a:cubicBezTo>
                      <a:pt x="30" y="7"/>
                      <a:pt x="30" y="7"/>
                      <a:pt x="30" y="7"/>
                    </a:cubicBezTo>
                    <a:cubicBezTo>
                      <a:pt x="29" y="6"/>
                      <a:pt x="29" y="6"/>
                      <a:pt x="29" y="6"/>
                    </a:cubicBezTo>
                    <a:cubicBezTo>
                      <a:pt x="27" y="6"/>
                      <a:pt x="27" y="6"/>
                      <a:pt x="27" y="6"/>
                    </a:cubicBezTo>
                    <a:cubicBezTo>
                      <a:pt x="26" y="5"/>
                      <a:pt x="25" y="5"/>
                      <a:pt x="24" y="5"/>
                    </a:cubicBezTo>
                    <a:cubicBezTo>
                      <a:pt x="22" y="4"/>
                      <a:pt x="22" y="4"/>
                      <a:pt x="22" y="4"/>
                    </a:cubicBezTo>
                    <a:cubicBezTo>
                      <a:pt x="20" y="4"/>
                      <a:pt x="20" y="4"/>
                      <a:pt x="20" y="4"/>
                    </a:cubicBezTo>
                    <a:cubicBezTo>
                      <a:pt x="20" y="4"/>
                      <a:pt x="20" y="4"/>
                      <a:pt x="20" y="4"/>
                    </a:cubicBezTo>
                    <a:cubicBezTo>
                      <a:pt x="2" y="5"/>
                      <a:pt x="2" y="5"/>
                      <a:pt x="2" y="5"/>
                    </a:cubicBezTo>
                    <a:cubicBezTo>
                      <a:pt x="1" y="5"/>
                      <a:pt x="0" y="4"/>
                      <a:pt x="0" y="3"/>
                    </a:cubicBezTo>
                    <a:cubicBezTo>
                      <a:pt x="0" y="1"/>
                      <a:pt x="1" y="0"/>
                      <a:pt x="2" y="0"/>
                    </a:cubicBezTo>
                    <a:cubicBezTo>
                      <a:pt x="2" y="0"/>
                      <a:pt x="2" y="0"/>
                      <a:pt x="2" y="0"/>
                    </a:cubicBezTo>
                    <a:cubicBezTo>
                      <a:pt x="21" y="1"/>
                      <a:pt x="21" y="1"/>
                      <a:pt x="21" y="1"/>
                    </a:cubicBezTo>
                    <a:cubicBezTo>
                      <a:pt x="20" y="1"/>
                      <a:pt x="20" y="1"/>
                      <a:pt x="20" y="1"/>
                    </a:cubicBezTo>
                    <a:cubicBezTo>
                      <a:pt x="22" y="1"/>
                      <a:pt x="22" y="1"/>
                      <a:pt x="22" y="1"/>
                    </a:cubicBezTo>
                    <a:cubicBezTo>
                      <a:pt x="24" y="1"/>
                      <a:pt x="24" y="1"/>
                      <a:pt x="24" y="1"/>
                    </a:cubicBezTo>
                    <a:cubicBezTo>
                      <a:pt x="26" y="2"/>
                      <a:pt x="27" y="2"/>
                      <a:pt x="28" y="3"/>
                    </a:cubicBezTo>
                    <a:cubicBezTo>
                      <a:pt x="29" y="3"/>
                      <a:pt x="30" y="3"/>
                      <a:pt x="30" y="4"/>
                    </a:cubicBezTo>
                    <a:cubicBezTo>
                      <a:pt x="32" y="5"/>
                      <a:pt x="32" y="5"/>
                      <a:pt x="32" y="5"/>
                    </a:cubicBezTo>
                    <a:cubicBezTo>
                      <a:pt x="34" y="6"/>
                      <a:pt x="34" y="6"/>
                      <a:pt x="34" y="6"/>
                    </a:cubicBezTo>
                    <a:cubicBezTo>
                      <a:pt x="35" y="7"/>
                      <a:pt x="35" y="7"/>
                      <a:pt x="35" y="7"/>
                    </a:cubicBezTo>
                    <a:cubicBezTo>
                      <a:pt x="36" y="9"/>
                      <a:pt x="36" y="9"/>
                      <a:pt x="36" y="9"/>
                    </a:cubicBezTo>
                    <a:cubicBezTo>
                      <a:pt x="38" y="11"/>
                      <a:pt x="38" y="11"/>
                      <a:pt x="38" y="11"/>
                    </a:cubicBezTo>
                    <a:cubicBezTo>
                      <a:pt x="39" y="12"/>
                      <a:pt x="39" y="12"/>
                      <a:pt x="39" y="12"/>
                    </a:cubicBezTo>
                    <a:cubicBezTo>
                      <a:pt x="39" y="13"/>
                      <a:pt x="39" y="14"/>
                      <a:pt x="39" y="14"/>
                    </a:cubicBezTo>
                    <a:cubicBezTo>
                      <a:pt x="40" y="15"/>
                      <a:pt x="40" y="17"/>
                      <a:pt x="40" y="18"/>
                    </a:cubicBezTo>
                    <a:cubicBezTo>
                      <a:pt x="41" y="20"/>
                      <a:pt x="41" y="20"/>
                      <a:pt x="41" y="20"/>
                    </a:cubicBezTo>
                    <a:cubicBezTo>
                      <a:pt x="41" y="22"/>
                      <a:pt x="41" y="22"/>
                      <a:pt x="41" y="22"/>
                    </a:cubicBezTo>
                    <a:cubicBezTo>
                      <a:pt x="41" y="24"/>
                      <a:pt x="41" y="24"/>
                      <a:pt x="41" y="24"/>
                    </a:cubicBezTo>
                    <a:cubicBezTo>
                      <a:pt x="40" y="26"/>
                      <a:pt x="40" y="26"/>
                      <a:pt x="40" y="26"/>
                    </a:cubicBezTo>
                    <a:cubicBezTo>
                      <a:pt x="40" y="28"/>
                      <a:pt x="40" y="28"/>
                      <a:pt x="40" y="28"/>
                    </a:cubicBezTo>
                    <a:cubicBezTo>
                      <a:pt x="39" y="29"/>
                      <a:pt x="39" y="29"/>
                      <a:pt x="39" y="30"/>
                    </a:cubicBezTo>
                    <a:cubicBezTo>
                      <a:pt x="39" y="30"/>
                      <a:pt x="38" y="31"/>
                      <a:pt x="38" y="31"/>
                    </a:cubicBezTo>
                    <a:cubicBezTo>
                      <a:pt x="37" y="33"/>
                      <a:pt x="37" y="33"/>
                      <a:pt x="37" y="33"/>
                    </a:cubicBezTo>
                    <a:cubicBezTo>
                      <a:pt x="36" y="35"/>
                      <a:pt x="36" y="35"/>
                      <a:pt x="36" y="35"/>
                    </a:cubicBezTo>
                    <a:cubicBezTo>
                      <a:pt x="34" y="36"/>
                      <a:pt x="34" y="36"/>
                      <a:pt x="34" y="36"/>
                    </a:cubicBezTo>
                    <a:cubicBezTo>
                      <a:pt x="33" y="37"/>
                      <a:pt x="33" y="37"/>
                      <a:pt x="33" y="37"/>
                    </a:cubicBezTo>
                    <a:cubicBezTo>
                      <a:pt x="31" y="38"/>
                      <a:pt x="31" y="38"/>
                      <a:pt x="31" y="38"/>
                    </a:cubicBezTo>
                    <a:cubicBezTo>
                      <a:pt x="30" y="39"/>
                      <a:pt x="30" y="39"/>
                      <a:pt x="30" y="39"/>
                    </a:cubicBezTo>
                    <a:cubicBezTo>
                      <a:pt x="29" y="40"/>
                      <a:pt x="28" y="40"/>
                      <a:pt x="28" y="40"/>
                    </a:cubicBezTo>
                    <a:cubicBezTo>
                      <a:pt x="27" y="41"/>
                      <a:pt x="25" y="41"/>
                      <a:pt x="24" y="41"/>
                    </a:cubicBezTo>
                    <a:cubicBezTo>
                      <a:pt x="22" y="41"/>
                      <a:pt x="22" y="41"/>
                      <a:pt x="22" y="41"/>
                    </a:cubicBezTo>
                    <a:lnTo>
                      <a:pt x="20" y="41"/>
                    </a:lnTo>
                    <a:close/>
                  </a:path>
                </a:pathLst>
              </a:custGeom>
              <a:solidFill>
                <a:srgbClr val="F0A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9" name="Freeform 102"/>
              <p:cNvSpPr>
                <a:spLocks/>
              </p:cNvSpPr>
              <p:nvPr/>
            </p:nvSpPr>
            <p:spPr bwMode="auto">
              <a:xfrm>
                <a:off x="2920078" y="4742389"/>
                <a:ext cx="109676" cy="116447"/>
              </a:xfrm>
              <a:custGeom>
                <a:avLst/>
                <a:gdLst>
                  <a:gd name="T0" fmla="*/ 60512 w 34"/>
                  <a:gd name="T1" fmla="*/ 136525 h 36"/>
                  <a:gd name="T2" fmla="*/ 64294 w 34"/>
                  <a:gd name="T3" fmla="*/ 136525 h 36"/>
                  <a:gd name="T4" fmla="*/ 71857 w 34"/>
                  <a:gd name="T5" fmla="*/ 136525 h 36"/>
                  <a:gd name="T6" fmla="*/ 83203 w 34"/>
                  <a:gd name="T7" fmla="*/ 132733 h 36"/>
                  <a:gd name="T8" fmla="*/ 98331 w 34"/>
                  <a:gd name="T9" fmla="*/ 125148 h 36"/>
                  <a:gd name="T10" fmla="*/ 121023 w 34"/>
                  <a:gd name="T11" fmla="*/ 91017 h 36"/>
                  <a:gd name="T12" fmla="*/ 124805 w 34"/>
                  <a:gd name="T13" fmla="*/ 68263 h 36"/>
                  <a:gd name="T14" fmla="*/ 117241 w 34"/>
                  <a:gd name="T15" fmla="*/ 45508 h 36"/>
                  <a:gd name="T16" fmla="*/ 86985 w 34"/>
                  <a:gd name="T17" fmla="*/ 15169 h 36"/>
                  <a:gd name="T18" fmla="*/ 68075 w 34"/>
                  <a:gd name="T19" fmla="*/ 11377 h 36"/>
                  <a:gd name="T20" fmla="*/ 45384 w 34"/>
                  <a:gd name="T21" fmla="*/ 11377 h 36"/>
                  <a:gd name="T22" fmla="*/ 7564 w 34"/>
                  <a:gd name="T23" fmla="*/ 11377 h 36"/>
                  <a:gd name="T24" fmla="*/ 0 w 34"/>
                  <a:gd name="T25" fmla="*/ 7585 h 36"/>
                  <a:gd name="T26" fmla="*/ 7564 w 34"/>
                  <a:gd name="T27" fmla="*/ 0 h 36"/>
                  <a:gd name="T28" fmla="*/ 45384 w 34"/>
                  <a:gd name="T29" fmla="*/ 0 h 36"/>
                  <a:gd name="T30" fmla="*/ 68075 w 34"/>
                  <a:gd name="T31" fmla="*/ 0 h 36"/>
                  <a:gd name="T32" fmla="*/ 90767 w 34"/>
                  <a:gd name="T33" fmla="*/ 7585 h 36"/>
                  <a:gd name="T34" fmla="*/ 124805 w 34"/>
                  <a:gd name="T35" fmla="*/ 41716 h 36"/>
                  <a:gd name="T36" fmla="*/ 128587 w 34"/>
                  <a:gd name="T37" fmla="*/ 68263 h 36"/>
                  <a:gd name="T38" fmla="*/ 124805 w 34"/>
                  <a:gd name="T39" fmla="*/ 91017 h 36"/>
                  <a:gd name="T40" fmla="*/ 98331 w 34"/>
                  <a:gd name="T41" fmla="*/ 125148 h 36"/>
                  <a:gd name="T42" fmla="*/ 86985 w 34"/>
                  <a:gd name="T43" fmla="*/ 132733 h 36"/>
                  <a:gd name="T44" fmla="*/ 71857 w 34"/>
                  <a:gd name="T45" fmla="*/ 136525 h 36"/>
                  <a:gd name="T46" fmla="*/ 64294 w 34"/>
                  <a:gd name="T47" fmla="*/ 136525 h 36"/>
                  <a:gd name="T48" fmla="*/ 60512 w 34"/>
                  <a:gd name="T49" fmla="*/ 13652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36">
                    <a:moveTo>
                      <a:pt x="16" y="36"/>
                    </a:moveTo>
                    <a:cubicBezTo>
                      <a:pt x="16" y="36"/>
                      <a:pt x="17" y="36"/>
                      <a:pt x="17" y="36"/>
                    </a:cubicBezTo>
                    <a:cubicBezTo>
                      <a:pt x="18" y="36"/>
                      <a:pt x="18" y="36"/>
                      <a:pt x="19" y="36"/>
                    </a:cubicBezTo>
                    <a:cubicBezTo>
                      <a:pt x="20" y="36"/>
                      <a:pt x="21" y="35"/>
                      <a:pt x="22" y="35"/>
                    </a:cubicBezTo>
                    <a:cubicBezTo>
                      <a:pt x="24" y="34"/>
                      <a:pt x="25" y="34"/>
                      <a:pt x="26" y="33"/>
                    </a:cubicBezTo>
                    <a:cubicBezTo>
                      <a:pt x="29" y="31"/>
                      <a:pt x="31" y="28"/>
                      <a:pt x="32" y="24"/>
                    </a:cubicBezTo>
                    <a:cubicBezTo>
                      <a:pt x="33" y="22"/>
                      <a:pt x="33" y="20"/>
                      <a:pt x="33" y="18"/>
                    </a:cubicBezTo>
                    <a:cubicBezTo>
                      <a:pt x="33" y="16"/>
                      <a:pt x="32" y="14"/>
                      <a:pt x="31" y="12"/>
                    </a:cubicBezTo>
                    <a:cubicBezTo>
                      <a:pt x="29" y="9"/>
                      <a:pt x="26" y="6"/>
                      <a:pt x="23" y="4"/>
                    </a:cubicBezTo>
                    <a:cubicBezTo>
                      <a:pt x="21" y="4"/>
                      <a:pt x="19" y="3"/>
                      <a:pt x="18" y="3"/>
                    </a:cubicBezTo>
                    <a:cubicBezTo>
                      <a:pt x="16" y="3"/>
                      <a:pt x="14" y="3"/>
                      <a:pt x="12" y="3"/>
                    </a:cubicBezTo>
                    <a:cubicBezTo>
                      <a:pt x="6" y="3"/>
                      <a:pt x="2" y="3"/>
                      <a:pt x="2" y="3"/>
                    </a:cubicBezTo>
                    <a:cubicBezTo>
                      <a:pt x="1" y="4"/>
                      <a:pt x="0" y="3"/>
                      <a:pt x="0" y="2"/>
                    </a:cubicBezTo>
                    <a:cubicBezTo>
                      <a:pt x="0" y="1"/>
                      <a:pt x="1" y="0"/>
                      <a:pt x="2" y="0"/>
                    </a:cubicBezTo>
                    <a:cubicBezTo>
                      <a:pt x="2" y="0"/>
                      <a:pt x="6" y="0"/>
                      <a:pt x="12" y="0"/>
                    </a:cubicBezTo>
                    <a:cubicBezTo>
                      <a:pt x="14" y="0"/>
                      <a:pt x="16" y="0"/>
                      <a:pt x="18" y="0"/>
                    </a:cubicBezTo>
                    <a:cubicBezTo>
                      <a:pt x="20" y="0"/>
                      <a:pt x="22" y="1"/>
                      <a:pt x="24" y="2"/>
                    </a:cubicBezTo>
                    <a:cubicBezTo>
                      <a:pt x="28" y="4"/>
                      <a:pt x="31" y="7"/>
                      <a:pt x="33" y="11"/>
                    </a:cubicBezTo>
                    <a:cubicBezTo>
                      <a:pt x="34" y="13"/>
                      <a:pt x="34" y="16"/>
                      <a:pt x="34" y="18"/>
                    </a:cubicBezTo>
                    <a:cubicBezTo>
                      <a:pt x="34" y="20"/>
                      <a:pt x="34" y="22"/>
                      <a:pt x="33" y="24"/>
                    </a:cubicBezTo>
                    <a:cubicBezTo>
                      <a:pt x="32" y="28"/>
                      <a:pt x="29" y="31"/>
                      <a:pt x="26" y="33"/>
                    </a:cubicBezTo>
                    <a:cubicBezTo>
                      <a:pt x="25" y="34"/>
                      <a:pt x="24" y="35"/>
                      <a:pt x="23" y="35"/>
                    </a:cubicBezTo>
                    <a:cubicBezTo>
                      <a:pt x="21" y="36"/>
                      <a:pt x="20" y="36"/>
                      <a:pt x="19" y="36"/>
                    </a:cubicBezTo>
                    <a:cubicBezTo>
                      <a:pt x="18" y="36"/>
                      <a:pt x="18" y="36"/>
                      <a:pt x="17" y="36"/>
                    </a:cubicBezTo>
                    <a:cubicBezTo>
                      <a:pt x="17" y="36"/>
                      <a:pt x="16" y="36"/>
                      <a:pt x="16" y="36"/>
                    </a:cubicBezTo>
                  </a:path>
                </a:pathLst>
              </a:custGeom>
              <a:solidFill>
                <a:srgbClr val="FCE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103"/>
              <p:cNvSpPr>
                <a:spLocks/>
              </p:cNvSpPr>
              <p:nvPr/>
            </p:nvSpPr>
            <p:spPr bwMode="auto">
              <a:xfrm>
                <a:off x="2910600" y="4728849"/>
                <a:ext cx="125924" cy="132695"/>
              </a:xfrm>
              <a:custGeom>
                <a:avLst/>
                <a:gdLst>
                  <a:gd name="T0" fmla="*/ 71926 w 39"/>
                  <a:gd name="T1" fmla="*/ 155575 h 41"/>
                  <a:gd name="T2" fmla="*/ 75711 w 39"/>
                  <a:gd name="T3" fmla="*/ 155575 h 41"/>
                  <a:gd name="T4" fmla="*/ 83282 w 39"/>
                  <a:gd name="T5" fmla="*/ 155575 h 41"/>
                  <a:gd name="T6" fmla="*/ 98425 w 39"/>
                  <a:gd name="T7" fmla="*/ 151780 h 41"/>
                  <a:gd name="T8" fmla="*/ 113567 w 39"/>
                  <a:gd name="T9" fmla="*/ 140397 h 41"/>
                  <a:gd name="T10" fmla="*/ 140066 w 39"/>
                  <a:gd name="T11" fmla="*/ 106246 h 41"/>
                  <a:gd name="T12" fmla="*/ 140066 w 39"/>
                  <a:gd name="T13" fmla="*/ 79685 h 41"/>
                  <a:gd name="T14" fmla="*/ 132495 w 39"/>
                  <a:gd name="T15" fmla="*/ 53123 h 41"/>
                  <a:gd name="T16" fmla="*/ 98425 w 39"/>
                  <a:gd name="T17" fmla="*/ 22767 h 41"/>
                  <a:gd name="T18" fmla="*/ 75711 w 39"/>
                  <a:gd name="T19" fmla="*/ 15178 h 41"/>
                  <a:gd name="T20" fmla="*/ 71926 w 39"/>
                  <a:gd name="T21" fmla="*/ 15178 h 41"/>
                  <a:gd name="T22" fmla="*/ 64355 w 39"/>
                  <a:gd name="T23" fmla="*/ 15178 h 41"/>
                  <a:gd name="T24" fmla="*/ 52998 w 39"/>
                  <a:gd name="T25" fmla="*/ 15178 h 41"/>
                  <a:gd name="T26" fmla="*/ 7571 w 39"/>
                  <a:gd name="T27" fmla="*/ 18973 h 41"/>
                  <a:gd name="T28" fmla="*/ 0 w 39"/>
                  <a:gd name="T29" fmla="*/ 11384 h 41"/>
                  <a:gd name="T30" fmla="*/ 7571 w 39"/>
                  <a:gd name="T31" fmla="*/ 0 h 41"/>
                  <a:gd name="T32" fmla="*/ 7571 w 39"/>
                  <a:gd name="T33" fmla="*/ 0 h 41"/>
                  <a:gd name="T34" fmla="*/ 52998 w 39"/>
                  <a:gd name="T35" fmla="*/ 0 h 41"/>
                  <a:gd name="T36" fmla="*/ 64355 w 39"/>
                  <a:gd name="T37" fmla="*/ 3795 h 41"/>
                  <a:gd name="T38" fmla="*/ 71926 w 39"/>
                  <a:gd name="T39" fmla="*/ 3795 h 41"/>
                  <a:gd name="T40" fmla="*/ 75711 w 39"/>
                  <a:gd name="T41" fmla="*/ 3795 h 41"/>
                  <a:gd name="T42" fmla="*/ 102210 w 39"/>
                  <a:gd name="T43" fmla="*/ 11384 h 41"/>
                  <a:gd name="T44" fmla="*/ 143851 w 39"/>
                  <a:gd name="T45" fmla="*/ 49329 h 41"/>
                  <a:gd name="T46" fmla="*/ 147637 w 39"/>
                  <a:gd name="T47" fmla="*/ 79685 h 41"/>
                  <a:gd name="T48" fmla="*/ 143851 w 39"/>
                  <a:gd name="T49" fmla="*/ 106246 h 41"/>
                  <a:gd name="T50" fmla="*/ 113567 w 39"/>
                  <a:gd name="T51" fmla="*/ 144191 h 41"/>
                  <a:gd name="T52" fmla="*/ 98425 w 39"/>
                  <a:gd name="T53" fmla="*/ 151780 h 41"/>
                  <a:gd name="T54" fmla="*/ 83282 w 39"/>
                  <a:gd name="T55" fmla="*/ 155575 h 41"/>
                  <a:gd name="T56" fmla="*/ 75711 w 39"/>
                  <a:gd name="T57" fmla="*/ 155575 h 41"/>
                  <a:gd name="T58" fmla="*/ 71926 w 39"/>
                  <a:gd name="T59" fmla="*/ 15557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41">
                    <a:moveTo>
                      <a:pt x="19" y="41"/>
                    </a:moveTo>
                    <a:cubicBezTo>
                      <a:pt x="19" y="41"/>
                      <a:pt x="19" y="41"/>
                      <a:pt x="20" y="41"/>
                    </a:cubicBezTo>
                    <a:cubicBezTo>
                      <a:pt x="20" y="41"/>
                      <a:pt x="21" y="41"/>
                      <a:pt x="22" y="41"/>
                    </a:cubicBezTo>
                    <a:cubicBezTo>
                      <a:pt x="23" y="41"/>
                      <a:pt x="24" y="40"/>
                      <a:pt x="26" y="40"/>
                    </a:cubicBezTo>
                    <a:cubicBezTo>
                      <a:pt x="27" y="39"/>
                      <a:pt x="28" y="38"/>
                      <a:pt x="30" y="37"/>
                    </a:cubicBezTo>
                    <a:cubicBezTo>
                      <a:pt x="33" y="35"/>
                      <a:pt x="35" y="32"/>
                      <a:pt x="37" y="28"/>
                    </a:cubicBezTo>
                    <a:cubicBezTo>
                      <a:pt x="37" y="25"/>
                      <a:pt x="37" y="23"/>
                      <a:pt x="37" y="21"/>
                    </a:cubicBezTo>
                    <a:cubicBezTo>
                      <a:pt x="37" y="19"/>
                      <a:pt x="36" y="17"/>
                      <a:pt x="35" y="14"/>
                    </a:cubicBezTo>
                    <a:cubicBezTo>
                      <a:pt x="33" y="10"/>
                      <a:pt x="30" y="7"/>
                      <a:pt x="26" y="6"/>
                    </a:cubicBezTo>
                    <a:cubicBezTo>
                      <a:pt x="24" y="5"/>
                      <a:pt x="22" y="4"/>
                      <a:pt x="20" y="4"/>
                    </a:cubicBezTo>
                    <a:cubicBezTo>
                      <a:pt x="20" y="4"/>
                      <a:pt x="19" y="4"/>
                      <a:pt x="19" y="4"/>
                    </a:cubicBezTo>
                    <a:cubicBezTo>
                      <a:pt x="18" y="4"/>
                      <a:pt x="18" y="4"/>
                      <a:pt x="17" y="4"/>
                    </a:cubicBezTo>
                    <a:cubicBezTo>
                      <a:pt x="16" y="4"/>
                      <a:pt x="15" y="4"/>
                      <a:pt x="14" y="4"/>
                    </a:cubicBezTo>
                    <a:cubicBezTo>
                      <a:pt x="7" y="5"/>
                      <a:pt x="2" y="5"/>
                      <a:pt x="2" y="5"/>
                    </a:cubicBezTo>
                    <a:cubicBezTo>
                      <a:pt x="1" y="5"/>
                      <a:pt x="0" y="4"/>
                      <a:pt x="0" y="3"/>
                    </a:cubicBezTo>
                    <a:cubicBezTo>
                      <a:pt x="0" y="1"/>
                      <a:pt x="1" y="0"/>
                      <a:pt x="2" y="0"/>
                    </a:cubicBezTo>
                    <a:cubicBezTo>
                      <a:pt x="2" y="0"/>
                      <a:pt x="2" y="0"/>
                      <a:pt x="2" y="0"/>
                    </a:cubicBezTo>
                    <a:cubicBezTo>
                      <a:pt x="2" y="0"/>
                      <a:pt x="7" y="0"/>
                      <a:pt x="14" y="0"/>
                    </a:cubicBezTo>
                    <a:cubicBezTo>
                      <a:pt x="15" y="1"/>
                      <a:pt x="16" y="1"/>
                      <a:pt x="17" y="1"/>
                    </a:cubicBezTo>
                    <a:cubicBezTo>
                      <a:pt x="18" y="1"/>
                      <a:pt x="18" y="1"/>
                      <a:pt x="19" y="1"/>
                    </a:cubicBezTo>
                    <a:cubicBezTo>
                      <a:pt x="19" y="1"/>
                      <a:pt x="20" y="1"/>
                      <a:pt x="20" y="1"/>
                    </a:cubicBezTo>
                    <a:cubicBezTo>
                      <a:pt x="23" y="1"/>
                      <a:pt x="25" y="2"/>
                      <a:pt x="27" y="3"/>
                    </a:cubicBezTo>
                    <a:cubicBezTo>
                      <a:pt x="32" y="5"/>
                      <a:pt x="36" y="9"/>
                      <a:pt x="38" y="13"/>
                    </a:cubicBezTo>
                    <a:cubicBezTo>
                      <a:pt x="38" y="16"/>
                      <a:pt x="39" y="18"/>
                      <a:pt x="39" y="21"/>
                    </a:cubicBezTo>
                    <a:cubicBezTo>
                      <a:pt x="39" y="23"/>
                      <a:pt x="39" y="26"/>
                      <a:pt x="38" y="28"/>
                    </a:cubicBezTo>
                    <a:cubicBezTo>
                      <a:pt x="36" y="32"/>
                      <a:pt x="33" y="36"/>
                      <a:pt x="30" y="38"/>
                    </a:cubicBezTo>
                    <a:cubicBezTo>
                      <a:pt x="29" y="39"/>
                      <a:pt x="27" y="40"/>
                      <a:pt x="26" y="40"/>
                    </a:cubicBezTo>
                    <a:cubicBezTo>
                      <a:pt x="24" y="41"/>
                      <a:pt x="23" y="41"/>
                      <a:pt x="22" y="41"/>
                    </a:cubicBezTo>
                    <a:cubicBezTo>
                      <a:pt x="21" y="41"/>
                      <a:pt x="20" y="41"/>
                      <a:pt x="20" y="41"/>
                    </a:cubicBezTo>
                    <a:cubicBezTo>
                      <a:pt x="19" y="41"/>
                      <a:pt x="19" y="41"/>
                      <a:pt x="19" y="41"/>
                    </a:cubicBezTo>
                  </a:path>
                </a:pathLst>
              </a:custGeom>
              <a:solidFill>
                <a:srgbClr val="F0A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 name="Freeform 104"/>
              <p:cNvSpPr>
                <a:spLocks/>
              </p:cNvSpPr>
              <p:nvPr/>
            </p:nvSpPr>
            <p:spPr bwMode="auto">
              <a:xfrm>
                <a:off x="2773842" y="4313161"/>
                <a:ext cx="158421" cy="21664"/>
              </a:xfrm>
              <a:custGeom>
                <a:avLst/>
                <a:gdLst>
                  <a:gd name="T0" fmla="*/ 0 w 49"/>
                  <a:gd name="T1" fmla="*/ 25400 h 7"/>
                  <a:gd name="T2" fmla="*/ 185737 w 49"/>
                  <a:gd name="T3" fmla="*/ 25400 h 7"/>
                  <a:gd name="T4" fmla="*/ 94764 w 49"/>
                  <a:gd name="T5" fmla="*/ 0 h 7"/>
                  <a:gd name="T6" fmla="*/ 0 w 49"/>
                  <a:gd name="T7" fmla="*/ 2540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7">
                    <a:moveTo>
                      <a:pt x="0" y="7"/>
                    </a:moveTo>
                    <a:cubicBezTo>
                      <a:pt x="49" y="7"/>
                      <a:pt x="49" y="7"/>
                      <a:pt x="49" y="7"/>
                    </a:cubicBezTo>
                    <a:cubicBezTo>
                      <a:pt x="49" y="3"/>
                      <a:pt x="38" y="0"/>
                      <a:pt x="25" y="0"/>
                    </a:cubicBezTo>
                    <a:cubicBezTo>
                      <a:pt x="11" y="0"/>
                      <a:pt x="0" y="3"/>
                      <a:pt x="0" y="7"/>
                    </a:cubicBezTo>
                  </a:path>
                </a:pathLst>
              </a:custGeom>
              <a:solidFill>
                <a:srgbClr val="F0A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 name="Freeform 105"/>
              <p:cNvSpPr>
                <a:spLocks noEditPoints="1"/>
              </p:cNvSpPr>
              <p:nvPr/>
            </p:nvSpPr>
            <p:spPr bwMode="auto">
              <a:xfrm>
                <a:off x="2922786" y="4253584"/>
                <a:ext cx="62285" cy="36558"/>
              </a:xfrm>
              <a:custGeom>
                <a:avLst/>
                <a:gdLst>
                  <a:gd name="T0" fmla="*/ 3843 w 19"/>
                  <a:gd name="T1" fmla="*/ 3897 h 11"/>
                  <a:gd name="T2" fmla="*/ 73025 w 19"/>
                  <a:gd name="T3" fmla="*/ 42862 h 11"/>
                  <a:gd name="T4" fmla="*/ 73025 w 19"/>
                  <a:gd name="T5" fmla="*/ 42862 h 11"/>
                  <a:gd name="T6" fmla="*/ 3843 w 19"/>
                  <a:gd name="T7" fmla="*/ 3897 h 11"/>
                  <a:gd name="T8" fmla="*/ 3843 w 19"/>
                  <a:gd name="T9" fmla="*/ 3897 h 11"/>
                  <a:gd name="T10" fmla="*/ 3843 w 19"/>
                  <a:gd name="T11" fmla="*/ 3897 h 11"/>
                  <a:gd name="T12" fmla="*/ 3843 w 19"/>
                  <a:gd name="T13" fmla="*/ 3897 h 11"/>
                  <a:gd name="T14" fmla="*/ 3843 w 19"/>
                  <a:gd name="T15" fmla="*/ 0 h 11"/>
                  <a:gd name="T16" fmla="*/ 3843 w 19"/>
                  <a:gd name="T17" fmla="*/ 0 h 11"/>
                  <a:gd name="T18" fmla="*/ 3843 w 19"/>
                  <a:gd name="T19" fmla="*/ 0 h 11"/>
                  <a:gd name="T20" fmla="*/ 3843 w 19"/>
                  <a:gd name="T21" fmla="*/ 0 h 11"/>
                  <a:gd name="T22" fmla="*/ 3843 w 19"/>
                  <a:gd name="T23" fmla="*/ 0 h 11"/>
                  <a:gd name="T24" fmla="*/ 3843 w 19"/>
                  <a:gd name="T25" fmla="*/ 0 h 11"/>
                  <a:gd name="T26" fmla="*/ 0 w 19"/>
                  <a:gd name="T27" fmla="*/ 0 h 11"/>
                  <a:gd name="T28" fmla="*/ 3843 w 19"/>
                  <a:gd name="T29" fmla="*/ 0 h 11"/>
                  <a:gd name="T30" fmla="*/ 0 w 19"/>
                  <a:gd name="T31" fmla="*/ 0 h 11"/>
                  <a:gd name="T32" fmla="*/ 0 w 19"/>
                  <a:gd name="T33" fmla="*/ 0 h 11"/>
                  <a:gd name="T34" fmla="*/ 0 w 19"/>
                  <a:gd name="T35" fmla="*/ 0 h 11"/>
                  <a:gd name="T36" fmla="*/ 0 w 19"/>
                  <a:gd name="T37" fmla="*/ 0 h 11"/>
                  <a:gd name="T38" fmla="*/ 0 w 19"/>
                  <a:gd name="T39" fmla="*/ 0 h 11"/>
                  <a:gd name="T40" fmla="*/ 0 w 19"/>
                  <a:gd name="T41" fmla="*/ 0 h 11"/>
                  <a:gd name="T42" fmla="*/ 0 w 19"/>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11">
                    <a:moveTo>
                      <a:pt x="1" y="1"/>
                    </a:moveTo>
                    <a:cubicBezTo>
                      <a:pt x="7" y="4"/>
                      <a:pt x="13" y="7"/>
                      <a:pt x="19" y="11"/>
                    </a:cubicBezTo>
                    <a:cubicBezTo>
                      <a:pt x="19" y="11"/>
                      <a:pt x="19" y="11"/>
                      <a:pt x="19" y="11"/>
                    </a:cubicBezTo>
                    <a:cubicBezTo>
                      <a:pt x="13" y="7"/>
                      <a:pt x="7" y="4"/>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3" name="Freeform 106"/>
              <p:cNvSpPr>
                <a:spLocks/>
              </p:cNvSpPr>
              <p:nvPr/>
            </p:nvSpPr>
            <p:spPr bwMode="auto">
              <a:xfrm>
                <a:off x="2377112" y="4237336"/>
                <a:ext cx="561922" cy="238309"/>
              </a:xfrm>
              <a:custGeom>
                <a:avLst/>
                <a:gdLst>
                  <a:gd name="T0" fmla="*/ 533143 w 173"/>
                  <a:gd name="T1" fmla="*/ 0 h 73"/>
                  <a:gd name="T2" fmla="*/ 479828 w 173"/>
                  <a:gd name="T3" fmla="*/ 0 h 73"/>
                  <a:gd name="T4" fmla="*/ 361775 w 173"/>
                  <a:gd name="T5" fmla="*/ 34447 h 73"/>
                  <a:gd name="T6" fmla="*/ 144710 w 173"/>
                  <a:gd name="T7" fmla="*/ 141614 h 73"/>
                  <a:gd name="T8" fmla="*/ 79971 w 173"/>
                  <a:gd name="T9" fmla="*/ 156923 h 73"/>
                  <a:gd name="T10" fmla="*/ 57122 w 173"/>
                  <a:gd name="T11" fmla="*/ 153096 h 73"/>
                  <a:gd name="T12" fmla="*/ 0 w 173"/>
                  <a:gd name="T13" fmla="*/ 141614 h 73"/>
                  <a:gd name="T14" fmla="*/ 41890 w 173"/>
                  <a:gd name="T15" fmla="*/ 279400 h 73"/>
                  <a:gd name="T16" fmla="*/ 76163 w 173"/>
                  <a:gd name="T17" fmla="*/ 279400 h 73"/>
                  <a:gd name="T18" fmla="*/ 110437 w 173"/>
                  <a:gd name="T19" fmla="*/ 271745 h 73"/>
                  <a:gd name="T20" fmla="*/ 354159 w 173"/>
                  <a:gd name="T21" fmla="*/ 153096 h 73"/>
                  <a:gd name="T22" fmla="*/ 472212 w 173"/>
                  <a:gd name="T23" fmla="*/ 118649 h 73"/>
                  <a:gd name="T24" fmla="*/ 487445 w 173"/>
                  <a:gd name="T25" fmla="*/ 114822 h 73"/>
                  <a:gd name="T26" fmla="*/ 464596 w 173"/>
                  <a:gd name="T27" fmla="*/ 114822 h 73"/>
                  <a:gd name="T28" fmla="*/ 559800 w 173"/>
                  <a:gd name="T29" fmla="*/ 88030 h 73"/>
                  <a:gd name="T30" fmla="*/ 597881 w 173"/>
                  <a:gd name="T31" fmla="*/ 88030 h 73"/>
                  <a:gd name="T32" fmla="*/ 658812 w 173"/>
                  <a:gd name="T33" fmla="*/ 72721 h 73"/>
                  <a:gd name="T34" fmla="*/ 533143 w 17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 h="73">
                    <a:moveTo>
                      <a:pt x="140" y="0"/>
                    </a:moveTo>
                    <a:cubicBezTo>
                      <a:pt x="126" y="0"/>
                      <a:pt x="126" y="0"/>
                      <a:pt x="126" y="0"/>
                    </a:cubicBezTo>
                    <a:cubicBezTo>
                      <a:pt x="115" y="0"/>
                      <a:pt x="105" y="3"/>
                      <a:pt x="95" y="9"/>
                    </a:cubicBezTo>
                    <a:cubicBezTo>
                      <a:pt x="38" y="37"/>
                      <a:pt x="38" y="37"/>
                      <a:pt x="38" y="37"/>
                    </a:cubicBezTo>
                    <a:cubicBezTo>
                      <a:pt x="33" y="39"/>
                      <a:pt x="27" y="41"/>
                      <a:pt x="21" y="41"/>
                    </a:cubicBezTo>
                    <a:cubicBezTo>
                      <a:pt x="19" y="41"/>
                      <a:pt x="17" y="40"/>
                      <a:pt x="15" y="40"/>
                    </a:cubicBezTo>
                    <a:cubicBezTo>
                      <a:pt x="0" y="37"/>
                      <a:pt x="0" y="37"/>
                      <a:pt x="0" y="37"/>
                    </a:cubicBezTo>
                    <a:cubicBezTo>
                      <a:pt x="11" y="73"/>
                      <a:pt x="11" y="73"/>
                      <a:pt x="11" y="73"/>
                    </a:cubicBezTo>
                    <a:cubicBezTo>
                      <a:pt x="20" y="73"/>
                      <a:pt x="20" y="73"/>
                      <a:pt x="20" y="73"/>
                    </a:cubicBezTo>
                    <a:cubicBezTo>
                      <a:pt x="24" y="73"/>
                      <a:pt x="27" y="72"/>
                      <a:pt x="29" y="71"/>
                    </a:cubicBezTo>
                    <a:cubicBezTo>
                      <a:pt x="93" y="40"/>
                      <a:pt x="93" y="40"/>
                      <a:pt x="93" y="40"/>
                    </a:cubicBezTo>
                    <a:cubicBezTo>
                      <a:pt x="103" y="34"/>
                      <a:pt x="113" y="31"/>
                      <a:pt x="124" y="31"/>
                    </a:cubicBezTo>
                    <a:cubicBezTo>
                      <a:pt x="128" y="30"/>
                      <a:pt x="128" y="30"/>
                      <a:pt x="128" y="30"/>
                    </a:cubicBezTo>
                    <a:cubicBezTo>
                      <a:pt x="122" y="30"/>
                      <a:pt x="122" y="30"/>
                      <a:pt x="122" y="30"/>
                    </a:cubicBezTo>
                    <a:cubicBezTo>
                      <a:pt x="122" y="26"/>
                      <a:pt x="133" y="23"/>
                      <a:pt x="147" y="23"/>
                    </a:cubicBezTo>
                    <a:cubicBezTo>
                      <a:pt x="150" y="23"/>
                      <a:pt x="154" y="23"/>
                      <a:pt x="157" y="23"/>
                    </a:cubicBezTo>
                    <a:cubicBezTo>
                      <a:pt x="173" y="19"/>
                      <a:pt x="173" y="19"/>
                      <a:pt x="173" y="19"/>
                    </a:cubicBezTo>
                    <a:cubicBezTo>
                      <a:pt x="164" y="13"/>
                      <a:pt x="151" y="5"/>
                      <a:pt x="140" y="0"/>
                    </a:cubicBezTo>
                  </a:path>
                </a:pathLst>
              </a:custGeom>
              <a:solidFill>
                <a:srgbClr val="FD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 name="Freeform 107"/>
              <p:cNvSpPr>
                <a:spLocks/>
              </p:cNvSpPr>
              <p:nvPr/>
            </p:nvSpPr>
            <p:spPr bwMode="auto">
              <a:xfrm>
                <a:off x="2832066" y="4237336"/>
                <a:ext cx="143527" cy="62285"/>
              </a:xfrm>
              <a:custGeom>
                <a:avLst/>
                <a:gdLst>
                  <a:gd name="T0" fmla="*/ 11473 w 44"/>
                  <a:gd name="T1" fmla="*/ 0 h 19"/>
                  <a:gd name="T2" fmla="*/ 0 w 44"/>
                  <a:gd name="T3" fmla="*/ 0 h 19"/>
                  <a:gd name="T4" fmla="*/ 126206 w 44"/>
                  <a:gd name="T5" fmla="*/ 73025 h 19"/>
                  <a:gd name="T6" fmla="*/ 168275 w 44"/>
                  <a:gd name="T7" fmla="*/ 65338 h 19"/>
                  <a:gd name="T8" fmla="*/ 11473 w 4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9">
                    <a:moveTo>
                      <a:pt x="3" y="0"/>
                    </a:moveTo>
                    <a:cubicBezTo>
                      <a:pt x="0" y="0"/>
                      <a:pt x="0" y="0"/>
                      <a:pt x="0" y="0"/>
                    </a:cubicBezTo>
                    <a:cubicBezTo>
                      <a:pt x="11" y="5"/>
                      <a:pt x="24" y="13"/>
                      <a:pt x="33" y="19"/>
                    </a:cubicBezTo>
                    <a:cubicBezTo>
                      <a:pt x="44" y="17"/>
                      <a:pt x="44" y="17"/>
                      <a:pt x="44" y="17"/>
                    </a:cubicBezTo>
                    <a:cubicBezTo>
                      <a:pt x="30" y="9"/>
                      <a:pt x="13" y="1"/>
                      <a:pt x="3" y="0"/>
                    </a:cubicBezTo>
                  </a:path>
                </a:pathLst>
              </a:custGeom>
              <a:solidFill>
                <a:srgbClr val="FCD1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 name="Freeform 108"/>
              <p:cNvSpPr>
                <a:spLocks noEditPoints="1"/>
              </p:cNvSpPr>
              <p:nvPr/>
            </p:nvSpPr>
            <p:spPr bwMode="auto">
              <a:xfrm>
                <a:off x="2871332" y="4231919"/>
                <a:ext cx="113739" cy="58223"/>
              </a:xfrm>
              <a:custGeom>
                <a:avLst/>
                <a:gdLst>
                  <a:gd name="T0" fmla="*/ 3810 w 35"/>
                  <a:gd name="T1" fmla="*/ 0 h 18"/>
                  <a:gd name="T2" fmla="*/ 133350 w 35"/>
                  <a:gd name="T3" fmla="*/ 68262 h 18"/>
                  <a:gd name="T4" fmla="*/ 133350 w 35"/>
                  <a:gd name="T5" fmla="*/ 68262 h 18"/>
                  <a:gd name="T6" fmla="*/ 64770 w 35"/>
                  <a:gd name="T7" fmla="*/ 30339 h 18"/>
                  <a:gd name="T8" fmla="*/ 64770 w 35"/>
                  <a:gd name="T9" fmla="*/ 30339 h 18"/>
                  <a:gd name="T10" fmla="*/ 64770 w 35"/>
                  <a:gd name="T11" fmla="*/ 30339 h 18"/>
                  <a:gd name="T12" fmla="*/ 64770 w 35"/>
                  <a:gd name="T13" fmla="*/ 26546 h 18"/>
                  <a:gd name="T14" fmla="*/ 64770 w 35"/>
                  <a:gd name="T15" fmla="*/ 26546 h 18"/>
                  <a:gd name="T16" fmla="*/ 64770 w 35"/>
                  <a:gd name="T17" fmla="*/ 26546 h 18"/>
                  <a:gd name="T18" fmla="*/ 64770 w 35"/>
                  <a:gd name="T19" fmla="*/ 26546 h 18"/>
                  <a:gd name="T20" fmla="*/ 64770 w 35"/>
                  <a:gd name="T21" fmla="*/ 26546 h 18"/>
                  <a:gd name="T22" fmla="*/ 60960 w 35"/>
                  <a:gd name="T23" fmla="*/ 26546 h 18"/>
                  <a:gd name="T24" fmla="*/ 60960 w 35"/>
                  <a:gd name="T25" fmla="*/ 26546 h 18"/>
                  <a:gd name="T26" fmla="*/ 60960 w 35"/>
                  <a:gd name="T27" fmla="*/ 26546 h 18"/>
                  <a:gd name="T28" fmla="*/ 60960 w 35"/>
                  <a:gd name="T29" fmla="*/ 26546 h 18"/>
                  <a:gd name="T30" fmla="*/ 60960 w 35"/>
                  <a:gd name="T31" fmla="*/ 26546 h 18"/>
                  <a:gd name="T32" fmla="*/ 3810 w 35"/>
                  <a:gd name="T33" fmla="*/ 0 h 18"/>
                  <a:gd name="T34" fmla="*/ 3810 w 35"/>
                  <a:gd name="T35" fmla="*/ 0 h 18"/>
                  <a:gd name="T36" fmla="*/ 3810 w 35"/>
                  <a:gd name="T37" fmla="*/ 0 h 18"/>
                  <a:gd name="T38" fmla="*/ 3810 w 35"/>
                  <a:gd name="T39" fmla="*/ 0 h 18"/>
                  <a:gd name="T40" fmla="*/ 3810 w 35"/>
                  <a:gd name="T41" fmla="*/ 0 h 18"/>
                  <a:gd name="T42" fmla="*/ 3810 w 35"/>
                  <a:gd name="T43" fmla="*/ 0 h 18"/>
                  <a:gd name="T44" fmla="*/ 3810 w 35"/>
                  <a:gd name="T45" fmla="*/ 0 h 18"/>
                  <a:gd name="T46" fmla="*/ 3810 w 35"/>
                  <a:gd name="T47" fmla="*/ 0 h 18"/>
                  <a:gd name="T48" fmla="*/ 3810 w 35"/>
                  <a:gd name="T49" fmla="*/ 0 h 18"/>
                  <a:gd name="T50" fmla="*/ 3810 w 35"/>
                  <a:gd name="T51" fmla="*/ 0 h 18"/>
                  <a:gd name="T52" fmla="*/ 3810 w 35"/>
                  <a:gd name="T53" fmla="*/ 0 h 18"/>
                  <a:gd name="T54" fmla="*/ 3810 w 35"/>
                  <a:gd name="T55" fmla="*/ 0 h 18"/>
                  <a:gd name="T56" fmla="*/ 3810 w 35"/>
                  <a:gd name="T57" fmla="*/ 0 h 18"/>
                  <a:gd name="T58" fmla="*/ 0 w 35"/>
                  <a:gd name="T59" fmla="*/ 0 h 18"/>
                  <a:gd name="T60" fmla="*/ 0 w 35"/>
                  <a:gd name="T61" fmla="*/ 0 h 18"/>
                  <a:gd name="T62" fmla="*/ 0 w 35"/>
                  <a:gd name="T63" fmla="*/ 0 h 18"/>
                  <a:gd name="T64" fmla="*/ 0 w 35"/>
                  <a:gd name="T65" fmla="*/ 0 h 18"/>
                  <a:gd name="T66" fmla="*/ 0 w 35"/>
                  <a:gd name="T67" fmla="*/ 0 h 18"/>
                  <a:gd name="T68" fmla="*/ 0 w 35"/>
                  <a:gd name="T69" fmla="*/ 0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 h="18">
                    <a:moveTo>
                      <a:pt x="1" y="0"/>
                    </a:moveTo>
                    <a:cubicBezTo>
                      <a:pt x="12" y="4"/>
                      <a:pt x="25" y="11"/>
                      <a:pt x="35" y="18"/>
                    </a:cubicBezTo>
                    <a:cubicBezTo>
                      <a:pt x="35" y="18"/>
                      <a:pt x="35" y="18"/>
                      <a:pt x="35" y="18"/>
                    </a:cubicBezTo>
                    <a:cubicBezTo>
                      <a:pt x="29" y="14"/>
                      <a:pt x="23" y="11"/>
                      <a:pt x="17" y="8"/>
                    </a:cubicBezTo>
                    <a:cubicBezTo>
                      <a:pt x="17" y="8"/>
                      <a:pt x="17" y="8"/>
                      <a:pt x="17" y="8"/>
                    </a:cubicBezTo>
                    <a:cubicBezTo>
                      <a:pt x="17" y="8"/>
                      <a:pt x="17" y="8"/>
                      <a:pt x="17" y="8"/>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1" y="4"/>
                      <a:pt x="6" y="2"/>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DE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 name="Freeform 109"/>
              <p:cNvSpPr>
                <a:spLocks/>
              </p:cNvSpPr>
              <p:nvPr/>
            </p:nvSpPr>
            <p:spPr bwMode="auto">
              <a:xfrm>
                <a:off x="2377112" y="4221087"/>
                <a:ext cx="454954" cy="150297"/>
              </a:xfrm>
              <a:custGeom>
                <a:avLst/>
                <a:gdLst>
                  <a:gd name="T0" fmla="*/ 472440 w 140"/>
                  <a:gd name="T1" fmla="*/ 0 h 46"/>
                  <a:gd name="T2" fmla="*/ 358140 w 140"/>
                  <a:gd name="T3" fmla="*/ 34476 h 46"/>
                  <a:gd name="T4" fmla="*/ 354330 w 140"/>
                  <a:gd name="T5" fmla="*/ 34476 h 46"/>
                  <a:gd name="T6" fmla="*/ 110490 w 140"/>
                  <a:gd name="T7" fmla="*/ 153228 h 46"/>
                  <a:gd name="T8" fmla="*/ 76200 w 140"/>
                  <a:gd name="T9" fmla="*/ 160889 h 46"/>
                  <a:gd name="T10" fmla="*/ 0 w 140"/>
                  <a:gd name="T11" fmla="*/ 160889 h 46"/>
                  <a:gd name="T12" fmla="*/ 0 w 140"/>
                  <a:gd name="T13" fmla="*/ 160889 h 46"/>
                  <a:gd name="T14" fmla="*/ 57150 w 140"/>
                  <a:gd name="T15" fmla="*/ 172381 h 46"/>
                  <a:gd name="T16" fmla="*/ 80010 w 140"/>
                  <a:gd name="T17" fmla="*/ 176212 h 46"/>
                  <a:gd name="T18" fmla="*/ 144780 w 140"/>
                  <a:gd name="T19" fmla="*/ 160889 h 46"/>
                  <a:gd name="T20" fmla="*/ 361950 w 140"/>
                  <a:gd name="T21" fmla="*/ 53630 h 46"/>
                  <a:gd name="T22" fmla="*/ 480060 w 140"/>
                  <a:gd name="T23" fmla="*/ 19153 h 46"/>
                  <a:gd name="T24" fmla="*/ 533400 w 140"/>
                  <a:gd name="T25" fmla="*/ 19153 h 46"/>
                  <a:gd name="T26" fmla="*/ 468630 w 140"/>
                  <a:gd name="T27" fmla="*/ 0 h 46"/>
                  <a:gd name="T28" fmla="*/ 472440 w 140"/>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46">
                    <a:moveTo>
                      <a:pt x="124" y="0"/>
                    </a:moveTo>
                    <a:cubicBezTo>
                      <a:pt x="113" y="1"/>
                      <a:pt x="103" y="3"/>
                      <a:pt x="94" y="9"/>
                    </a:cubicBezTo>
                    <a:cubicBezTo>
                      <a:pt x="94" y="9"/>
                      <a:pt x="94" y="9"/>
                      <a:pt x="93" y="9"/>
                    </a:cubicBezTo>
                    <a:cubicBezTo>
                      <a:pt x="29" y="40"/>
                      <a:pt x="29" y="40"/>
                      <a:pt x="29" y="40"/>
                    </a:cubicBezTo>
                    <a:cubicBezTo>
                      <a:pt x="27" y="41"/>
                      <a:pt x="24" y="42"/>
                      <a:pt x="20" y="42"/>
                    </a:cubicBezTo>
                    <a:cubicBezTo>
                      <a:pt x="0" y="42"/>
                      <a:pt x="0" y="42"/>
                      <a:pt x="0" y="42"/>
                    </a:cubicBezTo>
                    <a:cubicBezTo>
                      <a:pt x="0" y="42"/>
                      <a:pt x="0" y="42"/>
                      <a:pt x="0" y="42"/>
                    </a:cubicBezTo>
                    <a:cubicBezTo>
                      <a:pt x="15" y="45"/>
                      <a:pt x="15" y="45"/>
                      <a:pt x="15" y="45"/>
                    </a:cubicBezTo>
                    <a:cubicBezTo>
                      <a:pt x="17" y="45"/>
                      <a:pt x="19" y="46"/>
                      <a:pt x="21" y="46"/>
                    </a:cubicBezTo>
                    <a:cubicBezTo>
                      <a:pt x="27" y="46"/>
                      <a:pt x="33" y="44"/>
                      <a:pt x="38" y="42"/>
                    </a:cubicBezTo>
                    <a:cubicBezTo>
                      <a:pt x="95" y="14"/>
                      <a:pt x="95" y="14"/>
                      <a:pt x="95" y="14"/>
                    </a:cubicBezTo>
                    <a:cubicBezTo>
                      <a:pt x="105" y="8"/>
                      <a:pt x="115" y="5"/>
                      <a:pt x="126" y="5"/>
                    </a:cubicBezTo>
                    <a:cubicBezTo>
                      <a:pt x="140" y="5"/>
                      <a:pt x="140" y="5"/>
                      <a:pt x="140" y="5"/>
                    </a:cubicBezTo>
                    <a:cubicBezTo>
                      <a:pt x="134" y="3"/>
                      <a:pt x="128" y="1"/>
                      <a:pt x="123" y="0"/>
                    </a:cubicBezTo>
                    <a:cubicBezTo>
                      <a:pt x="123" y="0"/>
                      <a:pt x="124" y="0"/>
                      <a:pt x="124" y="0"/>
                    </a:cubicBezTo>
                  </a:path>
                </a:pathLst>
              </a:custGeom>
              <a:solidFill>
                <a:srgbClr val="FCD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7" name="Freeform 110"/>
              <p:cNvSpPr>
                <a:spLocks/>
              </p:cNvSpPr>
              <p:nvPr/>
            </p:nvSpPr>
            <p:spPr bwMode="auto">
              <a:xfrm>
                <a:off x="2776550" y="4221087"/>
                <a:ext cx="208521" cy="71763"/>
              </a:xfrm>
              <a:custGeom>
                <a:avLst/>
                <a:gdLst>
                  <a:gd name="T0" fmla="*/ 68759 w 64"/>
                  <a:gd name="T1" fmla="*/ 0 h 22"/>
                  <a:gd name="T2" fmla="*/ 3820 w 64"/>
                  <a:gd name="T3" fmla="*/ 0 h 22"/>
                  <a:gd name="T4" fmla="*/ 3820 w 64"/>
                  <a:gd name="T5" fmla="*/ 0 h 22"/>
                  <a:gd name="T6" fmla="*/ 0 w 64"/>
                  <a:gd name="T7" fmla="*/ 0 h 22"/>
                  <a:gd name="T8" fmla="*/ 64939 w 64"/>
                  <a:gd name="T9" fmla="*/ 19122 h 22"/>
                  <a:gd name="T10" fmla="*/ 76398 w 64"/>
                  <a:gd name="T11" fmla="*/ 19122 h 22"/>
                  <a:gd name="T12" fmla="*/ 233015 w 64"/>
                  <a:gd name="T13" fmla="*/ 84137 h 22"/>
                  <a:gd name="T14" fmla="*/ 244475 w 64"/>
                  <a:gd name="T15" fmla="*/ 80313 h 22"/>
                  <a:gd name="T16" fmla="*/ 114598 w 64"/>
                  <a:gd name="T17" fmla="*/ 11473 h 22"/>
                  <a:gd name="T18" fmla="*/ 114598 w 64"/>
                  <a:gd name="T19" fmla="*/ 11473 h 22"/>
                  <a:gd name="T20" fmla="*/ 114598 w 64"/>
                  <a:gd name="T21" fmla="*/ 11473 h 22"/>
                  <a:gd name="T22" fmla="*/ 114598 w 64"/>
                  <a:gd name="T23" fmla="*/ 11473 h 22"/>
                  <a:gd name="T24" fmla="*/ 114598 w 64"/>
                  <a:gd name="T25" fmla="*/ 11473 h 22"/>
                  <a:gd name="T26" fmla="*/ 114598 w 64"/>
                  <a:gd name="T27" fmla="*/ 11473 h 22"/>
                  <a:gd name="T28" fmla="*/ 114598 w 64"/>
                  <a:gd name="T29" fmla="*/ 11473 h 22"/>
                  <a:gd name="T30" fmla="*/ 114598 w 64"/>
                  <a:gd name="T31" fmla="*/ 11473 h 22"/>
                  <a:gd name="T32" fmla="*/ 114598 w 64"/>
                  <a:gd name="T33" fmla="*/ 11473 h 22"/>
                  <a:gd name="T34" fmla="*/ 110778 w 64"/>
                  <a:gd name="T35" fmla="*/ 11473 h 22"/>
                  <a:gd name="T36" fmla="*/ 110778 w 64"/>
                  <a:gd name="T37" fmla="*/ 11473 h 22"/>
                  <a:gd name="T38" fmla="*/ 110778 w 64"/>
                  <a:gd name="T39" fmla="*/ 11473 h 22"/>
                  <a:gd name="T40" fmla="*/ 110778 w 64"/>
                  <a:gd name="T41" fmla="*/ 11473 h 22"/>
                  <a:gd name="T42" fmla="*/ 68759 w 64"/>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22">
                    <a:moveTo>
                      <a:pt x="18" y="0"/>
                    </a:moveTo>
                    <a:cubicBezTo>
                      <a:pt x="1" y="0"/>
                      <a:pt x="1" y="0"/>
                      <a:pt x="1" y="0"/>
                    </a:cubicBezTo>
                    <a:cubicBezTo>
                      <a:pt x="1" y="0"/>
                      <a:pt x="1" y="0"/>
                      <a:pt x="1" y="0"/>
                    </a:cubicBezTo>
                    <a:cubicBezTo>
                      <a:pt x="1" y="0"/>
                      <a:pt x="0" y="0"/>
                      <a:pt x="0" y="0"/>
                    </a:cubicBezTo>
                    <a:cubicBezTo>
                      <a:pt x="5" y="1"/>
                      <a:pt x="11" y="3"/>
                      <a:pt x="17" y="5"/>
                    </a:cubicBezTo>
                    <a:cubicBezTo>
                      <a:pt x="20" y="5"/>
                      <a:pt x="20" y="5"/>
                      <a:pt x="20" y="5"/>
                    </a:cubicBezTo>
                    <a:cubicBezTo>
                      <a:pt x="30" y="6"/>
                      <a:pt x="47" y="14"/>
                      <a:pt x="61" y="22"/>
                    </a:cubicBezTo>
                    <a:cubicBezTo>
                      <a:pt x="64" y="21"/>
                      <a:pt x="64" y="21"/>
                      <a:pt x="64" y="21"/>
                    </a:cubicBezTo>
                    <a:cubicBezTo>
                      <a:pt x="54" y="14"/>
                      <a:pt x="41" y="7"/>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29" y="3"/>
                      <a:pt x="29" y="3"/>
                      <a:pt x="29" y="3"/>
                    </a:cubicBezTo>
                    <a:cubicBezTo>
                      <a:pt x="29" y="3"/>
                      <a:pt x="29" y="3"/>
                      <a:pt x="29" y="3"/>
                    </a:cubicBezTo>
                    <a:cubicBezTo>
                      <a:pt x="29" y="3"/>
                      <a:pt x="29" y="3"/>
                      <a:pt x="29" y="3"/>
                    </a:cubicBezTo>
                    <a:cubicBezTo>
                      <a:pt x="29" y="3"/>
                      <a:pt x="29" y="3"/>
                      <a:pt x="29" y="3"/>
                    </a:cubicBezTo>
                    <a:cubicBezTo>
                      <a:pt x="25" y="2"/>
                      <a:pt x="21" y="1"/>
                      <a:pt x="18" y="0"/>
                    </a:cubicBezTo>
                  </a:path>
                </a:pathLst>
              </a:custGeom>
              <a:solidFill>
                <a:srgbClr val="FAC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111"/>
              <p:cNvSpPr>
                <a:spLocks/>
              </p:cNvSpPr>
              <p:nvPr/>
            </p:nvSpPr>
            <p:spPr bwMode="auto">
              <a:xfrm>
                <a:off x="2773842" y="4313161"/>
                <a:ext cx="113739" cy="21664"/>
              </a:xfrm>
              <a:custGeom>
                <a:avLst/>
                <a:gdLst>
                  <a:gd name="T0" fmla="*/ 95250 w 35"/>
                  <a:gd name="T1" fmla="*/ 0 h 7"/>
                  <a:gd name="T2" fmla="*/ 0 w 35"/>
                  <a:gd name="T3" fmla="*/ 25400 h 7"/>
                  <a:gd name="T4" fmla="*/ 22860 w 35"/>
                  <a:gd name="T5" fmla="*/ 25400 h 7"/>
                  <a:gd name="T6" fmla="*/ 133350 w 35"/>
                  <a:gd name="T7" fmla="*/ 0 h 7"/>
                  <a:gd name="T8" fmla="*/ 95250 w 3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7">
                    <a:moveTo>
                      <a:pt x="25" y="0"/>
                    </a:moveTo>
                    <a:cubicBezTo>
                      <a:pt x="11" y="0"/>
                      <a:pt x="0" y="3"/>
                      <a:pt x="0" y="7"/>
                    </a:cubicBezTo>
                    <a:cubicBezTo>
                      <a:pt x="6" y="7"/>
                      <a:pt x="6" y="7"/>
                      <a:pt x="6" y="7"/>
                    </a:cubicBezTo>
                    <a:cubicBezTo>
                      <a:pt x="35" y="0"/>
                      <a:pt x="35" y="0"/>
                      <a:pt x="35" y="0"/>
                    </a:cubicBezTo>
                    <a:cubicBezTo>
                      <a:pt x="32" y="0"/>
                      <a:pt x="28" y="0"/>
                      <a:pt x="25" y="0"/>
                    </a:cubicBezTo>
                  </a:path>
                </a:pathLst>
              </a:custGeom>
              <a:solidFill>
                <a:srgbClr val="F6C3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Freeform 112"/>
              <p:cNvSpPr>
                <a:spLocks/>
              </p:cNvSpPr>
              <p:nvPr/>
            </p:nvSpPr>
            <p:spPr bwMode="auto">
              <a:xfrm>
                <a:off x="2386590" y="4475645"/>
                <a:ext cx="124571" cy="299240"/>
              </a:xfrm>
              <a:custGeom>
                <a:avLst/>
                <a:gdLst>
                  <a:gd name="T0" fmla="*/ 30747 w 38"/>
                  <a:gd name="T1" fmla="*/ 0 h 92"/>
                  <a:gd name="T2" fmla="*/ 0 w 38"/>
                  <a:gd name="T3" fmla="*/ 0 h 92"/>
                  <a:gd name="T4" fmla="*/ 19217 w 38"/>
                  <a:gd name="T5" fmla="*/ 209740 h 92"/>
                  <a:gd name="T6" fmla="*/ 34591 w 38"/>
                  <a:gd name="T7" fmla="*/ 339397 h 92"/>
                  <a:gd name="T8" fmla="*/ 76868 w 38"/>
                  <a:gd name="T9" fmla="*/ 339397 h 92"/>
                  <a:gd name="T10" fmla="*/ 142207 w 38"/>
                  <a:gd name="T11" fmla="*/ 347024 h 92"/>
                  <a:gd name="T12" fmla="*/ 146050 w 38"/>
                  <a:gd name="T13" fmla="*/ 350837 h 92"/>
                  <a:gd name="T14" fmla="*/ 30747 w 38"/>
                  <a:gd name="T15" fmla="*/ 0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92">
                    <a:moveTo>
                      <a:pt x="8" y="0"/>
                    </a:moveTo>
                    <a:cubicBezTo>
                      <a:pt x="0" y="0"/>
                      <a:pt x="0" y="0"/>
                      <a:pt x="0" y="0"/>
                    </a:cubicBezTo>
                    <a:cubicBezTo>
                      <a:pt x="5" y="55"/>
                      <a:pt x="5" y="55"/>
                      <a:pt x="5" y="55"/>
                    </a:cubicBezTo>
                    <a:cubicBezTo>
                      <a:pt x="9" y="89"/>
                      <a:pt x="9" y="89"/>
                      <a:pt x="9" y="89"/>
                    </a:cubicBezTo>
                    <a:cubicBezTo>
                      <a:pt x="20" y="89"/>
                      <a:pt x="20" y="89"/>
                      <a:pt x="20" y="89"/>
                    </a:cubicBezTo>
                    <a:cubicBezTo>
                      <a:pt x="26" y="89"/>
                      <a:pt x="32" y="90"/>
                      <a:pt x="37" y="91"/>
                    </a:cubicBezTo>
                    <a:cubicBezTo>
                      <a:pt x="38" y="92"/>
                      <a:pt x="38" y="92"/>
                      <a:pt x="38" y="92"/>
                    </a:cubicBezTo>
                    <a:cubicBezTo>
                      <a:pt x="8" y="0"/>
                      <a:pt x="8" y="0"/>
                      <a:pt x="8" y="0"/>
                    </a:cubicBezTo>
                  </a:path>
                </a:pathLst>
              </a:custGeom>
              <a:solidFill>
                <a:srgbClr val="F9B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0" name="Freeform 113"/>
              <p:cNvSpPr>
                <a:spLocks/>
              </p:cNvSpPr>
              <p:nvPr/>
            </p:nvSpPr>
            <p:spPr bwMode="auto">
              <a:xfrm>
                <a:off x="2432627" y="48006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 name="Freeform 114"/>
              <p:cNvSpPr>
                <a:spLocks/>
              </p:cNvSpPr>
              <p:nvPr/>
            </p:nvSpPr>
            <p:spPr bwMode="auto">
              <a:xfrm>
                <a:off x="2432627" y="4800612"/>
                <a:ext cx="2708" cy="0"/>
              </a:xfrm>
              <a:custGeom>
                <a:avLst/>
                <a:gdLst>
                  <a:gd name="T0" fmla="*/ 0 w 1"/>
                  <a:gd name="T1" fmla="*/ 3175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 name="Freeform 115"/>
              <p:cNvSpPr>
                <a:spLocks/>
              </p:cNvSpPr>
              <p:nvPr/>
            </p:nvSpPr>
            <p:spPr bwMode="auto">
              <a:xfrm>
                <a:off x="2435335" y="4800612"/>
                <a:ext cx="52807" cy="6770"/>
              </a:xfrm>
              <a:custGeom>
                <a:avLst/>
                <a:gdLst>
                  <a:gd name="T0" fmla="*/ 0 w 16"/>
                  <a:gd name="T1" fmla="*/ 0 h 2"/>
                  <a:gd name="T2" fmla="*/ 42565 w 16"/>
                  <a:gd name="T3" fmla="*/ 3969 h 2"/>
                  <a:gd name="T4" fmla="*/ 54173 w 16"/>
                  <a:gd name="T5" fmla="*/ 3969 h 2"/>
                  <a:gd name="T6" fmla="*/ 61912 w 16"/>
                  <a:gd name="T7" fmla="*/ 7937 h 2"/>
                  <a:gd name="T8" fmla="*/ 0 w 1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
                    <a:moveTo>
                      <a:pt x="0" y="0"/>
                    </a:moveTo>
                    <a:cubicBezTo>
                      <a:pt x="3" y="0"/>
                      <a:pt x="7" y="0"/>
                      <a:pt x="11" y="1"/>
                    </a:cubicBezTo>
                    <a:cubicBezTo>
                      <a:pt x="12" y="1"/>
                      <a:pt x="13" y="1"/>
                      <a:pt x="14" y="1"/>
                    </a:cubicBezTo>
                    <a:cubicBezTo>
                      <a:pt x="14" y="2"/>
                      <a:pt x="15" y="2"/>
                      <a:pt x="16" y="2"/>
                    </a:cubicBezTo>
                    <a:cubicBezTo>
                      <a:pt x="11" y="1"/>
                      <a:pt x="5"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3" name="Freeform 116"/>
              <p:cNvSpPr>
                <a:spLocks/>
              </p:cNvSpPr>
              <p:nvPr/>
            </p:nvSpPr>
            <p:spPr bwMode="auto">
              <a:xfrm>
                <a:off x="2488142" y="4807383"/>
                <a:ext cx="2708" cy="0"/>
              </a:xfrm>
              <a:custGeom>
                <a:avLst/>
                <a:gdLst>
                  <a:gd name="T0" fmla="*/ 0 w 1"/>
                  <a:gd name="T1" fmla="*/ 3175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1" y="0"/>
                      <a:pt x="1" y="0"/>
                    </a:cubicBezTo>
                    <a:cubicBezTo>
                      <a:pt x="1"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117"/>
              <p:cNvSpPr>
                <a:spLocks/>
              </p:cNvSpPr>
              <p:nvPr/>
            </p:nvSpPr>
            <p:spPr bwMode="auto">
              <a:xfrm>
                <a:off x="2657396" y="4849357"/>
                <a:ext cx="64993" cy="12186"/>
              </a:xfrm>
              <a:custGeom>
                <a:avLst/>
                <a:gdLst>
                  <a:gd name="T0" fmla="*/ 0 w 20"/>
                  <a:gd name="T1" fmla="*/ 0 h 4"/>
                  <a:gd name="T2" fmla="*/ 76200 w 20"/>
                  <a:gd name="T3" fmla="*/ 14287 h 4"/>
                  <a:gd name="T4" fmla="*/ 0 w 20"/>
                  <a:gd name="T5" fmla="*/ 0 h 4"/>
                  <a:gd name="T6" fmla="*/ 0 60000 65536"/>
                  <a:gd name="T7" fmla="*/ 0 60000 65536"/>
                  <a:gd name="T8" fmla="*/ 0 60000 65536"/>
                </a:gdLst>
                <a:ahLst/>
                <a:cxnLst>
                  <a:cxn ang="T6">
                    <a:pos x="T0" y="T1"/>
                  </a:cxn>
                  <a:cxn ang="T7">
                    <a:pos x="T2" y="T3"/>
                  </a:cxn>
                  <a:cxn ang="T8">
                    <a:pos x="T4" y="T5"/>
                  </a:cxn>
                </a:cxnLst>
                <a:rect l="0" t="0" r="r" b="b"/>
                <a:pathLst>
                  <a:path w="20" h="4">
                    <a:moveTo>
                      <a:pt x="0" y="0"/>
                    </a:moveTo>
                    <a:cubicBezTo>
                      <a:pt x="7" y="3"/>
                      <a:pt x="13" y="4"/>
                      <a:pt x="20" y="4"/>
                    </a:cubicBezTo>
                    <a:cubicBezTo>
                      <a:pt x="13" y="4"/>
                      <a:pt x="7" y="3"/>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5" name="Freeform 118"/>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6" name="Freeform 119"/>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7" name="Freeform 120"/>
              <p:cNvSpPr>
                <a:spLocks noEditPoints="1"/>
              </p:cNvSpPr>
              <p:nvPr/>
            </p:nvSpPr>
            <p:spPr bwMode="auto">
              <a:xfrm>
                <a:off x="2971531" y="486154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8" name="Oval 121"/>
              <p:cNvSpPr>
                <a:spLocks noChangeArrowheads="1"/>
              </p:cNvSpPr>
              <p:nvPr/>
            </p:nvSpPr>
            <p:spPr bwMode="auto">
              <a:xfrm>
                <a:off x="2971531" y="4861544"/>
                <a:ext cx="1354" cy="1354"/>
              </a:xfrm>
              <a:prstGeom prst="ellipse">
                <a:avLst/>
              </a:pr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89" name="Freeform 122"/>
              <p:cNvSpPr>
                <a:spLocks noEditPoints="1"/>
              </p:cNvSpPr>
              <p:nvPr/>
            </p:nvSpPr>
            <p:spPr bwMode="auto">
              <a:xfrm>
                <a:off x="2971531" y="486154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0" name="Oval 123"/>
              <p:cNvSpPr>
                <a:spLocks noChangeArrowheads="1"/>
              </p:cNvSpPr>
              <p:nvPr/>
            </p:nvSpPr>
            <p:spPr bwMode="auto">
              <a:xfrm>
                <a:off x="2971531" y="4861544"/>
                <a:ext cx="1354" cy="1354"/>
              </a:xfrm>
              <a:prstGeom prst="ellipse">
                <a:avLst/>
              </a:pr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91" name="Freeform 124"/>
              <p:cNvSpPr>
                <a:spLocks noEditPoints="1"/>
              </p:cNvSpPr>
              <p:nvPr/>
            </p:nvSpPr>
            <p:spPr bwMode="auto">
              <a:xfrm>
                <a:off x="2971531" y="486154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 name="Oval 125"/>
              <p:cNvSpPr>
                <a:spLocks noChangeArrowheads="1"/>
              </p:cNvSpPr>
              <p:nvPr/>
            </p:nvSpPr>
            <p:spPr bwMode="auto">
              <a:xfrm>
                <a:off x="2971531" y="4861544"/>
                <a:ext cx="1354" cy="1354"/>
              </a:xfrm>
              <a:prstGeom prst="ellipse">
                <a:avLst/>
              </a:pr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93" name="Freeform 126"/>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4" name="Freeform 127"/>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5" name="Freeform 128"/>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6" name="Freeform 129"/>
              <p:cNvSpPr>
                <a:spLocks/>
              </p:cNvSpPr>
              <p:nvPr/>
            </p:nvSpPr>
            <p:spPr bwMode="auto">
              <a:xfrm>
                <a:off x="2971531" y="4861544"/>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9C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7" name="Freeform 130"/>
              <p:cNvSpPr>
                <a:spLocks/>
              </p:cNvSpPr>
              <p:nvPr/>
            </p:nvSpPr>
            <p:spPr bwMode="auto">
              <a:xfrm>
                <a:off x="2971531" y="4861544"/>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FCD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8" name="Freeform 131"/>
              <p:cNvSpPr>
                <a:spLocks noEditPoints="1"/>
              </p:cNvSpPr>
              <p:nvPr/>
            </p:nvSpPr>
            <p:spPr bwMode="auto">
              <a:xfrm>
                <a:off x="2416378" y="4764054"/>
                <a:ext cx="607959" cy="97490"/>
              </a:xfrm>
              <a:custGeom>
                <a:avLst/>
                <a:gdLst>
                  <a:gd name="T0" fmla="*/ 651800 w 187"/>
                  <a:gd name="T1" fmla="*/ 114300 h 30"/>
                  <a:gd name="T2" fmla="*/ 651800 w 187"/>
                  <a:gd name="T3" fmla="*/ 114300 h 30"/>
                  <a:gd name="T4" fmla="*/ 651800 w 187"/>
                  <a:gd name="T5" fmla="*/ 114300 h 30"/>
                  <a:gd name="T6" fmla="*/ 651800 w 187"/>
                  <a:gd name="T7" fmla="*/ 114300 h 30"/>
                  <a:gd name="T8" fmla="*/ 651800 w 187"/>
                  <a:gd name="T9" fmla="*/ 114300 h 30"/>
                  <a:gd name="T10" fmla="*/ 651800 w 187"/>
                  <a:gd name="T11" fmla="*/ 114300 h 30"/>
                  <a:gd name="T12" fmla="*/ 651800 w 187"/>
                  <a:gd name="T13" fmla="*/ 114300 h 30"/>
                  <a:gd name="T14" fmla="*/ 651800 w 187"/>
                  <a:gd name="T15" fmla="*/ 114300 h 30"/>
                  <a:gd name="T16" fmla="*/ 651800 w 187"/>
                  <a:gd name="T17" fmla="*/ 114300 h 30"/>
                  <a:gd name="T18" fmla="*/ 651800 w 187"/>
                  <a:gd name="T19" fmla="*/ 114300 h 30"/>
                  <a:gd name="T20" fmla="*/ 651800 w 187"/>
                  <a:gd name="T21" fmla="*/ 114300 h 30"/>
                  <a:gd name="T22" fmla="*/ 651800 w 187"/>
                  <a:gd name="T23" fmla="*/ 114300 h 30"/>
                  <a:gd name="T24" fmla="*/ 655612 w 187"/>
                  <a:gd name="T25" fmla="*/ 114300 h 30"/>
                  <a:gd name="T26" fmla="*/ 0 w 187"/>
                  <a:gd name="T27" fmla="*/ 0 h 30"/>
                  <a:gd name="T28" fmla="*/ 3812 w 187"/>
                  <a:gd name="T29" fmla="*/ 41910 h 30"/>
                  <a:gd name="T30" fmla="*/ 19058 w 187"/>
                  <a:gd name="T31" fmla="*/ 41910 h 30"/>
                  <a:gd name="T32" fmla="*/ 19058 w 187"/>
                  <a:gd name="T33" fmla="*/ 41910 h 30"/>
                  <a:gd name="T34" fmla="*/ 22870 w 187"/>
                  <a:gd name="T35" fmla="*/ 41910 h 30"/>
                  <a:gd name="T36" fmla="*/ 83857 w 187"/>
                  <a:gd name="T37" fmla="*/ 49530 h 30"/>
                  <a:gd name="T38" fmla="*/ 87669 w 187"/>
                  <a:gd name="T39" fmla="*/ 49530 h 30"/>
                  <a:gd name="T40" fmla="*/ 282065 w 187"/>
                  <a:gd name="T41" fmla="*/ 99060 h 30"/>
                  <a:gd name="T42" fmla="*/ 358299 w 187"/>
                  <a:gd name="T43" fmla="*/ 114300 h 30"/>
                  <a:gd name="T44" fmla="*/ 651800 w 187"/>
                  <a:gd name="T45" fmla="*/ 114300 h 30"/>
                  <a:gd name="T46" fmla="*/ 655612 w 187"/>
                  <a:gd name="T47" fmla="*/ 114300 h 30"/>
                  <a:gd name="T48" fmla="*/ 678482 w 187"/>
                  <a:gd name="T49" fmla="*/ 110490 h 30"/>
                  <a:gd name="T50" fmla="*/ 712787 w 187"/>
                  <a:gd name="T51" fmla="*/ 76200 h 30"/>
                  <a:gd name="T52" fmla="*/ 689917 w 187"/>
                  <a:gd name="T53" fmla="*/ 99060 h 30"/>
                  <a:gd name="T54" fmla="*/ 663235 w 187"/>
                  <a:gd name="T55" fmla="*/ 110490 h 30"/>
                  <a:gd name="T56" fmla="*/ 655612 w 187"/>
                  <a:gd name="T57" fmla="*/ 110490 h 30"/>
                  <a:gd name="T58" fmla="*/ 655612 w 187"/>
                  <a:gd name="T59" fmla="*/ 110490 h 30"/>
                  <a:gd name="T60" fmla="*/ 674670 w 187"/>
                  <a:gd name="T61" fmla="*/ 106680 h 30"/>
                  <a:gd name="T62" fmla="*/ 705164 w 187"/>
                  <a:gd name="T63" fmla="*/ 80010 h 30"/>
                  <a:gd name="T64" fmla="*/ 377358 w 187"/>
                  <a:gd name="T65" fmla="*/ 91440 h 30"/>
                  <a:gd name="T66" fmla="*/ 118163 w 187"/>
                  <a:gd name="T67" fmla="*/ 30480 h 30"/>
                  <a:gd name="T68" fmla="*/ 106727 w 187"/>
                  <a:gd name="T69" fmla="*/ 762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7" h="30">
                    <a:moveTo>
                      <a:pt x="172" y="30"/>
                    </a:move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1" y="30"/>
                      <a:pt x="171" y="30"/>
                      <a:pt x="171" y="30"/>
                    </a:cubicBezTo>
                    <a:cubicBezTo>
                      <a:pt x="172" y="30"/>
                      <a:pt x="172" y="30"/>
                      <a:pt x="172" y="30"/>
                    </a:cubicBezTo>
                    <a:moveTo>
                      <a:pt x="11" y="0"/>
                    </a:moveTo>
                    <a:cubicBezTo>
                      <a:pt x="0" y="0"/>
                      <a:pt x="0" y="0"/>
                      <a:pt x="0" y="0"/>
                    </a:cubicBezTo>
                    <a:cubicBezTo>
                      <a:pt x="0" y="3"/>
                      <a:pt x="0" y="3"/>
                      <a:pt x="0" y="3"/>
                    </a:cubicBezTo>
                    <a:cubicBezTo>
                      <a:pt x="1" y="11"/>
                      <a:pt x="1" y="11"/>
                      <a:pt x="1"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6" y="11"/>
                    </a:cubicBezTo>
                    <a:cubicBezTo>
                      <a:pt x="6" y="11"/>
                      <a:pt x="6" y="11"/>
                      <a:pt x="6" y="11"/>
                    </a:cubicBezTo>
                    <a:cubicBezTo>
                      <a:pt x="11" y="11"/>
                      <a:pt x="17" y="12"/>
                      <a:pt x="22" y="13"/>
                    </a:cubicBezTo>
                    <a:cubicBezTo>
                      <a:pt x="22" y="13"/>
                      <a:pt x="22" y="13"/>
                      <a:pt x="22" y="13"/>
                    </a:cubicBezTo>
                    <a:cubicBezTo>
                      <a:pt x="22" y="13"/>
                      <a:pt x="23" y="13"/>
                      <a:pt x="23" y="13"/>
                    </a:cubicBezTo>
                    <a:cubicBezTo>
                      <a:pt x="23" y="13"/>
                      <a:pt x="23" y="13"/>
                      <a:pt x="23" y="13"/>
                    </a:cubicBezTo>
                    <a:cubicBezTo>
                      <a:pt x="33" y="16"/>
                      <a:pt x="33" y="16"/>
                      <a:pt x="33" y="16"/>
                    </a:cubicBezTo>
                    <a:cubicBezTo>
                      <a:pt x="74" y="26"/>
                      <a:pt x="74" y="26"/>
                      <a:pt x="74" y="26"/>
                    </a:cubicBezTo>
                    <a:cubicBezTo>
                      <a:pt x="74" y="26"/>
                      <a:pt x="74" y="26"/>
                      <a:pt x="74" y="26"/>
                    </a:cubicBezTo>
                    <a:cubicBezTo>
                      <a:pt x="81" y="29"/>
                      <a:pt x="87" y="30"/>
                      <a:pt x="94" y="30"/>
                    </a:cubicBezTo>
                    <a:cubicBezTo>
                      <a:pt x="94" y="30"/>
                      <a:pt x="94" y="30"/>
                      <a:pt x="94" y="30"/>
                    </a:cubicBezTo>
                    <a:cubicBezTo>
                      <a:pt x="171" y="30"/>
                      <a:pt x="171" y="30"/>
                      <a:pt x="171" y="30"/>
                    </a:cubicBezTo>
                    <a:cubicBezTo>
                      <a:pt x="171" y="30"/>
                      <a:pt x="171" y="30"/>
                      <a:pt x="171" y="30"/>
                    </a:cubicBezTo>
                    <a:cubicBezTo>
                      <a:pt x="171" y="30"/>
                      <a:pt x="171" y="30"/>
                      <a:pt x="172" y="30"/>
                    </a:cubicBezTo>
                    <a:cubicBezTo>
                      <a:pt x="172" y="30"/>
                      <a:pt x="173" y="30"/>
                      <a:pt x="174" y="30"/>
                    </a:cubicBezTo>
                    <a:cubicBezTo>
                      <a:pt x="175" y="30"/>
                      <a:pt x="176" y="29"/>
                      <a:pt x="178" y="29"/>
                    </a:cubicBezTo>
                    <a:cubicBezTo>
                      <a:pt x="179" y="28"/>
                      <a:pt x="180" y="27"/>
                      <a:pt x="182" y="26"/>
                    </a:cubicBezTo>
                    <a:cubicBezTo>
                      <a:pt x="184" y="25"/>
                      <a:pt x="186" y="22"/>
                      <a:pt x="187" y="20"/>
                    </a:cubicBezTo>
                    <a:cubicBezTo>
                      <a:pt x="187" y="20"/>
                      <a:pt x="187" y="20"/>
                      <a:pt x="187" y="20"/>
                    </a:cubicBezTo>
                    <a:cubicBezTo>
                      <a:pt x="186" y="23"/>
                      <a:pt x="184" y="25"/>
                      <a:pt x="181" y="26"/>
                    </a:cubicBezTo>
                    <a:cubicBezTo>
                      <a:pt x="180" y="27"/>
                      <a:pt x="179" y="28"/>
                      <a:pt x="178" y="28"/>
                    </a:cubicBezTo>
                    <a:cubicBezTo>
                      <a:pt x="176" y="29"/>
                      <a:pt x="175" y="29"/>
                      <a:pt x="174" y="29"/>
                    </a:cubicBezTo>
                    <a:cubicBezTo>
                      <a:pt x="173" y="29"/>
                      <a:pt x="173" y="29"/>
                      <a:pt x="172" y="29"/>
                    </a:cubicBezTo>
                    <a:cubicBezTo>
                      <a:pt x="172" y="29"/>
                      <a:pt x="172" y="29"/>
                      <a:pt x="172" y="29"/>
                    </a:cubicBezTo>
                    <a:cubicBezTo>
                      <a:pt x="172" y="29"/>
                      <a:pt x="171" y="29"/>
                      <a:pt x="171" y="29"/>
                    </a:cubicBezTo>
                    <a:cubicBezTo>
                      <a:pt x="171" y="29"/>
                      <a:pt x="172" y="29"/>
                      <a:pt x="172" y="29"/>
                    </a:cubicBezTo>
                    <a:cubicBezTo>
                      <a:pt x="173" y="29"/>
                      <a:pt x="173" y="29"/>
                      <a:pt x="174" y="29"/>
                    </a:cubicBezTo>
                    <a:cubicBezTo>
                      <a:pt x="175" y="29"/>
                      <a:pt x="176" y="28"/>
                      <a:pt x="177" y="28"/>
                    </a:cubicBezTo>
                    <a:cubicBezTo>
                      <a:pt x="179" y="27"/>
                      <a:pt x="180" y="27"/>
                      <a:pt x="181" y="26"/>
                    </a:cubicBezTo>
                    <a:cubicBezTo>
                      <a:pt x="183" y="24"/>
                      <a:pt x="184" y="23"/>
                      <a:pt x="185" y="21"/>
                    </a:cubicBezTo>
                    <a:cubicBezTo>
                      <a:pt x="182" y="23"/>
                      <a:pt x="179" y="24"/>
                      <a:pt x="175" y="24"/>
                    </a:cubicBezTo>
                    <a:cubicBezTo>
                      <a:pt x="99" y="24"/>
                      <a:pt x="99" y="24"/>
                      <a:pt x="99" y="24"/>
                    </a:cubicBezTo>
                    <a:cubicBezTo>
                      <a:pt x="92" y="24"/>
                      <a:pt x="85" y="23"/>
                      <a:pt x="79" y="20"/>
                    </a:cubicBezTo>
                    <a:cubicBezTo>
                      <a:pt x="31" y="8"/>
                      <a:pt x="31" y="8"/>
                      <a:pt x="31" y="8"/>
                    </a:cubicBezTo>
                    <a:cubicBezTo>
                      <a:pt x="29" y="3"/>
                      <a:pt x="29" y="3"/>
                      <a:pt x="29" y="3"/>
                    </a:cubicBezTo>
                    <a:cubicBezTo>
                      <a:pt x="28" y="2"/>
                      <a:pt x="28" y="2"/>
                      <a:pt x="28" y="2"/>
                    </a:cubicBezTo>
                    <a:cubicBezTo>
                      <a:pt x="23" y="1"/>
                      <a:pt x="17" y="0"/>
                      <a:pt x="11" y="0"/>
                    </a:cubicBezTo>
                  </a:path>
                </a:pathLst>
              </a:custGeom>
              <a:solidFill>
                <a:srgbClr val="EAA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9" name="Freeform 132"/>
              <p:cNvSpPr>
                <a:spLocks/>
              </p:cNvSpPr>
              <p:nvPr/>
            </p:nvSpPr>
            <p:spPr bwMode="auto">
              <a:xfrm>
                <a:off x="2971531" y="4829047"/>
                <a:ext cx="52807" cy="29789"/>
              </a:xfrm>
              <a:custGeom>
                <a:avLst/>
                <a:gdLst>
                  <a:gd name="T0" fmla="*/ 61912 w 16"/>
                  <a:gd name="T1" fmla="*/ 0 h 9"/>
                  <a:gd name="T2" fmla="*/ 54173 w 16"/>
                  <a:gd name="T3" fmla="*/ 3881 h 9"/>
                  <a:gd name="T4" fmla="*/ 38695 w 16"/>
                  <a:gd name="T5" fmla="*/ 23283 h 9"/>
                  <a:gd name="T6" fmla="*/ 23217 w 16"/>
                  <a:gd name="T7" fmla="*/ 31044 h 9"/>
                  <a:gd name="T8" fmla="*/ 11609 w 16"/>
                  <a:gd name="T9" fmla="*/ 34925 h 9"/>
                  <a:gd name="T10" fmla="*/ 3870 w 16"/>
                  <a:gd name="T11" fmla="*/ 34925 h 9"/>
                  <a:gd name="T12" fmla="*/ 0 w 16"/>
                  <a:gd name="T13" fmla="*/ 34925 h 9"/>
                  <a:gd name="T14" fmla="*/ 3870 w 16"/>
                  <a:gd name="T15" fmla="*/ 34925 h 9"/>
                  <a:gd name="T16" fmla="*/ 3870 w 16"/>
                  <a:gd name="T17" fmla="*/ 34925 h 9"/>
                  <a:gd name="T18" fmla="*/ 11609 w 16"/>
                  <a:gd name="T19" fmla="*/ 34925 h 9"/>
                  <a:gd name="T20" fmla="*/ 27087 w 16"/>
                  <a:gd name="T21" fmla="*/ 31044 h 9"/>
                  <a:gd name="T22" fmla="*/ 38695 w 16"/>
                  <a:gd name="T23" fmla="*/ 23283 h 9"/>
                  <a:gd name="T24" fmla="*/ 61912 w 16"/>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9">
                    <a:moveTo>
                      <a:pt x="16" y="0"/>
                    </a:moveTo>
                    <a:cubicBezTo>
                      <a:pt x="16" y="0"/>
                      <a:pt x="15" y="1"/>
                      <a:pt x="14" y="1"/>
                    </a:cubicBezTo>
                    <a:cubicBezTo>
                      <a:pt x="13" y="3"/>
                      <a:pt x="12" y="4"/>
                      <a:pt x="10" y="6"/>
                    </a:cubicBezTo>
                    <a:cubicBezTo>
                      <a:pt x="9" y="7"/>
                      <a:pt x="8" y="7"/>
                      <a:pt x="6" y="8"/>
                    </a:cubicBezTo>
                    <a:cubicBezTo>
                      <a:pt x="5" y="8"/>
                      <a:pt x="4" y="9"/>
                      <a:pt x="3" y="9"/>
                    </a:cubicBezTo>
                    <a:cubicBezTo>
                      <a:pt x="2" y="9"/>
                      <a:pt x="2" y="9"/>
                      <a:pt x="1" y="9"/>
                    </a:cubicBezTo>
                    <a:cubicBezTo>
                      <a:pt x="1" y="9"/>
                      <a:pt x="0" y="9"/>
                      <a:pt x="0" y="9"/>
                    </a:cubicBezTo>
                    <a:cubicBezTo>
                      <a:pt x="0" y="9"/>
                      <a:pt x="1" y="9"/>
                      <a:pt x="1" y="9"/>
                    </a:cubicBezTo>
                    <a:cubicBezTo>
                      <a:pt x="1" y="9"/>
                      <a:pt x="1" y="9"/>
                      <a:pt x="1" y="9"/>
                    </a:cubicBezTo>
                    <a:cubicBezTo>
                      <a:pt x="2" y="9"/>
                      <a:pt x="2" y="9"/>
                      <a:pt x="3" y="9"/>
                    </a:cubicBezTo>
                    <a:cubicBezTo>
                      <a:pt x="4" y="9"/>
                      <a:pt x="5" y="9"/>
                      <a:pt x="7" y="8"/>
                    </a:cubicBezTo>
                    <a:cubicBezTo>
                      <a:pt x="8" y="8"/>
                      <a:pt x="9" y="7"/>
                      <a:pt x="10" y="6"/>
                    </a:cubicBezTo>
                    <a:cubicBezTo>
                      <a:pt x="13" y="5"/>
                      <a:pt x="15" y="3"/>
                      <a:pt x="16" y="0"/>
                    </a:cubicBezTo>
                  </a:path>
                </a:pathLst>
              </a:custGeom>
              <a:solidFill>
                <a:srgbClr val="F9C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0" name="Freeform 133"/>
              <p:cNvSpPr>
                <a:spLocks/>
              </p:cNvSpPr>
              <p:nvPr/>
            </p:nvSpPr>
            <p:spPr bwMode="auto">
              <a:xfrm>
                <a:off x="2971531" y="4826339"/>
                <a:ext cx="58223" cy="35205"/>
              </a:xfrm>
              <a:custGeom>
                <a:avLst/>
                <a:gdLst>
                  <a:gd name="T0" fmla="*/ 68262 w 18"/>
                  <a:gd name="T1" fmla="*/ 0 h 11"/>
                  <a:gd name="T2" fmla="*/ 60677 w 18"/>
                  <a:gd name="T3" fmla="*/ 3752 h 11"/>
                  <a:gd name="T4" fmla="*/ 41716 w 18"/>
                  <a:gd name="T5" fmla="*/ 26266 h 11"/>
                  <a:gd name="T6" fmla="*/ 26546 w 18"/>
                  <a:gd name="T7" fmla="*/ 37523 h 11"/>
                  <a:gd name="T8" fmla="*/ 11377 w 18"/>
                  <a:gd name="T9" fmla="*/ 41275 h 11"/>
                  <a:gd name="T10" fmla="*/ 3792 w 18"/>
                  <a:gd name="T11" fmla="*/ 41275 h 11"/>
                  <a:gd name="T12" fmla="*/ 0 w 18"/>
                  <a:gd name="T13" fmla="*/ 41275 h 11"/>
                  <a:gd name="T14" fmla="*/ 0 w 18"/>
                  <a:gd name="T15" fmla="*/ 41275 h 11"/>
                  <a:gd name="T16" fmla="*/ 3792 w 18"/>
                  <a:gd name="T17" fmla="*/ 41275 h 11"/>
                  <a:gd name="T18" fmla="*/ 68262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1">
                    <a:moveTo>
                      <a:pt x="18" y="0"/>
                    </a:moveTo>
                    <a:cubicBezTo>
                      <a:pt x="17" y="0"/>
                      <a:pt x="17" y="0"/>
                      <a:pt x="16" y="1"/>
                    </a:cubicBezTo>
                    <a:cubicBezTo>
                      <a:pt x="15" y="3"/>
                      <a:pt x="13" y="6"/>
                      <a:pt x="11" y="7"/>
                    </a:cubicBezTo>
                    <a:cubicBezTo>
                      <a:pt x="9" y="8"/>
                      <a:pt x="8" y="9"/>
                      <a:pt x="7" y="10"/>
                    </a:cubicBezTo>
                    <a:cubicBezTo>
                      <a:pt x="5" y="10"/>
                      <a:pt x="4" y="11"/>
                      <a:pt x="3" y="11"/>
                    </a:cubicBezTo>
                    <a:cubicBezTo>
                      <a:pt x="2" y="11"/>
                      <a:pt x="1" y="11"/>
                      <a:pt x="1" y="11"/>
                    </a:cubicBezTo>
                    <a:cubicBezTo>
                      <a:pt x="0" y="11"/>
                      <a:pt x="0" y="11"/>
                      <a:pt x="0" y="11"/>
                    </a:cubicBezTo>
                    <a:cubicBezTo>
                      <a:pt x="0" y="11"/>
                      <a:pt x="0" y="11"/>
                      <a:pt x="0" y="11"/>
                    </a:cubicBezTo>
                    <a:cubicBezTo>
                      <a:pt x="0" y="11"/>
                      <a:pt x="0" y="11"/>
                      <a:pt x="1" y="11"/>
                    </a:cubicBezTo>
                    <a:cubicBezTo>
                      <a:pt x="8" y="11"/>
                      <a:pt x="15" y="6"/>
                      <a:pt x="18" y="0"/>
                    </a:cubicBezTo>
                  </a:path>
                </a:pathLst>
              </a:custGeom>
              <a:solidFill>
                <a:srgbClr val="ED8D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1" name="Freeform 134"/>
              <p:cNvSpPr>
                <a:spLocks/>
              </p:cNvSpPr>
              <p:nvPr/>
            </p:nvSpPr>
            <p:spPr bwMode="auto">
              <a:xfrm>
                <a:off x="2377112" y="4357845"/>
                <a:ext cx="36558" cy="117800"/>
              </a:xfrm>
              <a:custGeom>
                <a:avLst/>
                <a:gdLst>
                  <a:gd name="T0" fmla="*/ 0 w 27"/>
                  <a:gd name="T1" fmla="*/ 0 h 87"/>
                  <a:gd name="T2" fmla="*/ 11112 w 27"/>
                  <a:gd name="T3" fmla="*/ 138112 h 87"/>
                  <a:gd name="T4" fmla="*/ 42862 w 27"/>
                  <a:gd name="T5" fmla="*/ 138112 h 87"/>
                  <a:gd name="T6" fmla="*/ 0 w 27"/>
                  <a:gd name="T7" fmla="*/ 0 h 87"/>
                  <a:gd name="T8" fmla="*/ 0 w 2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87">
                    <a:moveTo>
                      <a:pt x="0" y="0"/>
                    </a:moveTo>
                    <a:lnTo>
                      <a:pt x="7" y="87"/>
                    </a:lnTo>
                    <a:lnTo>
                      <a:pt x="27" y="87"/>
                    </a:lnTo>
                    <a:lnTo>
                      <a:pt x="0" y="0"/>
                    </a:lnTo>
                    <a:close/>
                  </a:path>
                </a:pathLst>
              </a:custGeom>
              <a:solidFill>
                <a:srgbClr val="FAC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 name="Freeform 135"/>
              <p:cNvSpPr>
                <a:spLocks/>
              </p:cNvSpPr>
              <p:nvPr/>
            </p:nvSpPr>
            <p:spPr bwMode="auto">
              <a:xfrm>
                <a:off x="2377112" y="4357845"/>
                <a:ext cx="36558" cy="117800"/>
              </a:xfrm>
              <a:custGeom>
                <a:avLst/>
                <a:gdLst>
                  <a:gd name="T0" fmla="*/ 0 w 27"/>
                  <a:gd name="T1" fmla="*/ 0 h 87"/>
                  <a:gd name="T2" fmla="*/ 11112 w 27"/>
                  <a:gd name="T3" fmla="*/ 138112 h 87"/>
                  <a:gd name="T4" fmla="*/ 42862 w 27"/>
                  <a:gd name="T5" fmla="*/ 138112 h 87"/>
                  <a:gd name="T6" fmla="*/ 0 w 27"/>
                  <a:gd name="T7" fmla="*/ 0 h 87"/>
                  <a:gd name="T8" fmla="*/ 0 w 2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87">
                    <a:moveTo>
                      <a:pt x="0" y="0"/>
                    </a:moveTo>
                    <a:lnTo>
                      <a:pt x="7" y="87"/>
                    </a:lnTo>
                    <a:lnTo>
                      <a:pt x="27" y="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 name="Rectangle 136"/>
              <p:cNvSpPr>
                <a:spLocks noChangeArrowheads="1"/>
              </p:cNvSpPr>
              <p:nvPr/>
            </p:nvSpPr>
            <p:spPr bwMode="auto">
              <a:xfrm>
                <a:off x="2377112" y="4357845"/>
                <a:ext cx="1354" cy="1354"/>
              </a:xfrm>
              <a:prstGeom prst="rect">
                <a:avLst/>
              </a:prstGeom>
              <a:solidFill>
                <a:srgbClr val="F9B5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4" name="Rectangle 137"/>
              <p:cNvSpPr>
                <a:spLocks noChangeArrowheads="1"/>
              </p:cNvSpPr>
              <p:nvPr/>
            </p:nvSpPr>
            <p:spPr bwMode="auto">
              <a:xfrm>
                <a:off x="2377112" y="4357845"/>
                <a:ext cx="1354"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5" name="Freeform 138"/>
              <p:cNvSpPr>
                <a:spLocks/>
              </p:cNvSpPr>
              <p:nvPr/>
            </p:nvSpPr>
            <p:spPr bwMode="auto">
              <a:xfrm>
                <a:off x="2241709" y="4280664"/>
                <a:ext cx="184148" cy="597127"/>
              </a:xfrm>
              <a:custGeom>
                <a:avLst/>
                <a:gdLst>
                  <a:gd name="T0" fmla="*/ 41275 w 136"/>
                  <a:gd name="T1" fmla="*/ 452437 h 441"/>
                  <a:gd name="T2" fmla="*/ 0 w 136"/>
                  <a:gd name="T3" fmla="*/ 11112 h 441"/>
                  <a:gd name="T4" fmla="*/ 147638 w 136"/>
                  <a:gd name="T5" fmla="*/ 0 h 441"/>
                  <a:gd name="T6" fmla="*/ 155575 w 136"/>
                  <a:gd name="T7" fmla="*/ 63500 h 441"/>
                  <a:gd name="T8" fmla="*/ 188913 w 136"/>
                  <a:gd name="T9" fmla="*/ 438150 h 441"/>
                  <a:gd name="T10" fmla="*/ 204788 w 136"/>
                  <a:gd name="T11" fmla="*/ 579437 h 441"/>
                  <a:gd name="T12" fmla="*/ 215900 w 136"/>
                  <a:gd name="T13" fmla="*/ 685800 h 441"/>
                  <a:gd name="T14" fmla="*/ 63500 w 136"/>
                  <a:gd name="T15" fmla="*/ 700087 h 441"/>
                  <a:gd name="T16" fmla="*/ 41275 w 136"/>
                  <a:gd name="T17" fmla="*/ 45243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 h="441">
                    <a:moveTo>
                      <a:pt x="26" y="285"/>
                    </a:moveTo>
                    <a:lnTo>
                      <a:pt x="0" y="7"/>
                    </a:lnTo>
                    <a:lnTo>
                      <a:pt x="93" y="0"/>
                    </a:lnTo>
                    <a:lnTo>
                      <a:pt x="98" y="40"/>
                    </a:lnTo>
                    <a:lnTo>
                      <a:pt x="119" y="276"/>
                    </a:lnTo>
                    <a:lnTo>
                      <a:pt x="129" y="365"/>
                    </a:lnTo>
                    <a:lnTo>
                      <a:pt x="136" y="432"/>
                    </a:lnTo>
                    <a:lnTo>
                      <a:pt x="40" y="441"/>
                    </a:lnTo>
                    <a:lnTo>
                      <a:pt x="26" y="28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 name="Freeform 139"/>
              <p:cNvSpPr>
                <a:spLocks/>
              </p:cNvSpPr>
              <p:nvPr/>
            </p:nvSpPr>
            <p:spPr bwMode="auto">
              <a:xfrm>
                <a:off x="2241709" y="4280664"/>
                <a:ext cx="184148" cy="597127"/>
              </a:xfrm>
              <a:custGeom>
                <a:avLst/>
                <a:gdLst>
                  <a:gd name="T0" fmla="*/ 41275 w 136"/>
                  <a:gd name="T1" fmla="*/ 452437 h 441"/>
                  <a:gd name="T2" fmla="*/ 0 w 136"/>
                  <a:gd name="T3" fmla="*/ 11112 h 441"/>
                  <a:gd name="T4" fmla="*/ 147638 w 136"/>
                  <a:gd name="T5" fmla="*/ 0 h 441"/>
                  <a:gd name="T6" fmla="*/ 155575 w 136"/>
                  <a:gd name="T7" fmla="*/ 63500 h 441"/>
                  <a:gd name="T8" fmla="*/ 188913 w 136"/>
                  <a:gd name="T9" fmla="*/ 438150 h 441"/>
                  <a:gd name="T10" fmla="*/ 204788 w 136"/>
                  <a:gd name="T11" fmla="*/ 579437 h 441"/>
                  <a:gd name="T12" fmla="*/ 215900 w 136"/>
                  <a:gd name="T13" fmla="*/ 685800 h 441"/>
                  <a:gd name="T14" fmla="*/ 63500 w 136"/>
                  <a:gd name="T15" fmla="*/ 700087 h 441"/>
                  <a:gd name="T16" fmla="*/ 41275 w 136"/>
                  <a:gd name="T17" fmla="*/ 45243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 h="441">
                    <a:moveTo>
                      <a:pt x="26" y="285"/>
                    </a:moveTo>
                    <a:lnTo>
                      <a:pt x="0" y="7"/>
                    </a:lnTo>
                    <a:lnTo>
                      <a:pt x="93" y="0"/>
                    </a:lnTo>
                    <a:lnTo>
                      <a:pt x="98" y="40"/>
                    </a:lnTo>
                    <a:lnTo>
                      <a:pt x="119" y="276"/>
                    </a:lnTo>
                    <a:lnTo>
                      <a:pt x="129" y="365"/>
                    </a:lnTo>
                    <a:lnTo>
                      <a:pt x="136" y="432"/>
                    </a:lnTo>
                    <a:lnTo>
                      <a:pt x="40" y="441"/>
                    </a:lnTo>
                    <a:lnTo>
                      <a:pt x="26" y="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 name="Freeform 140"/>
              <p:cNvSpPr>
                <a:spLocks/>
              </p:cNvSpPr>
              <p:nvPr/>
            </p:nvSpPr>
            <p:spPr bwMode="auto">
              <a:xfrm>
                <a:off x="2306702" y="4770823"/>
                <a:ext cx="67702" cy="69055"/>
              </a:xfrm>
              <a:custGeom>
                <a:avLst/>
                <a:gdLst>
                  <a:gd name="T0" fmla="*/ 7560 w 21"/>
                  <a:gd name="T1" fmla="*/ 57830 h 21"/>
                  <a:gd name="T2" fmla="*/ 56696 w 21"/>
                  <a:gd name="T3" fmla="*/ 73251 h 21"/>
                  <a:gd name="T4" fmla="*/ 71815 w 21"/>
                  <a:gd name="T5" fmla="*/ 23132 h 21"/>
                  <a:gd name="T6" fmla="*/ 22679 w 21"/>
                  <a:gd name="T7" fmla="*/ 7711 h 21"/>
                  <a:gd name="T8" fmla="*/ 7560 w 21"/>
                  <a:gd name="T9" fmla="*/ 5783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2" y="15"/>
                    </a:moveTo>
                    <a:cubicBezTo>
                      <a:pt x="4" y="19"/>
                      <a:pt x="10" y="21"/>
                      <a:pt x="15" y="19"/>
                    </a:cubicBezTo>
                    <a:cubicBezTo>
                      <a:pt x="19" y="16"/>
                      <a:pt x="21" y="11"/>
                      <a:pt x="19" y="6"/>
                    </a:cubicBezTo>
                    <a:cubicBezTo>
                      <a:pt x="16" y="2"/>
                      <a:pt x="11" y="0"/>
                      <a:pt x="6" y="2"/>
                    </a:cubicBezTo>
                    <a:cubicBezTo>
                      <a:pt x="2" y="5"/>
                      <a:pt x="0" y="10"/>
                      <a:pt x="2" y="15"/>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 name="Freeform 141"/>
              <p:cNvSpPr>
                <a:spLocks/>
              </p:cNvSpPr>
              <p:nvPr/>
            </p:nvSpPr>
            <p:spPr bwMode="auto">
              <a:xfrm>
                <a:off x="2309410" y="4768115"/>
                <a:ext cx="67702" cy="67701"/>
              </a:xfrm>
              <a:custGeom>
                <a:avLst/>
                <a:gdLst>
                  <a:gd name="T0" fmla="*/ 7560 w 21"/>
                  <a:gd name="T1" fmla="*/ 52917 h 21"/>
                  <a:gd name="T2" fmla="*/ 52917 w 21"/>
                  <a:gd name="T3" fmla="*/ 68036 h 21"/>
                  <a:gd name="T4" fmla="*/ 68036 w 21"/>
                  <a:gd name="T5" fmla="*/ 22679 h 21"/>
                  <a:gd name="T6" fmla="*/ 22679 w 21"/>
                  <a:gd name="T7" fmla="*/ 7560 h 21"/>
                  <a:gd name="T8" fmla="*/ 7560 w 21"/>
                  <a:gd name="T9" fmla="*/ 5291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2" y="14"/>
                    </a:moveTo>
                    <a:cubicBezTo>
                      <a:pt x="4" y="19"/>
                      <a:pt x="10" y="21"/>
                      <a:pt x="14" y="18"/>
                    </a:cubicBezTo>
                    <a:cubicBezTo>
                      <a:pt x="19" y="16"/>
                      <a:pt x="21" y="11"/>
                      <a:pt x="18" y="6"/>
                    </a:cubicBezTo>
                    <a:cubicBezTo>
                      <a:pt x="16" y="2"/>
                      <a:pt x="11" y="0"/>
                      <a:pt x="6" y="2"/>
                    </a:cubicBezTo>
                    <a:cubicBezTo>
                      <a:pt x="2" y="4"/>
                      <a:pt x="0" y="10"/>
                      <a:pt x="2"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 name="Freeform 142"/>
              <p:cNvSpPr>
                <a:spLocks/>
              </p:cNvSpPr>
              <p:nvPr/>
            </p:nvSpPr>
            <p:spPr bwMode="auto">
              <a:xfrm>
                <a:off x="2332429" y="4784364"/>
                <a:ext cx="9478" cy="9478"/>
              </a:xfrm>
              <a:custGeom>
                <a:avLst/>
                <a:gdLst>
                  <a:gd name="T0" fmla="*/ 0 w 3"/>
                  <a:gd name="T1" fmla="*/ 7408 h 3"/>
                  <a:gd name="T2" fmla="*/ 7408 w 3"/>
                  <a:gd name="T3" fmla="*/ 7408 h 3"/>
                  <a:gd name="T4" fmla="*/ 7408 w 3"/>
                  <a:gd name="T5" fmla="*/ 3704 h 3"/>
                  <a:gd name="T6" fmla="*/ 3704 w 3"/>
                  <a:gd name="T7" fmla="*/ 0 h 3"/>
                  <a:gd name="T8" fmla="*/ 0 w 3"/>
                  <a:gd name="T9" fmla="*/ 7408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2"/>
                    </a:moveTo>
                    <a:cubicBezTo>
                      <a:pt x="1" y="2"/>
                      <a:pt x="1" y="3"/>
                      <a:pt x="2" y="2"/>
                    </a:cubicBezTo>
                    <a:cubicBezTo>
                      <a:pt x="2" y="2"/>
                      <a:pt x="3" y="1"/>
                      <a:pt x="2" y="1"/>
                    </a:cubicBezTo>
                    <a:cubicBezTo>
                      <a:pt x="2" y="0"/>
                      <a:pt x="1" y="0"/>
                      <a:pt x="1" y="0"/>
                    </a:cubicBezTo>
                    <a:cubicBezTo>
                      <a:pt x="0" y="1"/>
                      <a:pt x="0" y="1"/>
                      <a:pt x="0" y="2"/>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 name="Freeform 143"/>
              <p:cNvSpPr>
                <a:spLocks/>
              </p:cNvSpPr>
              <p:nvPr/>
            </p:nvSpPr>
            <p:spPr bwMode="auto">
              <a:xfrm>
                <a:off x="2351385" y="4791134"/>
                <a:ext cx="6770" cy="9478"/>
              </a:xfrm>
              <a:custGeom>
                <a:avLst/>
                <a:gdLst>
                  <a:gd name="T0" fmla="*/ 3969 w 2"/>
                  <a:gd name="T1" fmla="*/ 0 h 3"/>
                  <a:gd name="T2" fmla="*/ 0 w 2"/>
                  <a:gd name="T3" fmla="*/ 7408 h 3"/>
                  <a:gd name="T4" fmla="*/ 7937 w 2"/>
                  <a:gd name="T5" fmla="*/ 7408 h 3"/>
                  <a:gd name="T6" fmla="*/ 7937 w 2"/>
                  <a:gd name="T7" fmla="*/ 3704 h 3"/>
                  <a:gd name="T8" fmla="*/ 3969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0"/>
                    </a:moveTo>
                    <a:cubicBezTo>
                      <a:pt x="0" y="1"/>
                      <a:pt x="0" y="1"/>
                      <a:pt x="0" y="2"/>
                    </a:cubicBezTo>
                    <a:cubicBezTo>
                      <a:pt x="0" y="2"/>
                      <a:pt x="1" y="3"/>
                      <a:pt x="2" y="2"/>
                    </a:cubicBezTo>
                    <a:cubicBezTo>
                      <a:pt x="2" y="2"/>
                      <a:pt x="2" y="1"/>
                      <a:pt x="2" y="1"/>
                    </a:cubicBezTo>
                    <a:cubicBezTo>
                      <a:pt x="2"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 name="Freeform 144"/>
              <p:cNvSpPr>
                <a:spLocks/>
              </p:cNvSpPr>
              <p:nvPr/>
            </p:nvSpPr>
            <p:spPr bwMode="auto">
              <a:xfrm>
                <a:off x="2344615" y="4810091"/>
                <a:ext cx="6770" cy="6770"/>
              </a:xfrm>
              <a:custGeom>
                <a:avLst/>
                <a:gdLst>
                  <a:gd name="T0" fmla="*/ 7937 w 2"/>
                  <a:gd name="T1" fmla="*/ 3969 h 2"/>
                  <a:gd name="T2" fmla="*/ 3969 w 2"/>
                  <a:gd name="T3" fmla="*/ 0 h 2"/>
                  <a:gd name="T4" fmla="*/ 0 w 2"/>
                  <a:gd name="T5" fmla="*/ 7937 h 2"/>
                  <a:gd name="T6" fmla="*/ 7937 w 2"/>
                  <a:gd name="T7" fmla="*/ 7937 h 2"/>
                  <a:gd name="T8" fmla="*/ 7937 w 2"/>
                  <a:gd name="T9" fmla="*/ 3969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2" y="0"/>
                      <a:pt x="1" y="0"/>
                      <a:pt x="1" y="0"/>
                    </a:cubicBezTo>
                    <a:cubicBezTo>
                      <a:pt x="0" y="0"/>
                      <a:pt x="0" y="1"/>
                      <a:pt x="0" y="2"/>
                    </a:cubicBezTo>
                    <a:cubicBezTo>
                      <a:pt x="0" y="2"/>
                      <a:pt x="1" y="2"/>
                      <a:pt x="2" y="2"/>
                    </a:cubicBezTo>
                    <a:cubicBezTo>
                      <a:pt x="2" y="2"/>
                      <a:pt x="2" y="1"/>
                      <a:pt x="2" y="1"/>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 name="Freeform 145"/>
              <p:cNvSpPr>
                <a:spLocks/>
              </p:cNvSpPr>
              <p:nvPr/>
            </p:nvSpPr>
            <p:spPr bwMode="auto">
              <a:xfrm>
                <a:off x="2325659" y="4803320"/>
                <a:ext cx="9478" cy="6770"/>
              </a:xfrm>
              <a:custGeom>
                <a:avLst/>
                <a:gdLst>
                  <a:gd name="T0" fmla="*/ 7408 w 3"/>
                  <a:gd name="T1" fmla="*/ 7937 h 2"/>
                  <a:gd name="T2" fmla="*/ 7408 w 3"/>
                  <a:gd name="T3" fmla="*/ 3969 h 2"/>
                  <a:gd name="T4" fmla="*/ 3704 w 3"/>
                  <a:gd name="T5" fmla="*/ 0 h 2"/>
                  <a:gd name="T6" fmla="*/ 0 w 3"/>
                  <a:gd name="T7" fmla="*/ 7937 h 2"/>
                  <a:gd name="T8" fmla="*/ 7408 w 3"/>
                  <a:gd name="T9" fmla="*/ 793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2"/>
                      <a:pt x="3" y="1"/>
                      <a:pt x="2" y="1"/>
                    </a:cubicBezTo>
                    <a:cubicBezTo>
                      <a:pt x="2" y="0"/>
                      <a:pt x="1" y="0"/>
                      <a:pt x="1" y="0"/>
                    </a:cubicBezTo>
                    <a:cubicBezTo>
                      <a:pt x="0" y="0"/>
                      <a:pt x="0" y="1"/>
                      <a:pt x="0" y="2"/>
                    </a:cubicBezTo>
                    <a:cubicBezTo>
                      <a:pt x="1" y="2"/>
                      <a:pt x="1" y="2"/>
                      <a:pt x="2" y="2"/>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 name="Freeform 146"/>
              <p:cNvSpPr>
                <a:spLocks/>
              </p:cNvSpPr>
              <p:nvPr/>
            </p:nvSpPr>
            <p:spPr bwMode="auto">
              <a:xfrm>
                <a:off x="2247125" y="4357845"/>
                <a:ext cx="120508" cy="519947"/>
              </a:xfrm>
              <a:custGeom>
                <a:avLst/>
                <a:gdLst>
                  <a:gd name="T0" fmla="*/ 0 w 37"/>
                  <a:gd name="T1" fmla="*/ 0 h 160"/>
                  <a:gd name="T2" fmla="*/ 34367 w 37"/>
                  <a:gd name="T3" fmla="*/ 361950 h 160"/>
                  <a:gd name="T4" fmla="*/ 57279 w 37"/>
                  <a:gd name="T5" fmla="*/ 609600 h 160"/>
                  <a:gd name="T6" fmla="*/ 141287 w 37"/>
                  <a:gd name="T7" fmla="*/ 601980 h 160"/>
                  <a:gd name="T8" fmla="*/ 129831 w 37"/>
                  <a:gd name="T9" fmla="*/ 552450 h 160"/>
                  <a:gd name="T10" fmla="*/ 126013 w 37"/>
                  <a:gd name="T11" fmla="*/ 556260 h 160"/>
                  <a:gd name="T12" fmla="*/ 106920 w 37"/>
                  <a:gd name="T13" fmla="*/ 560070 h 160"/>
                  <a:gd name="T14" fmla="*/ 76371 w 37"/>
                  <a:gd name="T15" fmla="*/ 541020 h 160"/>
                  <a:gd name="T16" fmla="*/ 80190 w 37"/>
                  <a:gd name="T17" fmla="*/ 502920 h 160"/>
                  <a:gd name="T18" fmla="*/ 95464 w 37"/>
                  <a:gd name="T19" fmla="*/ 487680 h 160"/>
                  <a:gd name="T20" fmla="*/ 110738 w 37"/>
                  <a:gd name="T21" fmla="*/ 483870 h 160"/>
                  <a:gd name="T22" fmla="*/ 114557 w 37"/>
                  <a:gd name="T23" fmla="*/ 483870 h 160"/>
                  <a:gd name="T24" fmla="*/ 0 w 37"/>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160">
                    <a:moveTo>
                      <a:pt x="0" y="0"/>
                    </a:moveTo>
                    <a:cubicBezTo>
                      <a:pt x="9" y="95"/>
                      <a:pt x="9" y="95"/>
                      <a:pt x="9" y="95"/>
                    </a:cubicBezTo>
                    <a:cubicBezTo>
                      <a:pt x="15" y="160"/>
                      <a:pt x="15" y="160"/>
                      <a:pt x="15" y="160"/>
                    </a:cubicBezTo>
                    <a:cubicBezTo>
                      <a:pt x="37" y="158"/>
                      <a:pt x="37" y="158"/>
                      <a:pt x="37" y="158"/>
                    </a:cubicBezTo>
                    <a:cubicBezTo>
                      <a:pt x="34" y="145"/>
                      <a:pt x="34" y="145"/>
                      <a:pt x="34" y="145"/>
                    </a:cubicBezTo>
                    <a:cubicBezTo>
                      <a:pt x="33" y="145"/>
                      <a:pt x="33" y="146"/>
                      <a:pt x="33" y="146"/>
                    </a:cubicBezTo>
                    <a:cubicBezTo>
                      <a:pt x="31" y="146"/>
                      <a:pt x="30" y="147"/>
                      <a:pt x="28" y="147"/>
                    </a:cubicBezTo>
                    <a:cubicBezTo>
                      <a:pt x="25" y="147"/>
                      <a:pt x="22" y="145"/>
                      <a:pt x="20" y="142"/>
                    </a:cubicBezTo>
                    <a:cubicBezTo>
                      <a:pt x="19" y="138"/>
                      <a:pt x="19" y="135"/>
                      <a:pt x="21" y="132"/>
                    </a:cubicBezTo>
                    <a:cubicBezTo>
                      <a:pt x="22" y="130"/>
                      <a:pt x="23" y="129"/>
                      <a:pt x="25" y="128"/>
                    </a:cubicBezTo>
                    <a:cubicBezTo>
                      <a:pt x="26" y="127"/>
                      <a:pt x="28" y="127"/>
                      <a:pt x="29" y="127"/>
                    </a:cubicBezTo>
                    <a:cubicBezTo>
                      <a:pt x="29" y="127"/>
                      <a:pt x="29" y="127"/>
                      <a:pt x="30" y="127"/>
                    </a:cubicBezTo>
                    <a:cubicBezTo>
                      <a:pt x="0" y="0"/>
                      <a:pt x="0" y="0"/>
                      <a:pt x="0" y="0"/>
                    </a:cubicBezTo>
                  </a:path>
                </a:pathLst>
              </a:custGeom>
              <a:solidFill>
                <a:srgbClr val="C6C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 name="Freeform 147"/>
              <p:cNvSpPr>
                <a:spLocks/>
              </p:cNvSpPr>
              <p:nvPr/>
            </p:nvSpPr>
            <p:spPr bwMode="auto">
              <a:xfrm>
                <a:off x="2309410" y="4787072"/>
                <a:ext cx="48745" cy="48745"/>
              </a:xfrm>
              <a:custGeom>
                <a:avLst/>
                <a:gdLst>
                  <a:gd name="T0" fmla="*/ 7620 w 15"/>
                  <a:gd name="T1" fmla="*/ 0 h 15"/>
                  <a:gd name="T2" fmla="*/ 3810 w 15"/>
                  <a:gd name="T3" fmla="*/ 38100 h 15"/>
                  <a:gd name="T4" fmla="*/ 34290 w 15"/>
                  <a:gd name="T5" fmla="*/ 57150 h 15"/>
                  <a:gd name="T6" fmla="*/ 53340 w 15"/>
                  <a:gd name="T7" fmla="*/ 53340 h 15"/>
                  <a:gd name="T8" fmla="*/ 57150 w 15"/>
                  <a:gd name="T9" fmla="*/ 49530 h 15"/>
                  <a:gd name="T10" fmla="*/ 57150 w 15"/>
                  <a:gd name="T11" fmla="*/ 45720 h 15"/>
                  <a:gd name="T12" fmla="*/ 53340 w 15"/>
                  <a:gd name="T13" fmla="*/ 45720 h 15"/>
                  <a:gd name="T14" fmla="*/ 38100 w 15"/>
                  <a:gd name="T15" fmla="*/ 49530 h 15"/>
                  <a:gd name="T16" fmla="*/ 7620 w 15"/>
                  <a:gd name="T17" fmla="*/ 30480 h 15"/>
                  <a:gd name="T18" fmla="*/ 7620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2" y="0"/>
                    </a:moveTo>
                    <a:cubicBezTo>
                      <a:pt x="0" y="3"/>
                      <a:pt x="0" y="6"/>
                      <a:pt x="1" y="10"/>
                    </a:cubicBezTo>
                    <a:cubicBezTo>
                      <a:pt x="3" y="13"/>
                      <a:pt x="6" y="15"/>
                      <a:pt x="9" y="15"/>
                    </a:cubicBezTo>
                    <a:cubicBezTo>
                      <a:pt x="11" y="15"/>
                      <a:pt x="12" y="14"/>
                      <a:pt x="14" y="14"/>
                    </a:cubicBezTo>
                    <a:cubicBezTo>
                      <a:pt x="14" y="14"/>
                      <a:pt x="14" y="13"/>
                      <a:pt x="15" y="13"/>
                    </a:cubicBezTo>
                    <a:cubicBezTo>
                      <a:pt x="15" y="12"/>
                      <a:pt x="15" y="12"/>
                      <a:pt x="15" y="12"/>
                    </a:cubicBezTo>
                    <a:cubicBezTo>
                      <a:pt x="14" y="12"/>
                      <a:pt x="14" y="12"/>
                      <a:pt x="14" y="12"/>
                    </a:cubicBezTo>
                    <a:cubicBezTo>
                      <a:pt x="13" y="13"/>
                      <a:pt x="12" y="13"/>
                      <a:pt x="10" y="13"/>
                    </a:cubicBezTo>
                    <a:cubicBezTo>
                      <a:pt x="7" y="13"/>
                      <a:pt x="4" y="12"/>
                      <a:pt x="2" y="8"/>
                    </a:cubicBezTo>
                    <a:cubicBezTo>
                      <a:pt x="1" y="6"/>
                      <a:pt x="1" y="2"/>
                      <a:pt x="2" y="0"/>
                    </a:cubicBezTo>
                  </a:path>
                </a:pathLst>
              </a:custGeom>
              <a:solidFill>
                <a:srgbClr val="9A9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 name="Freeform 148"/>
              <p:cNvSpPr>
                <a:spLocks noEditPoints="1"/>
              </p:cNvSpPr>
              <p:nvPr/>
            </p:nvSpPr>
            <p:spPr bwMode="auto">
              <a:xfrm>
                <a:off x="2312119" y="4770823"/>
                <a:ext cx="46037" cy="58223"/>
              </a:xfrm>
              <a:custGeom>
                <a:avLst/>
                <a:gdLst>
                  <a:gd name="T0" fmla="*/ 42409 w 14"/>
                  <a:gd name="T1" fmla="*/ 53093 h 18"/>
                  <a:gd name="T2" fmla="*/ 38554 w 14"/>
                  <a:gd name="T3" fmla="*/ 53093 h 18"/>
                  <a:gd name="T4" fmla="*/ 42409 w 14"/>
                  <a:gd name="T5" fmla="*/ 45508 h 18"/>
                  <a:gd name="T6" fmla="*/ 42409 w 14"/>
                  <a:gd name="T7" fmla="*/ 45508 h 18"/>
                  <a:gd name="T8" fmla="*/ 46264 w 14"/>
                  <a:gd name="T9" fmla="*/ 49300 h 18"/>
                  <a:gd name="T10" fmla="*/ 46264 w 14"/>
                  <a:gd name="T11" fmla="*/ 53093 h 18"/>
                  <a:gd name="T12" fmla="*/ 42409 w 14"/>
                  <a:gd name="T13" fmla="*/ 53093 h 18"/>
                  <a:gd name="T14" fmla="*/ 19277 w 14"/>
                  <a:gd name="T15" fmla="*/ 45508 h 18"/>
                  <a:gd name="T16" fmla="*/ 15421 w 14"/>
                  <a:gd name="T17" fmla="*/ 45508 h 18"/>
                  <a:gd name="T18" fmla="*/ 19277 w 14"/>
                  <a:gd name="T19" fmla="*/ 37923 h 18"/>
                  <a:gd name="T20" fmla="*/ 19277 w 14"/>
                  <a:gd name="T21" fmla="*/ 37923 h 18"/>
                  <a:gd name="T22" fmla="*/ 23132 w 14"/>
                  <a:gd name="T23" fmla="*/ 41716 h 18"/>
                  <a:gd name="T24" fmla="*/ 23132 w 14"/>
                  <a:gd name="T25" fmla="*/ 45508 h 18"/>
                  <a:gd name="T26" fmla="*/ 19277 w 14"/>
                  <a:gd name="T27" fmla="*/ 45508 h 18"/>
                  <a:gd name="T28" fmla="*/ 26988 w 14"/>
                  <a:gd name="T29" fmla="*/ 26546 h 18"/>
                  <a:gd name="T30" fmla="*/ 23132 w 14"/>
                  <a:gd name="T31" fmla="*/ 22754 h 18"/>
                  <a:gd name="T32" fmla="*/ 26988 w 14"/>
                  <a:gd name="T33" fmla="*/ 15169 h 18"/>
                  <a:gd name="T34" fmla="*/ 26988 w 14"/>
                  <a:gd name="T35" fmla="*/ 15169 h 18"/>
                  <a:gd name="T36" fmla="*/ 30843 w 14"/>
                  <a:gd name="T37" fmla="*/ 18962 h 18"/>
                  <a:gd name="T38" fmla="*/ 30843 w 14"/>
                  <a:gd name="T39" fmla="*/ 22754 h 18"/>
                  <a:gd name="T40" fmla="*/ 26988 w 14"/>
                  <a:gd name="T41" fmla="*/ 26546 h 18"/>
                  <a:gd name="T42" fmla="*/ 34698 w 14"/>
                  <a:gd name="T43" fmla="*/ 0 h 18"/>
                  <a:gd name="T44" fmla="*/ 19277 w 14"/>
                  <a:gd name="T45" fmla="*/ 3792 h 18"/>
                  <a:gd name="T46" fmla="*/ 3855 w 14"/>
                  <a:gd name="T47" fmla="*/ 18962 h 18"/>
                  <a:gd name="T48" fmla="*/ 3855 w 14"/>
                  <a:gd name="T49" fmla="*/ 49300 h 18"/>
                  <a:gd name="T50" fmla="*/ 34698 w 14"/>
                  <a:gd name="T51" fmla="*/ 68262 h 18"/>
                  <a:gd name="T52" fmla="*/ 50120 w 14"/>
                  <a:gd name="T53" fmla="*/ 64470 h 18"/>
                  <a:gd name="T54" fmla="*/ 53975 w 14"/>
                  <a:gd name="T55" fmla="*/ 64470 h 18"/>
                  <a:gd name="T56" fmla="*/ 38554 w 14"/>
                  <a:gd name="T57" fmla="*/ 0 h 18"/>
                  <a:gd name="T58" fmla="*/ 34698 w 14"/>
                  <a:gd name="T59" fmla="*/ 0 h 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 h="18">
                    <a:moveTo>
                      <a:pt x="11" y="14"/>
                    </a:moveTo>
                    <a:cubicBezTo>
                      <a:pt x="11" y="14"/>
                      <a:pt x="10" y="14"/>
                      <a:pt x="10" y="14"/>
                    </a:cubicBezTo>
                    <a:cubicBezTo>
                      <a:pt x="10" y="13"/>
                      <a:pt x="10" y="12"/>
                      <a:pt x="11" y="12"/>
                    </a:cubicBezTo>
                    <a:cubicBezTo>
                      <a:pt x="11" y="12"/>
                      <a:pt x="11" y="12"/>
                      <a:pt x="11" y="12"/>
                    </a:cubicBezTo>
                    <a:cubicBezTo>
                      <a:pt x="12" y="12"/>
                      <a:pt x="12" y="12"/>
                      <a:pt x="12" y="13"/>
                    </a:cubicBezTo>
                    <a:cubicBezTo>
                      <a:pt x="12" y="13"/>
                      <a:pt x="12" y="14"/>
                      <a:pt x="12" y="14"/>
                    </a:cubicBezTo>
                    <a:cubicBezTo>
                      <a:pt x="12" y="14"/>
                      <a:pt x="11" y="14"/>
                      <a:pt x="11" y="14"/>
                    </a:cubicBezTo>
                    <a:moveTo>
                      <a:pt x="5" y="12"/>
                    </a:moveTo>
                    <a:cubicBezTo>
                      <a:pt x="5" y="12"/>
                      <a:pt x="5" y="12"/>
                      <a:pt x="4" y="12"/>
                    </a:cubicBezTo>
                    <a:cubicBezTo>
                      <a:pt x="4" y="11"/>
                      <a:pt x="4" y="10"/>
                      <a:pt x="5" y="10"/>
                    </a:cubicBezTo>
                    <a:cubicBezTo>
                      <a:pt x="5" y="10"/>
                      <a:pt x="5" y="10"/>
                      <a:pt x="5" y="10"/>
                    </a:cubicBezTo>
                    <a:cubicBezTo>
                      <a:pt x="6" y="10"/>
                      <a:pt x="6" y="10"/>
                      <a:pt x="6" y="11"/>
                    </a:cubicBezTo>
                    <a:cubicBezTo>
                      <a:pt x="7" y="11"/>
                      <a:pt x="6" y="12"/>
                      <a:pt x="6" y="12"/>
                    </a:cubicBezTo>
                    <a:cubicBezTo>
                      <a:pt x="6" y="12"/>
                      <a:pt x="6" y="12"/>
                      <a:pt x="5" y="12"/>
                    </a:cubicBezTo>
                    <a:moveTo>
                      <a:pt x="7" y="7"/>
                    </a:moveTo>
                    <a:cubicBezTo>
                      <a:pt x="7" y="7"/>
                      <a:pt x="7" y="6"/>
                      <a:pt x="6" y="6"/>
                    </a:cubicBezTo>
                    <a:cubicBezTo>
                      <a:pt x="6" y="5"/>
                      <a:pt x="6" y="5"/>
                      <a:pt x="7" y="4"/>
                    </a:cubicBezTo>
                    <a:cubicBezTo>
                      <a:pt x="7" y="4"/>
                      <a:pt x="7" y="4"/>
                      <a:pt x="7" y="4"/>
                    </a:cubicBezTo>
                    <a:cubicBezTo>
                      <a:pt x="8" y="4"/>
                      <a:pt x="8" y="4"/>
                      <a:pt x="8" y="5"/>
                    </a:cubicBezTo>
                    <a:cubicBezTo>
                      <a:pt x="9" y="5"/>
                      <a:pt x="8" y="6"/>
                      <a:pt x="8" y="6"/>
                    </a:cubicBezTo>
                    <a:cubicBezTo>
                      <a:pt x="8" y="6"/>
                      <a:pt x="8" y="7"/>
                      <a:pt x="7" y="7"/>
                    </a:cubicBezTo>
                    <a:moveTo>
                      <a:pt x="9" y="0"/>
                    </a:moveTo>
                    <a:cubicBezTo>
                      <a:pt x="8" y="0"/>
                      <a:pt x="6" y="0"/>
                      <a:pt x="5" y="1"/>
                    </a:cubicBezTo>
                    <a:cubicBezTo>
                      <a:pt x="3" y="2"/>
                      <a:pt x="2" y="3"/>
                      <a:pt x="1" y="5"/>
                    </a:cubicBezTo>
                    <a:cubicBezTo>
                      <a:pt x="0" y="7"/>
                      <a:pt x="0" y="11"/>
                      <a:pt x="1" y="13"/>
                    </a:cubicBezTo>
                    <a:cubicBezTo>
                      <a:pt x="3" y="17"/>
                      <a:pt x="6" y="18"/>
                      <a:pt x="9" y="18"/>
                    </a:cubicBezTo>
                    <a:cubicBezTo>
                      <a:pt x="11" y="18"/>
                      <a:pt x="12" y="18"/>
                      <a:pt x="13" y="17"/>
                    </a:cubicBezTo>
                    <a:cubicBezTo>
                      <a:pt x="13" y="17"/>
                      <a:pt x="13" y="17"/>
                      <a:pt x="14" y="17"/>
                    </a:cubicBezTo>
                    <a:cubicBezTo>
                      <a:pt x="10" y="0"/>
                      <a:pt x="10" y="0"/>
                      <a:pt x="10" y="0"/>
                    </a:cubicBezTo>
                    <a:cubicBezTo>
                      <a:pt x="9" y="0"/>
                      <a:pt x="9" y="0"/>
                      <a:pt x="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 name="Freeform 149"/>
              <p:cNvSpPr>
                <a:spLocks/>
              </p:cNvSpPr>
              <p:nvPr/>
            </p:nvSpPr>
            <p:spPr bwMode="auto">
              <a:xfrm>
                <a:off x="2332429" y="4784364"/>
                <a:ext cx="9478" cy="9478"/>
              </a:xfrm>
              <a:custGeom>
                <a:avLst/>
                <a:gdLst>
                  <a:gd name="T0" fmla="*/ 3704 w 3"/>
                  <a:gd name="T1" fmla="*/ 0 h 3"/>
                  <a:gd name="T2" fmla="*/ 3704 w 3"/>
                  <a:gd name="T3" fmla="*/ 0 h 3"/>
                  <a:gd name="T4" fmla="*/ 0 w 3"/>
                  <a:gd name="T5" fmla="*/ 7408 h 3"/>
                  <a:gd name="T6" fmla="*/ 3704 w 3"/>
                  <a:gd name="T7" fmla="*/ 11112 h 3"/>
                  <a:gd name="T8" fmla="*/ 7408 w 3"/>
                  <a:gd name="T9" fmla="*/ 7408 h 3"/>
                  <a:gd name="T10" fmla="*/ 7408 w 3"/>
                  <a:gd name="T11" fmla="*/ 3704 h 3"/>
                  <a:gd name="T12" fmla="*/ 3704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1" y="0"/>
                    </a:moveTo>
                    <a:cubicBezTo>
                      <a:pt x="1" y="0"/>
                      <a:pt x="1" y="0"/>
                      <a:pt x="1" y="0"/>
                    </a:cubicBezTo>
                    <a:cubicBezTo>
                      <a:pt x="0" y="1"/>
                      <a:pt x="0" y="1"/>
                      <a:pt x="0" y="2"/>
                    </a:cubicBezTo>
                    <a:cubicBezTo>
                      <a:pt x="1" y="2"/>
                      <a:pt x="1" y="3"/>
                      <a:pt x="1" y="3"/>
                    </a:cubicBezTo>
                    <a:cubicBezTo>
                      <a:pt x="2" y="3"/>
                      <a:pt x="2" y="2"/>
                      <a:pt x="2" y="2"/>
                    </a:cubicBezTo>
                    <a:cubicBezTo>
                      <a:pt x="2" y="2"/>
                      <a:pt x="3" y="1"/>
                      <a:pt x="2" y="1"/>
                    </a:cubicBezTo>
                    <a:cubicBezTo>
                      <a:pt x="2" y="0"/>
                      <a:pt x="2" y="0"/>
                      <a:pt x="1" y="0"/>
                    </a:cubicBezTo>
                  </a:path>
                </a:pathLst>
              </a:custGeom>
              <a:solidFill>
                <a:srgbClr val="3535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 name="Freeform 150"/>
              <p:cNvSpPr>
                <a:spLocks/>
              </p:cNvSpPr>
              <p:nvPr/>
            </p:nvSpPr>
            <p:spPr bwMode="auto">
              <a:xfrm>
                <a:off x="2344615" y="4810091"/>
                <a:ext cx="6770" cy="6770"/>
              </a:xfrm>
              <a:custGeom>
                <a:avLst/>
                <a:gdLst>
                  <a:gd name="T0" fmla="*/ 3969 w 2"/>
                  <a:gd name="T1" fmla="*/ 0 h 2"/>
                  <a:gd name="T2" fmla="*/ 3969 w 2"/>
                  <a:gd name="T3" fmla="*/ 0 h 2"/>
                  <a:gd name="T4" fmla="*/ 0 w 2"/>
                  <a:gd name="T5" fmla="*/ 7937 h 2"/>
                  <a:gd name="T6" fmla="*/ 3969 w 2"/>
                  <a:gd name="T7" fmla="*/ 7937 h 2"/>
                  <a:gd name="T8" fmla="*/ 7937 w 2"/>
                  <a:gd name="T9" fmla="*/ 7937 h 2"/>
                  <a:gd name="T10" fmla="*/ 7937 w 2"/>
                  <a:gd name="T11" fmla="*/ 3969 h 2"/>
                  <a:gd name="T12" fmla="*/ 3969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0"/>
                    </a:moveTo>
                    <a:cubicBezTo>
                      <a:pt x="1" y="0"/>
                      <a:pt x="1" y="0"/>
                      <a:pt x="1" y="0"/>
                    </a:cubicBezTo>
                    <a:cubicBezTo>
                      <a:pt x="0" y="0"/>
                      <a:pt x="0" y="1"/>
                      <a:pt x="0" y="2"/>
                    </a:cubicBezTo>
                    <a:cubicBezTo>
                      <a:pt x="0" y="2"/>
                      <a:pt x="1" y="2"/>
                      <a:pt x="1" y="2"/>
                    </a:cubicBezTo>
                    <a:cubicBezTo>
                      <a:pt x="1" y="2"/>
                      <a:pt x="2" y="2"/>
                      <a:pt x="2" y="2"/>
                    </a:cubicBezTo>
                    <a:cubicBezTo>
                      <a:pt x="2" y="2"/>
                      <a:pt x="2" y="1"/>
                      <a:pt x="2" y="1"/>
                    </a:cubicBezTo>
                    <a:cubicBezTo>
                      <a:pt x="2" y="0"/>
                      <a:pt x="2" y="0"/>
                      <a:pt x="1" y="0"/>
                    </a:cubicBezTo>
                  </a:path>
                </a:pathLst>
              </a:custGeom>
              <a:solidFill>
                <a:srgbClr val="3535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 name="Freeform 151"/>
              <p:cNvSpPr>
                <a:spLocks/>
              </p:cNvSpPr>
              <p:nvPr/>
            </p:nvSpPr>
            <p:spPr bwMode="auto">
              <a:xfrm>
                <a:off x="2325659" y="4803320"/>
                <a:ext cx="9478" cy="6770"/>
              </a:xfrm>
              <a:custGeom>
                <a:avLst/>
                <a:gdLst>
                  <a:gd name="T0" fmla="*/ 3704 w 3"/>
                  <a:gd name="T1" fmla="*/ 0 h 2"/>
                  <a:gd name="T2" fmla="*/ 3704 w 3"/>
                  <a:gd name="T3" fmla="*/ 0 h 2"/>
                  <a:gd name="T4" fmla="*/ 0 w 3"/>
                  <a:gd name="T5" fmla="*/ 7937 h 2"/>
                  <a:gd name="T6" fmla="*/ 3704 w 3"/>
                  <a:gd name="T7" fmla="*/ 7937 h 2"/>
                  <a:gd name="T8" fmla="*/ 7408 w 3"/>
                  <a:gd name="T9" fmla="*/ 7937 h 2"/>
                  <a:gd name="T10" fmla="*/ 7408 w 3"/>
                  <a:gd name="T11" fmla="*/ 3969 h 2"/>
                  <a:gd name="T12" fmla="*/ 3704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1" y="0"/>
                    </a:moveTo>
                    <a:cubicBezTo>
                      <a:pt x="1" y="0"/>
                      <a:pt x="1" y="0"/>
                      <a:pt x="1" y="0"/>
                    </a:cubicBezTo>
                    <a:cubicBezTo>
                      <a:pt x="0" y="0"/>
                      <a:pt x="0" y="1"/>
                      <a:pt x="0" y="2"/>
                    </a:cubicBezTo>
                    <a:cubicBezTo>
                      <a:pt x="1" y="2"/>
                      <a:pt x="1" y="2"/>
                      <a:pt x="1" y="2"/>
                    </a:cubicBezTo>
                    <a:cubicBezTo>
                      <a:pt x="2" y="2"/>
                      <a:pt x="2" y="2"/>
                      <a:pt x="2" y="2"/>
                    </a:cubicBezTo>
                    <a:cubicBezTo>
                      <a:pt x="2" y="2"/>
                      <a:pt x="3" y="1"/>
                      <a:pt x="2" y="1"/>
                    </a:cubicBezTo>
                    <a:cubicBezTo>
                      <a:pt x="2" y="0"/>
                      <a:pt x="2" y="0"/>
                      <a:pt x="1" y="0"/>
                    </a:cubicBezTo>
                  </a:path>
                </a:pathLst>
              </a:custGeom>
              <a:solidFill>
                <a:srgbClr val="3535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9" name="Freeform 152"/>
              <p:cNvSpPr>
                <a:spLocks/>
              </p:cNvSpPr>
              <p:nvPr/>
            </p:nvSpPr>
            <p:spPr bwMode="auto">
              <a:xfrm>
                <a:off x="1812481" y="4280664"/>
                <a:ext cx="487451" cy="659412"/>
              </a:xfrm>
              <a:custGeom>
                <a:avLst/>
                <a:gdLst>
                  <a:gd name="T0" fmla="*/ 0 w 360"/>
                  <a:gd name="T1" fmla="*/ 49212 h 487"/>
                  <a:gd name="T2" fmla="*/ 498475 w 360"/>
                  <a:gd name="T3" fmla="*/ 0 h 487"/>
                  <a:gd name="T4" fmla="*/ 503238 w 360"/>
                  <a:gd name="T5" fmla="*/ 11112 h 487"/>
                  <a:gd name="T6" fmla="*/ 544513 w 360"/>
                  <a:gd name="T7" fmla="*/ 452437 h 487"/>
                  <a:gd name="T8" fmla="*/ 566738 w 360"/>
                  <a:gd name="T9" fmla="*/ 700087 h 487"/>
                  <a:gd name="T10" fmla="*/ 571500 w 360"/>
                  <a:gd name="T11" fmla="*/ 750887 h 487"/>
                  <a:gd name="T12" fmla="*/ 0 w 360"/>
                  <a:gd name="T13" fmla="*/ 773112 h 487"/>
                  <a:gd name="T14" fmla="*/ 0 w 360"/>
                  <a:gd name="T15" fmla="*/ 49212 h 4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 h="487">
                    <a:moveTo>
                      <a:pt x="0" y="31"/>
                    </a:moveTo>
                    <a:lnTo>
                      <a:pt x="314" y="0"/>
                    </a:lnTo>
                    <a:lnTo>
                      <a:pt x="317" y="7"/>
                    </a:lnTo>
                    <a:lnTo>
                      <a:pt x="343" y="285"/>
                    </a:lnTo>
                    <a:lnTo>
                      <a:pt x="357" y="441"/>
                    </a:lnTo>
                    <a:lnTo>
                      <a:pt x="360" y="473"/>
                    </a:lnTo>
                    <a:lnTo>
                      <a:pt x="0" y="487"/>
                    </a:lnTo>
                    <a:lnTo>
                      <a:pt x="0" y="31"/>
                    </a:lnTo>
                    <a:close/>
                  </a:path>
                </a:pathLst>
              </a:custGeom>
              <a:solidFill>
                <a:srgbClr val="2A3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0" name="Freeform 153"/>
              <p:cNvSpPr>
                <a:spLocks/>
              </p:cNvSpPr>
              <p:nvPr/>
            </p:nvSpPr>
            <p:spPr bwMode="auto">
              <a:xfrm>
                <a:off x="2127970" y="4793842"/>
                <a:ext cx="67702" cy="67701"/>
              </a:xfrm>
              <a:custGeom>
                <a:avLst/>
                <a:gdLst>
                  <a:gd name="T0" fmla="*/ 7560 w 21"/>
                  <a:gd name="T1" fmla="*/ 52917 h 21"/>
                  <a:gd name="T2" fmla="*/ 52917 w 21"/>
                  <a:gd name="T3" fmla="*/ 71815 h 21"/>
                  <a:gd name="T4" fmla="*/ 71815 w 21"/>
                  <a:gd name="T5" fmla="*/ 22679 h 21"/>
                  <a:gd name="T6" fmla="*/ 22679 w 21"/>
                  <a:gd name="T7" fmla="*/ 7560 h 21"/>
                  <a:gd name="T8" fmla="*/ 7560 w 21"/>
                  <a:gd name="T9" fmla="*/ 5291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2" y="14"/>
                    </a:moveTo>
                    <a:cubicBezTo>
                      <a:pt x="4" y="19"/>
                      <a:pt x="10" y="21"/>
                      <a:pt x="14" y="19"/>
                    </a:cubicBezTo>
                    <a:cubicBezTo>
                      <a:pt x="19" y="16"/>
                      <a:pt x="21" y="11"/>
                      <a:pt x="19" y="6"/>
                    </a:cubicBezTo>
                    <a:cubicBezTo>
                      <a:pt x="16" y="2"/>
                      <a:pt x="11" y="0"/>
                      <a:pt x="6" y="2"/>
                    </a:cubicBezTo>
                    <a:cubicBezTo>
                      <a:pt x="2" y="4"/>
                      <a:pt x="0" y="10"/>
                      <a:pt x="2" y="1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1" name="Freeform 154"/>
              <p:cNvSpPr>
                <a:spLocks/>
              </p:cNvSpPr>
              <p:nvPr/>
            </p:nvSpPr>
            <p:spPr bwMode="auto">
              <a:xfrm>
                <a:off x="2130678" y="4791134"/>
                <a:ext cx="67702" cy="67701"/>
              </a:xfrm>
              <a:custGeom>
                <a:avLst/>
                <a:gdLst>
                  <a:gd name="T0" fmla="*/ 7560 w 21"/>
                  <a:gd name="T1" fmla="*/ 52917 h 21"/>
                  <a:gd name="T2" fmla="*/ 52917 w 21"/>
                  <a:gd name="T3" fmla="*/ 68036 h 21"/>
                  <a:gd name="T4" fmla="*/ 68036 w 21"/>
                  <a:gd name="T5" fmla="*/ 22679 h 21"/>
                  <a:gd name="T6" fmla="*/ 22679 w 21"/>
                  <a:gd name="T7" fmla="*/ 7560 h 21"/>
                  <a:gd name="T8" fmla="*/ 7560 w 21"/>
                  <a:gd name="T9" fmla="*/ 5291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2" y="14"/>
                    </a:moveTo>
                    <a:cubicBezTo>
                      <a:pt x="4" y="19"/>
                      <a:pt x="10" y="21"/>
                      <a:pt x="14" y="18"/>
                    </a:cubicBezTo>
                    <a:cubicBezTo>
                      <a:pt x="19" y="16"/>
                      <a:pt x="21" y="11"/>
                      <a:pt x="18" y="6"/>
                    </a:cubicBezTo>
                    <a:cubicBezTo>
                      <a:pt x="16" y="2"/>
                      <a:pt x="11" y="0"/>
                      <a:pt x="6" y="2"/>
                    </a:cubicBezTo>
                    <a:cubicBezTo>
                      <a:pt x="2" y="4"/>
                      <a:pt x="0" y="10"/>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2" name="Freeform 155"/>
              <p:cNvSpPr>
                <a:spLocks/>
              </p:cNvSpPr>
              <p:nvPr/>
            </p:nvSpPr>
            <p:spPr bwMode="auto">
              <a:xfrm>
                <a:off x="2153697" y="4807383"/>
                <a:ext cx="9478" cy="9478"/>
              </a:xfrm>
              <a:custGeom>
                <a:avLst/>
                <a:gdLst>
                  <a:gd name="T0" fmla="*/ 0 w 3"/>
                  <a:gd name="T1" fmla="*/ 7408 h 3"/>
                  <a:gd name="T2" fmla="*/ 7408 w 3"/>
                  <a:gd name="T3" fmla="*/ 7408 h 3"/>
                  <a:gd name="T4" fmla="*/ 7408 w 3"/>
                  <a:gd name="T5" fmla="*/ 3704 h 3"/>
                  <a:gd name="T6" fmla="*/ 3704 w 3"/>
                  <a:gd name="T7" fmla="*/ 0 h 3"/>
                  <a:gd name="T8" fmla="*/ 0 w 3"/>
                  <a:gd name="T9" fmla="*/ 7408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2"/>
                    </a:moveTo>
                    <a:cubicBezTo>
                      <a:pt x="1" y="2"/>
                      <a:pt x="1" y="3"/>
                      <a:pt x="2" y="2"/>
                    </a:cubicBezTo>
                    <a:cubicBezTo>
                      <a:pt x="2" y="2"/>
                      <a:pt x="3" y="1"/>
                      <a:pt x="2" y="1"/>
                    </a:cubicBezTo>
                    <a:cubicBezTo>
                      <a:pt x="2" y="0"/>
                      <a:pt x="1" y="0"/>
                      <a:pt x="1" y="0"/>
                    </a:cubicBezTo>
                    <a:cubicBezTo>
                      <a:pt x="0" y="1"/>
                      <a:pt x="0" y="1"/>
                      <a:pt x="0" y="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3" name="Freeform 156"/>
              <p:cNvSpPr>
                <a:spLocks/>
              </p:cNvSpPr>
              <p:nvPr/>
            </p:nvSpPr>
            <p:spPr bwMode="auto">
              <a:xfrm>
                <a:off x="2172653" y="4812799"/>
                <a:ext cx="6770" cy="10832"/>
              </a:xfrm>
              <a:custGeom>
                <a:avLst/>
                <a:gdLst>
                  <a:gd name="T0" fmla="*/ 3969 w 2"/>
                  <a:gd name="T1" fmla="*/ 0 h 3"/>
                  <a:gd name="T2" fmla="*/ 0 w 2"/>
                  <a:gd name="T3" fmla="*/ 8467 h 3"/>
                  <a:gd name="T4" fmla="*/ 7937 w 2"/>
                  <a:gd name="T5" fmla="*/ 8467 h 3"/>
                  <a:gd name="T6" fmla="*/ 7937 w 2"/>
                  <a:gd name="T7" fmla="*/ 4233 h 3"/>
                  <a:gd name="T8" fmla="*/ 3969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0"/>
                    </a:moveTo>
                    <a:cubicBezTo>
                      <a:pt x="0" y="0"/>
                      <a:pt x="0" y="1"/>
                      <a:pt x="0" y="2"/>
                    </a:cubicBezTo>
                    <a:cubicBezTo>
                      <a:pt x="0" y="2"/>
                      <a:pt x="1" y="3"/>
                      <a:pt x="2" y="2"/>
                    </a:cubicBezTo>
                    <a:cubicBezTo>
                      <a:pt x="2" y="2"/>
                      <a:pt x="2" y="1"/>
                      <a:pt x="2" y="1"/>
                    </a:cubicBezTo>
                    <a:cubicBezTo>
                      <a:pt x="2" y="0"/>
                      <a:pt x="1" y="0"/>
                      <a:pt x="1" y="0"/>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4" name="Freeform 157"/>
              <p:cNvSpPr>
                <a:spLocks/>
              </p:cNvSpPr>
              <p:nvPr/>
            </p:nvSpPr>
            <p:spPr bwMode="auto">
              <a:xfrm>
                <a:off x="2165883" y="4833109"/>
                <a:ext cx="6770" cy="6770"/>
              </a:xfrm>
              <a:custGeom>
                <a:avLst/>
                <a:gdLst>
                  <a:gd name="T0" fmla="*/ 7937 w 2"/>
                  <a:gd name="T1" fmla="*/ 3969 h 2"/>
                  <a:gd name="T2" fmla="*/ 3969 w 2"/>
                  <a:gd name="T3" fmla="*/ 0 h 2"/>
                  <a:gd name="T4" fmla="*/ 0 w 2"/>
                  <a:gd name="T5" fmla="*/ 7937 h 2"/>
                  <a:gd name="T6" fmla="*/ 7937 w 2"/>
                  <a:gd name="T7" fmla="*/ 7937 h 2"/>
                  <a:gd name="T8" fmla="*/ 7937 w 2"/>
                  <a:gd name="T9" fmla="*/ 3969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2" y="0"/>
                      <a:pt x="1" y="0"/>
                      <a:pt x="1" y="0"/>
                    </a:cubicBezTo>
                    <a:cubicBezTo>
                      <a:pt x="0" y="0"/>
                      <a:pt x="0" y="1"/>
                      <a:pt x="0" y="2"/>
                    </a:cubicBezTo>
                    <a:cubicBezTo>
                      <a:pt x="0" y="2"/>
                      <a:pt x="1" y="2"/>
                      <a:pt x="2" y="2"/>
                    </a:cubicBezTo>
                    <a:cubicBezTo>
                      <a:pt x="2" y="2"/>
                      <a:pt x="2" y="1"/>
                      <a:pt x="2" y="1"/>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5" name="Freeform 158"/>
              <p:cNvSpPr>
                <a:spLocks/>
              </p:cNvSpPr>
              <p:nvPr/>
            </p:nvSpPr>
            <p:spPr bwMode="auto">
              <a:xfrm>
                <a:off x="2146927" y="4826339"/>
                <a:ext cx="9478" cy="6770"/>
              </a:xfrm>
              <a:custGeom>
                <a:avLst/>
                <a:gdLst>
                  <a:gd name="T0" fmla="*/ 7408 w 3"/>
                  <a:gd name="T1" fmla="*/ 7937 h 2"/>
                  <a:gd name="T2" fmla="*/ 7408 w 3"/>
                  <a:gd name="T3" fmla="*/ 3969 h 2"/>
                  <a:gd name="T4" fmla="*/ 3704 w 3"/>
                  <a:gd name="T5" fmla="*/ 0 h 2"/>
                  <a:gd name="T6" fmla="*/ 0 w 3"/>
                  <a:gd name="T7" fmla="*/ 7937 h 2"/>
                  <a:gd name="T8" fmla="*/ 7408 w 3"/>
                  <a:gd name="T9" fmla="*/ 793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2"/>
                      <a:pt x="3" y="1"/>
                      <a:pt x="2" y="1"/>
                    </a:cubicBezTo>
                    <a:cubicBezTo>
                      <a:pt x="2" y="0"/>
                      <a:pt x="1" y="0"/>
                      <a:pt x="1" y="0"/>
                    </a:cubicBezTo>
                    <a:cubicBezTo>
                      <a:pt x="0" y="0"/>
                      <a:pt x="0" y="1"/>
                      <a:pt x="0" y="2"/>
                    </a:cubicBezTo>
                    <a:cubicBezTo>
                      <a:pt x="1" y="2"/>
                      <a:pt x="1" y="2"/>
                      <a:pt x="2" y="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24" name="Group 23">
              <a:extLst>
                <a:ext uri="{FF2B5EF4-FFF2-40B4-BE49-F238E27FC236}">
                  <a16:creationId xmlns:a16="http://schemas.microsoft.com/office/drawing/2014/main" id="{D065D4D0-9C78-4291-9063-865795EB49D1}"/>
                </a:ext>
              </a:extLst>
            </p:cNvPr>
            <p:cNvGrpSpPr/>
            <p:nvPr/>
          </p:nvGrpSpPr>
          <p:grpSpPr>
            <a:xfrm>
              <a:off x="2421247" y="2954143"/>
              <a:ext cx="2255893" cy="2021792"/>
              <a:chOff x="1314450" y="481013"/>
              <a:chExt cx="2019300" cy="1809751"/>
            </a:xfrm>
          </p:grpSpPr>
          <p:sp>
            <p:nvSpPr>
              <p:cNvPr id="8" name="Freeform 5">
                <a:extLst>
                  <a:ext uri="{FF2B5EF4-FFF2-40B4-BE49-F238E27FC236}">
                    <a16:creationId xmlns:a16="http://schemas.microsoft.com/office/drawing/2014/main" id="{9A11A42D-01FC-4AA2-8551-7C499E56C9A3}"/>
                  </a:ext>
                </a:extLst>
              </p:cNvPr>
              <p:cNvSpPr>
                <a:spLocks/>
              </p:cNvSpPr>
              <p:nvPr/>
            </p:nvSpPr>
            <p:spPr bwMode="auto">
              <a:xfrm>
                <a:off x="2709863" y="481013"/>
                <a:ext cx="133350" cy="1522413"/>
              </a:xfrm>
              <a:custGeom>
                <a:avLst/>
                <a:gdLst>
                  <a:gd name="T0" fmla="*/ 22 w 47"/>
                  <a:gd name="T1" fmla="*/ 541 h 541"/>
                  <a:gd name="T2" fmla="*/ 22 w 47"/>
                  <a:gd name="T3" fmla="*/ 541 h 541"/>
                  <a:gd name="T4" fmla="*/ 0 w 47"/>
                  <a:gd name="T5" fmla="*/ 519 h 541"/>
                  <a:gd name="T6" fmla="*/ 3 w 47"/>
                  <a:gd name="T7" fmla="*/ 22 h 541"/>
                  <a:gd name="T8" fmla="*/ 25 w 47"/>
                  <a:gd name="T9" fmla="*/ 0 h 541"/>
                  <a:gd name="T10" fmla="*/ 25 w 47"/>
                  <a:gd name="T11" fmla="*/ 0 h 541"/>
                  <a:gd name="T12" fmla="*/ 46 w 47"/>
                  <a:gd name="T13" fmla="*/ 22 h 541"/>
                  <a:gd name="T14" fmla="*/ 44 w 47"/>
                  <a:gd name="T15" fmla="*/ 520 h 541"/>
                  <a:gd name="T16" fmla="*/ 22 w 47"/>
                  <a:gd name="T1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41">
                    <a:moveTo>
                      <a:pt x="22" y="541"/>
                    </a:moveTo>
                    <a:cubicBezTo>
                      <a:pt x="22" y="541"/>
                      <a:pt x="22" y="541"/>
                      <a:pt x="22" y="541"/>
                    </a:cubicBezTo>
                    <a:cubicBezTo>
                      <a:pt x="10" y="541"/>
                      <a:pt x="0" y="531"/>
                      <a:pt x="0" y="519"/>
                    </a:cubicBezTo>
                    <a:cubicBezTo>
                      <a:pt x="3" y="22"/>
                      <a:pt x="3" y="22"/>
                      <a:pt x="3" y="22"/>
                    </a:cubicBezTo>
                    <a:cubicBezTo>
                      <a:pt x="3" y="10"/>
                      <a:pt x="13" y="0"/>
                      <a:pt x="25" y="0"/>
                    </a:cubicBezTo>
                    <a:cubicBezTo>
                      <a:pt x="25" y="0"/>
                      <a:pt x="25" y="0"/>
                      <a:pt x="25" y="0"/>
                    </a:cubicBezTo>
                    <a:cubicBezTo>
                      <a:pt x="37" y="0"/>
                      <a:pt x="47" y="10"/>
                      <a:pt x="46" y="22"/>
                    </a:cubicBezTo>
                    <a:cubicBezTo>
                      <a:pt x="44" y="520"/>
                      <a:pt x="44" y="520"/>
                      <a:pt x="44" y="520"/>
                    </a:cubicBezTo>
                    <a:cubicBezTo>
                      <a:pt x="43" y="532"/>
                      <a:pt x="34" y="541"/>
                      <a:pt x="22" y="54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sp>
            <p:nvSpPr>
              <p:cNvPr id="9" name="Freeform 6">
                <a:extLst>
                  <a:ext uri="{FF2B5EF4-FFF2-40B4-BE49-F238E27FC236}">
                    <a16:creationId xmlns:a16="http://schemas.microsoft.com/office/drawing/2014/main" id="{D1CDB157-BD9C-496E-A860-1C49090DB8E8}"/>
                  </a:ext>
                </a:extLst>
              </p:cNvPr>
              <p:cNvSpPr>
                <a:spLocks/>
              </p:cNvSpPr>
              <p:nvPr/>
            </p:nvSpPr>
            <p:spPr bwMode="auto">
              <a:xfrm>
                <a:off x="2833688" y="1069976"/>
                <a:ext cx="134938" cy="346075"/>
              </a:xfrm>
              <a:custGeom>
                <a:avLst/>
                <a:gdLst>
                  <a:gd name="T0" fmla="*/ 1 w 48"/>
                  <a:gd name="T1" fmla="*/ 0 h 123"/>
                  <a:gd name="T2" fmla="*/ 0 w 48"/>
                  <a:gd name="T3" fmla="*/ 123 h 123"/>
                  <a:gd name="T4" fmla="*/ 47 w 48"/>
                  <a:gd name="T5" fmla="*/ 76 h 123"/>
                  <a:gd name="T6" fmla="*/ 48 w 48"/>
                  <a:gd name="T7" fmla="*/ 48 h 123"/>
                  <a:gd name="T8" fmla="*/ 1 w 48"/>
                  <a:gd name="T9" fmla="*/ 0 h 123"/>
                </a:gdLst>
                <a:ahLst/>
                <a:cxnLst>
                  <a:cxn ang="0">
                    <a:pos x="T0" y="T1"/>
                  </a:cxn>
                  <a:cxn ang="0">
                    <a:pos x="T2" y="T3"/>
                  </a:cxn>
                  <a:cxn ang="0">
                    <a:pos x="T4" y="T5"/>
                  </a:cxn>
                  <a:cxn ang="0">
                    <a:pos x="T6" y="T7"/>
                  </a:cxn>
                  <a:cxn ang="0">
                    <a:pos x="T8" y="T9"/>
                  </a:cxn>
                </a:cxnLst>
                <a:rect l="0" t="0" r="r" b="b"/>
                <a:pathLst>
                  <a:path w="48" h="123">
                    <a:moveTo>
                      <a:pt x="1" y="0"/>
                    </a:moveTo>
                    <a:cubicBezTo>
                      <a:pt x="0" y="123"/>
                      <a:pt x="0" y="123"/>
                      <a:pt x="0" y="123"/>
                    </a:cubicBezTo>
                    <a:cubicBezTo>
                      <a:pt x="26" y="123"/>
                      <a:pt x="47" y="102"/>
                      <a:pt x="47" y="76"/>
                    </a:cubicBezTo>
                    <a:cubicBezTo>
                      <a:pt x="48" y="48"/>
                      <a:pt x="48" y="48"/>
                      <a:pt x="48" y="48"/>
                    </a:cubicBezTo>
                    <a:cubicBezTo>
                      <a:pt x="48" y="22"/>
                      <a:pt x="27" y="0"/>
                      <a:pt x="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sp>
            <p:nvSpPr>
              <p:cNvPr id="10" name="Freeform 7">
                <a:extLst>
                  <a:ext uri="{FF2B5EF4-FFF2-40B4-BE49-F238E27FC236}">
                    <a16:creationId xmlns:a16="http://schemas.microsoft.com/office/drawing/2014/main" id="{E0DB4097-E89C-4B20-A487-E442A5AF4319}"/>
                  </a:ext>
                </a:extLst>
              </p:cNvPr>
              <p:cNvSpPr>
                <a:spLocks/>
              </p:cNvSpPr>
              <p:nvPr/>
            </p:nvSpPr>
            <p:spPr bwMode="auto">
              <a:xfrm>
                <a:off x="1314450" y="1019176"/>
                <a:ext cx="185738" cy="430213"/>
              </a:xfrm>
              <a:custGeom>
                <a:avLst/>
                <a:gdLst>
                  <a:gd name="T0" fmla="*/ 52 w 66"/>
                  <a:gd name="T1" fmla="*/ 102 h 153"/>
                  <a:gd name="T2" fmla="*/ 52 w 66"/>
                  <a:gd name="T3" fmla="*/ 52 h 153"/>
                  <a:gd name="T4" fmla="*/ 66 w 66"/>
                  <a:gd name="T5" fmla="*/ 0 h 153"/>
                  <a:gd name="T6" fmla="*/ 50 w 66"/>
                  <a:gd name="T7" fmla="*/ 0 h 153"/>
                  <a:gd name="T8" fmla="*/ 1 w 66"/>
                  <a:gd name="T9" fmla="*/ 49 h 153"/>
                  <a:gd name="T10" fmla="*/ 0 w 66"/>
                  <a:gd name="T11" fmla="*/ 104 h 153"/>
                  <a:gd name="T12" fmla="*/ 49 w 66"/>
                  <a:gd name="T13" fmla="*/ 153 h 153"/>
                  <a:gd name="T14" fmla="*/ 65 w 66"/>
                  <a:gd name="T15" fmla="*/ 153 h 153"/>
                  <a:gd name="T16" fmla="*/ 52 w 66"/>
                  <a:gd name="T17" fmla="*/ 10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53">
                    <a:moveTo>
                      <a:pt x="52" y="102"/>
                    </a:moveTo>
                    <a:cubicBezTo>
                      <a:pt x="52" y="52"/>
                      <a:pt x="52" y="52"/>
                      <a:pt x="52" y="52"/>
                    </a:cubicBezTo>
                    <a:cubicBezTo>
                      <a:pt x="52" y="33"/>
                      <a:pt x="57" y="15"/>
                      <a:pt x="66" y="0"/>
                    </a:cubicBezTo>
                    <a:cubicBezTo>
                      <a:pt x="50" y="0"/>
                      <a:pt x="50" y="0"/>
                      <a:pt x="50" y="0"/>
                    </a:cubicBezTo>
                    <a:cubicBezTo>
                      <a:pt x="23" y="0"/>
                      <a:pt x="1" y="22"/>
                      <a:pt x="1" y="49"/>
                    </a:cubicBezTo>
                    <a:cubicBezTo>
                      <a:pt x="0" y="104"/>
                      <a:pt x="0" y="104"/>
                      <a:pt x="0" y="104"/>
                    </a:cubicBezTo>
                    <a:cubicBezTo>
                      <a:pt x="0" y="131"/>
                      <a:pt x="22" y="153"/>
                      <a:pt x="49" y="153"/>
                    </a:cubicBezTo>
                    <a:cubicBezTo>
                      <a:pt x="65" y="153"/>
                      <a:pt x="65" y="153"/>
                      <a:pt x="65" y="153"/>
                    </a:cubicBezTo>
                    <a:cubicBezTo>
                      <a:pt x="57" y="138"/>
                      <a:pt x="52" y="121"/>
                      <a:pt x="52" y="1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sp>
            <p:nvSpPr>
              <p:cNvPr id="11" name="Freeform 8">
                <a:extLst>
                  <a:ext uri="{FF2B5EF4-FFF2-40B4-BE49-F238E27FC236}">
                    <a16:creationId xmlns:a16="http://schemas.microsoft.com/office/drawing/2014/main" id="{1AFF0A4C-5466-478C-A72F-3A6CDC31158F}"/>
                  </a:ext>
                </a:extLst>
              </p:cNvPr>
              <p:cNvSpPr>
                <a:spLocks/>
              </p:cNvSpPr>
              <p:nvPr/>
            </p:nvSpPr>
            <p:spPr bwMode="auto">
              <a:xfrm>
                <a:off x="1457325" y="874713"/>
                <a:ext cx="514350" cy="723900"/>
              </a:xfrm>
              <a:custGeom>
                <a:avLst/>
                <a:gdLst>
                  <a:gd name="T0" fmla="*/ 105 w 183"/>
                  <a:gd name="T1" fmla="*/ 0 h 257"/>
                  <a:gd name="T2" fmla="*/ 1 w 183"/>
                  <a:gd name="T3" fmla="*/ 103 h 257"/>
                  <a:gd name="T4" fmla="*/ 1 w 183"/>
                  <a:gd name="T5" fmla="*/ 153 h 257"/>
                  <a:gd name="T6" fmla="*/ 103 w 183"/>
                  <a:gd name="T7" fmla="*/ 257 h 257"/>
                  <a:gd name="T8" fmla="*/ 182 w 183"/>
                  <a:gd name="T9" fmla="*/ 257 h 257"/>
                  <a:gd name="T10" fmla="*/ 183 w 183"/>
                  <a:gd name="T11" fmla="*/ 1 h 257"/>
                  <a:gd name="T12" fmla="*/ 105 w 183"/>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183" h="257">
                    <a:moveTo>
                      <a:pt x="105" y="0"/>
                    </a:moveTo>
                    <a:cubicBezTo>
                      <a:pt x="48" y="0"/>
                      <a:pt x="1" y="46"/>
                      <a:pt x="1" y="103"/>
                    </a:cubicBezTo>
                    <a:cubicBezTo>
                      <a:pt x="1" y="153"/>
                      <a:pt x="1" y="153"/>
                      <a:pt x="1" y="153"/>
                    </a:cubicBezTo>
                    <a:cubicBezTo>
                      <a:pt x="0" y="210"/>
                      <a:pt x="46" y="256"/>
                      <a:pt x="103" y="257"/>
                    </a:cubicBezTo>
                    <a:cubicBezTo>
                      <a:pt x="182" y="257"/>
                      <a:pt x="182" y="257"/>
                      <a:pt x="182" y="257"/>
                    </a:cubicBezTo>
                    <a:cubicBezTo>
                      <a:pt x="183" y="1"/>
                      <a:pt x="183" y="1"/>
                      <a:pt x="183" y="1"/>
                    </a:cubicBezTo>
                    <a:lnTo>
                      <a:pt x="105"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sp>
            <p:nvSpPr>
              <p:cNvPr id="12" name="Freeform 9">
                <a:extLst>
                  <a:ext uri="{FF2B5EF4-FFF2-40B4-BE49-F238E27FC236}">
                    <a16:creationId xmlns:a16="http://schemas.microsoft.com/office/drawing/2014/main" id="{893A25F9-0431-4252-997E-A131283935D7}"/>
                  </a:ext>
                </a:extLst>
              </p:cNvPr>
              <p:cNvSpPr>
                <a:spLocks/>
              </p:cNvSpPr>
              <p:nvPr/>
            </p:nvSpPr>
            <p:spPr bwMode="auto">
              <a:xfrm>
                <a:off x="1968500" y="577851"/>
                <a:ext cx="750888" cy="1330325"/>
              </a:xfrm>
              <a:custGeom>
                <a:avLst/>
                <a:gdLst>
                  <a:gd name="T0" fmla="*/ 228 w 267"/>
                  <a:gd name="T1" fmla="*/ 36 h 473"/>
                  <a:gd name="T2" fmla="*/ 44 w 267"/>
                  <a:gd name="T3" fmla="*/ 107 h 473"/>
                  <a:gd name="T4" fmla="*/ 1 w 267"/>
                  <a:gd name="T5" fmla="*/ 107 h 473"/>
                  <a:gd name="T6" fmla="*/ 0 w 267"/>
                  <a:gd name="T7" fmla="*/ 363 h 473"/>
                  <a:gd name="T8" fmla="*/ 43 w 267"/>
                  <a:gd name="T9" fmla="*/ 363 h 473"/>
                  <a:gd name="T10" fmla="*/ 226 w 267"/>
                  <a:gd name="T11" fmla="*/ 437 h 473"/>
                  <a:gd name="T12" fmla="*/ 265 w 267"/>
                  <a:gd name="T13" fmla="*/ 473 h 473"/>
                  <a:gd name="T14" fmla="*/ 267 w 267"/>
                  <a:gd name="T15" fmla="*/ 0 h 473"/>
                  <a:gd name="T16" fmla="*/ 228 w 267"/>
                  <a:gd name="T17" fmla="*/ 3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473">
                    <a:moveTo>
                      <a:pt x="228" y="36"/>
                    </a:moveTo>
                    <a:cubicBezTo>
                      <a:pt x="178" y="82"/>
                      <a:pt x="112" y="107"/>
                      <a:pt x="44" y="107"/>
                    </a:cubicBezTo>
                    <a:cubicBezTo>
                      <a:pt x="1" y="107"/>
                      <a:pt x="1" y="107"/>
                      <a:pt x="1" y="107"/>
                    </a:cubicBezTo>
                    <a:cubicBezTo>
                      <a:pt x="0" y="363"/>
                      <a:pt x="0" y="363"/>
                      <a:pt x="0" y="363"/>
                    </a:cubicBezTo>
                    <a:cubicBezTo>
                      <a:pt x="43" y="363"/>
                      <a:pt x="43" y="363"/>
                      <a:pt x="43" y="363"/>
                    </a:cubicBezTo>
                    <a:cubicBezTo>
                      <a:pt x="111" y="364"/>
                      <a:pt x="176" y="390"/>
                      <a:pt x="226" y="437"/>
                    </a:cubicBezTo>
                    <a:cubicBezTo>
                      <a:pt x="265" y="473"/>
                      <a:pt x="265" y="473"/>
                      <a:pt x="265" y="473"/>
                    </a:cubicBezTo>
                    <a:cubicBezTo>
                      <a:pt x="267" y="0"/>
                      <a:pt x="267" y="0"/>
                      <a:pt x="267" y="0"/>
                    </a:cubicBezTo>
                    <a:lnTo>
                      <a:pt x="228" y="3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grpSp>
            <p:nvGrpSpPr>
              <p:cNvPr id="20" name="Group 19">
                <a:extLst>
                  <a:ext uri="{FF2B5EF4-FFF2-40B4-BE49-F238E27FC236}">
                    <a16:creationId xmlns:a16="http://schemas.microsoft.com/office/drawing/2014/main" id="{838CF64A-A57B-4A71-B6B9-6291837CDB8B}"/>
                  </a:ext>
                </a:extLst>
              </p:cNvPr>
              <p:cNvGrpSpPr/>
              <p:nvPr/>
            </p:nvGrpSpPr>
            <p:grpSpPr>
              <a:xfrm>
                <a:off x="2903538" y="765176"/>
                <a:ext cx="430212" cy="957263"/>
                <a:chOff x="2903538" y="765176"/>
                <a:chExt cx="430212" cy="957263"/>
              </a:xfrm>
            </p:grpSpPr>
            <p:sp>
              <p:nvSpPr>
                <p:cNvPr id="13" name="Freeform 10">
                  <a:extLst>
                    <a:ext uri="{FF2B5EF4-FFF2-40B4-BE49-F238E27FC236}">
                      <a16:creationId xmlns:a16="http://schemas.microsoft.com/office/drawing/2014/main" id="{8DD3AD32-9C6A-425E-AECE-EEC655D25FB0}"/>
                    </a:ext>
                  </a:extLst>
                </p:cNvPr>
                <p:cNvSpPr>
                  <a:spLocks/>
                </p:cNvSpPr>
                <p:nvPr/>
              </p:nvSpPr>
              <p:spPr bwMode="auto">
                <a:xfrm>
                  <a:off x="3095625" y="1233488"/>
                  <a:ext cx="238125" cy="25400"/>
                </a:xfrm>
                <a:custGeom>
                  <a:avLst/>
                  <a:gdLst>
                    <a:gd name="T0" fmla="*/ 81 w 85"/>
                    <a:gd name="T1" fmla="*/ 9 h 9"/>
                    <a:gd name="T2" fmla="*/ 81 w 85"/>
                    <a:gd name="T3" fmla="*/ 9 h 9"/>
                    <a:gd name="T4" fmla="*/ 5 w 85"/>
                    <a:gd name="T5" fmla="*/ 9 h 9"/>
                    <a:gd name="T6" fmla="*/ 0 w 85"/>
                    <a:gd name="T7" fmla="*/ 4 h 9"/>
                    <a:gd name="T8" fmla="*/ 5 w 85"/>
                    <a:gd name="T9" fmla="*/ 0 h 9"/>
                    <a:gd name="T10" fmla="*/ 5 w 85"/>
                    <a:gd name="T11" fmla="*/ 0 h 9"/>
                    <a:gd name="T12" fmla="*/ 81 w 85"/>
                    <a:gd name="T13" fmla="*/ 0 h 9"/>
                    <a:gd name="T14" fmla="*/ 85 w 85"/>
                    <a:gd name="T15" fmla="*/ 5 h 9"/>
                    <a:gd name="T16" fmla="*/ 81 w 85"/>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
                      <a:moveTo>
                        <a:pt x="81" y="9"/>
                      </a:moveTo>
                      <a:cubicBezTo>
                        <a:pt x="81" y="9"/>
                        <a:pt x="81" y="9"/>
                        <a:pt x="81" y="9"/>
                      </a:cubicBezTo>
                      <a:cubicBezTo>
                        <a:pt x="5" y="9"/>
                        <a:pt x="5" y="9"/>
                        <a:pt x="5" y="9"/>
                      </a:cubicBezTo>
                      <a:cubicBezTo>
                        <a:pt x="2" y="9"/>
                        <a:pt x="0" y="7"/>
                        <a:pt x="0" y="4"/>
                      </a:cubicBezTo>
                      <a:cubicBezTo>
                        <a:pt x="0" y="2"/>
                        <a:pt x="2" y="0"/>
                        <a:pt x="5" y="0"/>
                      </a:cubicBezTo>
                      <a:cubicBezTo>
                        <a:pt x="5" y="0"/>
                        <a:pt x="5" y="0"/>
                        <a:pt x="5" y="0"/>
                      </a:cubicBezTo>
                      <a:cubicBezTo>
                        <a:pt x="81" y="0"/>
                        <a:pt x="81" y="0"/>
                        <a:pt x="81" y="0"/>
                      </a:cubicBezTo>
                      <a:cubicBezTo>
                        <a:pt x="84" y="0"/>
                        <a:pt x="85" y="2"/>
                        <a:pt x="85" y="5"/>
                      </a:cubicBezTo>
                      <a:cubicBezTo>
                        <a:pt x="85" y="7"/>
                        <a:pt x="83" y="9"/>
                        <a:pt x="81" y="9"/>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14" name="Freeform 11">
                  <a:extLst>
                    <a:ext uri="{FF2B5EF4-FFF2-40B4-BE49-F238E27FC236}">
                      <a16:creationId xmlns:a16="http://schemas.microsoft.com/office/drawing/2014/main" id="{BF3B2B6E-13EB-4464-AEF3-3D765618E032}"/>
                    </a:ext>
                  </a:extLst>
                </p:cNvPr>
                <p:cNvSpPr>
                  <a:spLocks/>
                </p:cNvSpPr>
                <p:nvPr/>
              </p:nvSpPr>
              <p:spPr bwMode="auto">
                <a:xfrm>
                  <a:off x="3044825" y="946151"/>
                  <a:ext cx="200025" cy="149225"/>
                </a:xfrm>
                <a:custGeom>
                  <a:avLst/>
                  <a:gdLst>
                    <a:gd name="T0" fmla="*/ 4 w 71"/>
                    <a:gd name="T1" fmla="*/ 53 h 53"/>
                    <a:gd name="T2" fmla="*/ 1 w 71"/>
                    <a:gd name="T3" fmla="*/ 52 h 53"/>
                    <a:gd name="T4" fmla="*/ 2 w 71"/>
                    <a:gd name="T5" fmla="*/ 46 h 53"/>
                    <a:gd name="T6" fmla="*/ 64 w 71"/>
                    <a:gd name="T7" fmla="*/ 1 h 53"/>
                    <a:gd name="T8" fmla="*/ 70 w 71"/>
                    <a:gd name="T9" fmla="*/ 2 h 53"/>
                    <a:gd name="T10" fmla="*/ 69 w 71"/>
                    <a:gd name="T11" fmla="*/ 8 h 53"/>
                    <a:gd name="T12" fmla="*/ 7 w 71"/>
                    <a:gd name="T13" fmla="*/ 53 h 53"/>
                    <a:gd name="T14" fmla="*/ 4 w 71"/>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3">
                      <a:moveTo>
                        <a:pt x="4" y="53"/>
                      </a:moveTo>
                      <a:cubicBezTo>
                        <a:pt x="3" y="53"/>
                        <a:pt x="2" y="53"/>
                        <a:pt x="1" y="52"/>
                      </a:cubicBezTo>
                      <a:cubicBezTo>
                        <a:pt x="0" y="50"/>
                        <a:pt x="0" y="47"/>
                        <a:pt x="2" y="46"/>
                      </a:cubicBezTo>
                      <a:cubicBezTo>
                        <a:pt x="64" y="1"/>
                        <a:pt x="64" y="1"/>
                        <a:pt x="64" y="1"/>
                      </a:cubicBezTo>
                      <a:cubicBezTo>
                        <a:pt x="66" y="0"/>
                        <a:pt x="69" y="0"/>
                        <a:pt x="70" y="2"/>
                      </a:cubicBezTo>
                      <a:cubicBezTo>
                        <a:pt x="71" y="4"/>
                        <a:pt x="71" y="7"/>
                        <a:pt x="69" y="8"/>
                      </a:cubicBezTo>
                      <a:cubicBezTo>
                        <a:pt x="7" y="53"/>
                        <a:pt x="7" y="53"/>
                        <a:pt x="7" y="53"/>
                      </a:cubicBezTo>
                      <a:cubicBezTo>
                        <a:pt x="6" y="53"/>
                        <a:pt x="5" y="53"/>
                        <a:pt x="4" y="53"/>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15" name="Freeform 12">
                  <a:extLst>
                    <a:ext uri="{FF2B5EF4-FFF2-40B4-BE49-F238E27FC236}">
                      <a16:creationId xmlns:a16="http://schemas.microsoft.com/office/drawing/2014/main" id="{FDA9831E-F7F0-4B04-BD36-2CD198AE3563}"/>
                    </a:ext>
                  </a:extLst>
                </p:cNvPr>
                <p:cNvSpPr>
                  <a:spLocks/>
                </p:cNvSpPr>
                <p:nvPr/>
              </p:nvSpPr>
              <p:spPr bwMode="auto">
                <a:xfrm>
                  <a:off x="2906713" y="765176"/>
                  <a:ext cx="95250" cy="231775"/>
                </a:xfrm>
                <a:custGeom>
                  <a:avLst/>
                  <a:gdLst>
                    <a:gd name="T0" fmla="*/ 5 w 34"/>
                    <a:gd name="T1" fmla="*/ 82 h 82"/>
                    <a:gd name="T2" fmla="*/ 4 w 34"/>
                    <a:gd name="T3" fmla="*/ 82 h 82"/>
                    <a:gd name="T4" fmla="*/ 1 w 34"/>
                    <a:gd name="T5" fmla="*/ 76 h 82"/>
                    <a:gd name="T6" fmla="*/ 25 w 34"/>
                    <a:gd name="T7" fmla="*/ 4 h 82"/>
                    <a:gd name="T8" fmla="*/ 30 w 34"/>
                    <a:gd name="T9" fmla="*/ 1 h 82"/>
                    <a:gd name="T10" fmla="*/ 33 w 34"/>
                    <a:gd name="T11" fmla="*/ 6 h 82"/>
                    <a:gd name="T12" fmla="*/ 9 w 34"/>
                    <a:gd name="T13" fmla="*/ 79 h 82"/>
                    <a:gd name="T14" fmla="*/ 5 w 34"/>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82">
                      <a:moveTo>
                        <a:pt x="5" y="82"/>
                      </a:moveTo>
                      <a:cubicBezTo>
                        <a:pt x="5" y="82"/>
                        <a:pt x="4" y="82"/>
                        <a:pt x="4" y="82"/>
                      </a:cubicBezTo>
                      <a:cubicBezTo>
                        <a:pt x="1" y="81"/>
                        <a:pt x="0" y="78"/>
                        <a:pt x="1" y="76"/>
                      </a:cubicBezTo>
                      <a:cubicBezTo>
                        <a:pt x="25" y="4"/>
                        <a:pt x="25" y="4"/>
                        <a:pt x="25" y="4"/>
                      </a:cubicBezTo>
                      <a:cubicBezTo>
                        <a:pt x="26" y="1"/>
                        <a:pt x="28" y="0"/>
                        <a:pt x="30" y="1"/>
                      </a:cubicBezTo>
                      <a:cubicBezTo>
                        <a:pt x="33" y="2"/>
                        <a:pt x="34" y="4"/>
                        <a:pt x="33" y="6"/>
                      </a:cubicBezTo>
                      <a:cubicBezTo>
                        <a:pt x="9" y="79"/>
                        <a:pt x="9" y="79"/>
                        <a:pt x="9" y="79"/>
                      </a:cubicBezTo>
                      <a:cubicBezTo>
                        <a:pt x="9" y="81"/>
                        <a:pt x="7" y="82"/>
                        <a:pt x="5" y="8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16" name="Freeform 13">
                  <a:extLst>
                    <a:ext uri="{FF2B5EF4-FFF2-40B4-BE49-F238E27FC236}">
                      <a16:creationId xmlns:a16="http://schemas.microsoft.com/office/drawing/2014/main" id="{65025E02-62C6-4FD2-8F5F-689AB0138F9D}"/>
                    </a:ext>
                  </a:extLst>
                </p:cNvPr>
                <p:cNvSpPr>
                  <a:spLocks/>
                </p:cNvSpPr>
                <p:nvPr/>
              </p:nvSpPr>
              <p:spPr bwMode="auto">
                <a:xfrm>
                  <a:off x="2903538" y="1492251"/>
                  <a:ext cx="93663" cy="230188"/>
                </a:xfrm>
                <a:custGeom>
                  <a:avLst/>
                  <a:gdLst>
                    <a:gd name="T0" fmla="*/ 28 w 33"/>
                    <a:gd name="T1" fmla="*/ 82 h 82"/>
                    <a:gd name="T2" fmla="*/ 24 w 33"/>
                    <a:gd name="T3" fmla="*/ 78 h 82"/>
                    <a:gd name="T4" fmla="*/ 1 w 33"/>
                    <a:gd name="T5" fmla="*/ 6 h 82"/>
                    <a:gd name="T6" fmla="*/ 4 w 33"/>
                    <a:gd name="T7" fmla="*/ 0 h 82"/>
                    <a:gd name="T8" fmla="*/ 9 w 33"/>
                    <a:gd name="T9" fmla="*/ 3 h 82"/>
                    <a:gd name="T10" fmla="*/ 32 w 33"/>
                    <a:gd name="T11" fmla="*/ 76 h 82"/>
                    <a:gd name="T12" fmla="*/ 29 w 33"/>
                    <a:gd name="T13" fmla="*/ 81 h 82"/>
                    <a:gd name="T14" fmla="*/ 28 w 33"/>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2">
                      <a:moveTo>
                        <a:pt x="28" y="82"/>
                      </a:moveTo>
                      <a:cubicBezTo>
                        <a:pt x="26" y="82"/>
                        <a:pt x="25" y="80"/>
                        <a:pt x="24" y="78"/>
                      </a:cubicBezTo>
                      <a:cubicBezTo>
                        <a:pt x="1" y="6"/>
                        <a:pt x="1" y="6"/>
                        <a:pt x="1" y="6"/>
                      </a:cubicBezTo>
                      <a:cubicBezTo>
                        <a:pt x="0" y="3"/>
                        <a:pt x="1" y="1"/>
                        <a:pt x="4" y="0"/>
                      </a:cubicBezTo>
                      <a:cubicBezTo>
                        <a:pt x="6" y="0"/>
                        <a:pt x="8" y="1"/>
                        <a:pt x="9" y="3"/>
                      </a:cubicBezTo>
                      <a:cubicBezTo>
                        <a:pt x="32" y="76"/>
                        <a:pt x="32" y="76"/>
                        <a:pt x="32" y="76"/>
                      </a:cubicBezTo>
                      <a:cubicBezTo>
                        <a:pt x="33" y="78"/>
                        <a:pt x="32" y="81"/>
                        <a:pt x="29" y="81"/>
                      </a:cubicBezTo>
                      <a:cubicBezTo>
                        <a:pt x="29" y="81"/>
                        <a:pt x="29" y="82"/>
                        <a:pt x="28" y="8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17" name="Freeform 14">
                  <a:extLst>
                    <a:ext uri="{FF2B5EF4-FFF2-40B4-BE49-F238E27FC236}">
                      <a16:creationId xmlns:a16="http://schemas.microsoft.com/office/drawing/2014/main" id="{333A5D6A-D550-4295-B84C-26F2261C08FF}"/>
                    </a:ext>
                  </a:extLst>
                </p:cNvPr>
                <p:cNvSpPr>
                  <a:spLocks/>
                </p:cNvSpPr>
                <p:nvPr/>
              </p:nvSpPr>
              <p:spPr bwMode="auto">
                <a:xfrm>
                  <a:off x="3041650" y="1390651"/>
                  <a:ext cx="200025" cy="153988"/>
                </a:xfrm>
                <a:custGeom>
                  <a:avLst/>
                  <a:gdLst>
                    <a:gd name="T0" fmla="*/ 66 w 71"/>
                    <a:gd name="T1" fmla="*/ 55 h 55"/>
                    <a:gd name="T2" fmla="*/ 64 w 71"/>
                    <a:gd name="T3" fmla="*/ 54 h 55"/>
                    <a:gd name="T4" fmla="*/ 2 w 71"/>
                    <a:gd name="T5" fmla="*/ 9 h 55"/>
                    <a:gd name="T6" fmla="*/ 1 w 71"/>
                    <a:gd name="T7" fmla="*/ 3 h 55"/>
                    <a:gd name="T8" fmla="*/ 7 w 71"/>
                    <a:gd name="T9" fmla="*/ 2 h 55"/>
                    <a:gd name="T10" fmla="*/ 69 w 71"/>
                    <a:gd name="T11" fmla="*/ 47 h 55"/>
                    <a:gd name="T12" fmla="*/ 70 w 71"/>
                    <a:gd name="T13" fmla="*/ 53 h 55"/>
                    <a:gd name="T14" fmla="*/ 66 w 71"/>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5">
                      <a:moveTo>
                        <a:pt x="66" y="55"/>
                      </a:moveTo>
                      <a:cubicBezTo>
                        <a:pt x="65" y="55"/>
                        <a:pt x="65" y="55"/>
                        <a:pt x="64" y="54"/>
                      </a:cubicBezTo>
                      <a:cubicBezTo>
                        <a:pt x="2" y="9"/>
                        <a:pt x="2" y="9"/>
                        <a:pt x="2" y="9"/>
                      </a:cubicBezTo>
                      <a:cubicBezTo>
                        <a:pt x="0" y="7"/>
                        <a:pt x="0" y="5"/>
                        <a:pt x="1" y="3"/>
                      </a:cubicBezTo>
                      <a:cubicBezTo>
                        <a:pt x="3" y="1"/>
                        <a:pt x="5" y="0"/>
                        <a:pt x="7" y="2"/>
                      </a:cubicBezTo>
                      <a:cubicBezTo>
                        <a:pt x="69" y="47"/>
                        <a:pt x="69" y="47"/>
                        <a:pt x="69" y="47"/>
                      </a:cubicBezTo>
                      <a:cubicBezTo>
                        <a:pt x="71" y="49"/>
                        <a:pt x="71" y="51"/>
                        <a:pt x="70" y="53"/>
                      </a:cubicBezTo>
                      <a:cubicBezTo>
                        <a:pt x="69" y="54"/>
                        <a:pt x="68" y="55"/>
                        <a:pt x="66" y="55"/>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grpSp>
          <p:sp>
            <p:nvSpPr>
              <p:cNvPr id="18" name="Freeform 15">
                <a:extLst>
                  <a:ext uri="{FF2B5EF4-FFF2-40B4-BE49-F238E27FC236}">
                    <a16:creationId xmlns:a16="http://schemas.microsoft.com/office/drawing/2014/main" id="{7EF2D795-BC3E-4121-AD20-99D6E1056009}"/>
                  </a:ext>
                </a:extLst>
              </p:cNvPr>
              <p:cNvSpPr>
                <a:spLocks/>
              </p:cNvSpPr>
              <p:nvPr/>
            </p:nvSpPr>
            <p:spPr bwMode="auto">
              <a:xfrm>
                <a:off x="1668463" y="2152651"/>
                <a:ext cx="187325" cy="138113"/>
              </a:xfrm>
              <a:custGeom>
                <a:avLst/>
                <a:gdLst>
                  <a:gd name="T0" fmla="*/ 51 w 67"/>
                  <a:gd name="T1" fmla="*/ 8 h 49"/>
                  <a:gd name="T2" fmla="*/ 0 w 67"/>
                  <a:gd name="T3" fmla="*/ 8 h 49"/>
                  <a:gd name="T4" fmla="*/ 0 w 67"/>
                  <a:gd name="T5" fmla="*/ 15 h 49"/>
                  <a:gd name="T6" fmla="*/ 34 w 67"/>
                  <a:gd name="T7" fmla="*/ 49 h 49"/>
                  <a:gd name="T8" fmla="*/ 67 w 67"/>
                  <a:gd name="T9" fmla="*/ 15 h 49"/>
                  <a:gd name="T10" fmla="*/ 67 w 67"/>
                  <a:gd name="T11" fmla="*/ 0 h 49"/>
                  <a:gd name="T12" fmla="*/ 51 w 67"/>
                  <a:gd name="T13" fmla="*/ 8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51" y="8"/>
                    </a:moveTo>
                    <a:cubicBezTo>
                      <a:pt x="0" y="8"/>
                      <a:pt x="0" y="8"/>
                      <a:pt x="0" y="8"/>
                    </a:cubicBezTo>
                    <a:cubicBezTo>
                      <a:pt x="0" y="15"/>
                      <a:pt x="0" y="15"/>
                      <a:pt x="0" y="15"/>
                    </a:cubicBezTo>
                    <a:cubicBezTo>
                      <a:pt x="0" y="34"/>
                      <a:pt x="15" y="49"/>
                      <a:pt x="34" y="49"/>
                    </a:cubicBezTo>
                    <a:cubicBezTo>
                      <a:pt x="52" y="49"/>
                      <a:pt x="67" y="34"/>
                      <a:pt x="67" y="15"/>
                    </a:cubicBezTo>
                    <a:cubicBezTo>
                      <a:pt x="67" y="0"/>
                      <a:pt x="67" y="0"/>
                      <a:pt x="67" y="0"/>
                    </a:cubicBezTo>
                    <a:cubicBezTo>
                      <a:pt x="63" y="5"/>
                      <a:pt x="57" y="8"/>
                      <a:pt x="51"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sp>
            <p:nvSpPr>
              <p:cNvPr id="19" name="Freeform 16">
                <a:extLst>
                  <a:ext uri="{FF2B5EF4-FFF2-40B4-BE49-F238E27FC236}">
                    <a16:creationId xmlns:a16="http://schemas.microsoft.com/office/drawing/2014/main" id="{9F7CAF21-A270-491B-A4CE-15FC71223D55}"/>
                  </a:ext>
                </a:extLst>
              </p:cNvPr>
              <p:cNvSpPr>
                <a:spLocks/>
              </p:cNvSpPr>
              <p:nvPr/>
            </p:nvSpPr>
            <p:spPr bwMode="auto">
              <a:xfrm>
                <a:off x="1668463" y="1587501"/>
                <a:ext cx="187325" cy="128588"/>
              </a:xfrm>
              <a:custGeom>
                <a:avLst/>
                <a:gdLst>
                  <a:gd name="T0" fmla="*/ 28 w 67"/>
                  <a:gd name="T1" fmla="*/ 3 h 46"/>
                  <a:gd name="T2" fmla="*/ 0 w 67"/>
                  <a:gd name="T3" fmla="*/ 0 h 46"/>
                  <a:gd name="T4" fmla="*/ 0 w 67"/>
                  <a:gd name="T5" fmla="*/ 46 h 46"/>
                  <a:gd name="T6" fmla="*/ 67 w 67"/>
                  <a:gd name="T7" fmla="*/ 46 h 46"/>
                  <a:gd name="T8" fmla="*/ 67 w 67"/>
                  <a:gd name="T9" fmla="*/ 4 h 46"/>
                  <a:gd name="T10" fmla="*/ 28 w 67"/>
                  <a:gd name="T11" fmla="*/ 3 h 46"/>
                </a:gdLst>
                <a:ahLst/>
                <a:cxnLst>
                  <a:cxn ang="0">
                    <a:pos x="T0" y="T1"/>
                  </a:cxn>
                  <a:cxn ang="0">
                    <a:pos x="T2" y="T3"/>
                  </a:cxn>
                  <a:cxn ang="0">
                    <a:pos x="T4" y="T5"/>
                  </a:cxn>
                  <a:cxn ang="0">
                    <a:pos x="T6" y="T7"/>
                  </a:cxn>
                  <a:cxn ang="0">
                    <a:pos x="T8" y="T9"/>
                  </a:cxn>
                  <a:cxn ang="0">
                    <a:pos x="T10" y="T11"/>
                  </a:cxn>
                </a:cxnLst>
                <a:rect l="0" t="0" r="r" b="b"/>
                <a:pathLst>
                  <a:path w="67" h="46">
                    <a:moveTo>
                      <a:pt x="28" y="3"/>
                    </a:moveTo>
                    <a:cubicBezTo>
                      <a:pt x="19" y="3"/>
                      <a:pt x="9" y="2"/>
                      <a:pt x="0" y="0"/>
                    </a:cubicBezTo>
                    <a:cubicBezTo>
                      <a:pt x="0" y="46"/>
                      <a:pt x="0" y="46"/>
                      <a:pt x="0" y="46"/>
                    </a:cubicBezTo>
                    <a:cubicBezTo>
                      <a:pt x="67" y="46"/>
                      <a:pt x="67" y="46"/>
                      <a:pt x="67" y="46"/>
                    </a:cubicBezTo>
                    <a:cubicBezTo>
                      <a:pt x="67" y="4"/>
                      <a:pt x="67" y="4"/>
                      <a:pt x="67" y="4"/>
                    </a:cubicBezTo>
                    <a:lnTo>
                      <a:pt x="28" y="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a-ET"/>
              </a:p>
            </p:txBody>
          </p:sp>
        </p:grpSp>
      </p:grpSp>
      <p:pic>
        <p:nvPicPr>
          <p:cNvPr id="135" name="Imagen 134">
            <a:extLst>
              <a:ext uri="{FF2B5EF4-FFF2-40B4-BE49-F238E27FC236}">
                <a16:creationId xmlns:a16="http://schemas.microsoft.com/office/drawing/2014/main" id="{22BC5647-BEB4-4E01-A30E-B3BAA9F03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23076541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nodeType="withEffect">
                                  <p:stCondLst>
                                    <p:cond delay="750"/>
                                  </p:stCondLst>
                                  <p:childTnLst>
                                    <p:set>
                                      <p:cBhvr>
                                        <p:cTn id="13" dur="1" fill="hold">
                                          <p:stCondLst>
                                            <p:cond delay="0"/>
                                          </p:stCondLst>
                                        </p:cTn>
                                        <p:tgtEl>
                                          <p:spTgt spid="155"/>
                                        </p:tgtEl>
                                        <p:attrNameLst>
                                          <p:attrName>style.visibility</p:attrName>
                                        </p:attrNameLst>
                                      </p:cBhvr>
                                      <p:to>
                                        <p:strVal val="visible"/>
                                      </p:to>
                                    </p:set>
                                    <p:animEffect transition="in" filter="fade">
                                      <p:cBhvr>
                                        <p:cTn id="14" dur="500"/>
                                        <p:tgtEl>
                                          <p:spTgt spid="155"/>
                                        </p:tgtEl>
                                      </p:cBhvr>
                                    </p:animEffect>
                                  </p:childTnLst>
                                </p:cTn>
                              </p:par>
                              <p:par>
                                <p:cTn id="15" presetID="10"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1250"/>
                                  </p:stCondLst>
                                  <p:childTnLst>
                                    <p:set>
                                      <p:cBhvr>
                                        <p:cTn id="19" dur="1" fill="hold">
                                          <p:stCondLst>
                                            <p:cond delay="0"/>
                                          </p:stCondLst>
                                        </p:cTn>
                                        <p:tgtEl>
                                          <p:spTgt spid="171"/>
                                        </p:tgtEl>
                                        <p:attrNameLst>
                                          <p:attrName>style.visibility</p:attrName>
                                        </p:attrNameLst>
                                      </p:cBhvr>
                                      <p:to>
                                        <p:strVal val="visible"/>
                                      </p:to>
                                    </p:set>
                                    <p:animEffect transition="in" filter="fade">
                                      <p:cBhvr>
                                        <p:cTn id="20" dur="500"/>
                                        <p:tgtEl>
                                          <p:spTgt spid="171"/>
                                        </p:tgtEl>
                                      </p:cBhvr>
                                    </p:animEffect>
                                  </p:childTnLst>
                                </p:cTn>
                              </p:par>
                              <p:par>
                                <p:cTn id="21" presetID="10" presetClass="entr" presetSubtype="0" fill="hold" nodeType="withEffect">
                                  <p:stCondLst>
                                    <p:cond delay="150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500"/>
                                        <p:tgtEl>
                                          <p:spTgt spid="141"/>
                                        </p:tgtEl>
                                      </p:cBhvr>
                                    </p:animEffect>
                                  </p:childTnLst>
                                </p:cTn>
                              </p:par>
                              <p:par>
                                <p:cTn id="24" presetID="10" presetClass="entr" presetSubtype="0" fill="hold" nodeType="withEffect">
                                  <p:stCondLst>
                                    <p:cond delay="1750"/>
                                  </p:stCondLst>
                                  <p:childTnLst>
                                    <p:set>
                                      <p:cBhvr>
                                        <p:cTn id="25" dur="1" fill="hold">
                                          <p:stCondLst>
                                            <p:cond delay="0"/>
                                          </p:stCondLst>
                                        </p:cTn>
                                        <p:tgtEl>
                                          <p:spTgt spid="167"/>
                                        </p:tgtEl>
                                        <p:attrNameLst>
                                          <p:attrName>style.visibility</p:attrName>
                                        </p:attrNameLst>
                                      </p:cBhvr>
                                      <p:to>
                                        <p:strVal val="visible"/>
                                      </p:to>
                                    </p:set>
                                    <p:animEffect transition="in" filter="fade">
                                      <p:cBhvr>
                                        <p:cTn id="26" dur="500"/>
                                        <p:tgtEl>
                                          <p:spTgt spid="167"/>
                                        </p:tgtEl>
                                      </p:cBhvr>
                                    </p:animEffect>
                                  </p:childTnLst>
                                </p:cTn>
                              </p:par>
                              <p:par>
                                <p:cTn id="27" presetID="10" presetClass="entr" presetSubtype="0" fill="hold" nodeType="withEffect">
                                  <p:stCondLst>
                                    <p:cond delay="7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100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500"/>
                                        <p:tgtEl>
                                          <p:spTgt spid="144"/>
                                        </p:tgtEl>
                                      </p:cBhvr>
                                    </p:animEffect>
                                  </p:childTnLst>
                                </p:cTn>
                              </p:par>
                              <p:par>
                                <p:cTn id="33" presetID="10" presetClass="entr" presetSubtype="0" fill="hold" nodeType="withEffect">
                                  <p:stCondLst>
                                    <p:cond delay="1250"/>
                                  </p:stCondLst>
                                  <p:childTnLst>
                                    <p:set>
                                      <p:cBhvr>
                                        <p:cTn id="34" dur="1" fill="hold">
                                          <p:stCondLst>
                                            <p:cond delay="0"/>
                                          </p:stCondLst>
                                        </p:cTn>
                                        <p:tgtEl>
                                          <p:spTgt spid="163"/>
                                        </p:tgtEl>
                                        <p:attrNameLst>
                                          <p:attrName>style.visibility</p:attrName>
                                        </p:attrNameLst>
                                      </p:cBhvr>
                                      <p:to>
                                        <p:strVal val="visible"/>
                                      </p:to>
                                    </p:set>
                                    <p:animEffect transition="in" filter="fade">
                                      <p:cBhvr>
                                        <p:cTn id="35" dur="500"/>
                                        <p:tgtEl>
                                          <p:spTgt spid="163"/>
                                        </p:tgtEl>
                                      </p:cBhvr>
                                    </p:animEffect>
                                  </p:childTnLst>
                                </p:cTn>
                              </p:par>
                              <p:par>
                                <p:cTn id="36" presetID="10" presetClass="entr" presetSubtype="0" fill="hold" nodeType="withEffect">
                                  <p:stCondLst>
                                    <p:cond delay="1500"/>
                                  </p:stCondLst>
                                  <p:childTnLst>
                                    <p:set>
                                      <p:cBhvr>
                                        <p:cTn id="37" dur="1" fill="hold">
                                          <p:stCondLst>
                                            <p:cond delay="0"/>
                                          </p:stCondLst>
                                        </p:cTn>
                                        <p:tgtEl>
                                          <p:spTgt spid="152"/>
                                        </p:tgtEl>
                                        <p:attrNameLst>
                                          <p:attrName>style.visibility</p:attrName>
                                        </p:attrNameLst>
                                      </p:cBhvr>
                                      <p:to>
                                        <p:strVal val="visible"/>
                                      </p:to>
                                    </p:set>
                                    <p:animEffect transition="in" filter="fade">
                                      <p:cBhvr>
                                        <p:cTn id="38" dur="500"/>
                                        <p:tgtEl>
                                          <p:spTgt spid="152"/>
                                        </p:tgtEl>
                                      </p:cBhvr>
                                    </p:animEffect>
                                  </p:childTnLst>
                                </p:cTn>
                              </p:par>
                              <p:par>
                                <p:cTn id="39" presetID="10" presetClass="entr" presetSubtype="0" fill="hold" nodeType="withEffect">
                                  <p:stCondLst>
                                    <p:cond delay="175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2000"/>
                                  </p:stCondLst>
                                  <p:childTnLst>
                                    <p:set>
                                      <p:cBhvr>
                                        <p:cTn id="43" dur="1" fill="hold">
                                          <p:stCondLst>
                                            <p:cond delay="0"/>
                                          </p:stCondLst>
                                        </p:cTn>
                                        <p:tgtEl>
                                          <p:spTgt spid="160"/>
                                        </p:tgtEl>
                                        <p:attrNameLst>
                                          <p:attrName>style.visibility</p:attrName>
                                        </p:attrNameLst>
                                      </p:cBhvr>
                                      <p:to>
                                        <p:strVal val="visible"/>
                                      </p:to>
                                    </p:set>
                                    <p:animEffect transition="in" filter="fade">
                                      <p:cBhvr>
                                        <p:cTn id="44"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8763000" y="2386013"/>
            <a:ext cx="2060575" cy="2058987"/>
          </a:xfrm>
          <a:custGeom>
            <a:avLst/>
            <a:gdLst>
              <a:gd name="T0" fmla="*/ 1996768 w 549"/>
              <a:gd name="T1" fmla="*/ 913018 h 548"/>
              <a:gd name="T2" fmla="*/ 915811 w 549"/>
              <a:gd name="T3" fmla="*/ 63874 h 548"/>
              <a:gd name="T4" fmla="*/ 63807 w 549"/>
              <a:gd name="T5" fmla="*/ 1145970 h 548"/>
              <a:gd name="T6" fmla="*/ 1144764 w 549"/>
              <a:gd name="T7" fmla="*/ 1995114 h 548"/>
              <a:gd name="T8" fmla="*/ 1996768 w 549"/>
              <a:gd name="T9" fmla="*/ 913018 h 548"/>
              <a:gd name="T10" fmla="*/ 1309910 w 549"/>
              <a:gd name="T11" fmla="*/ 1048280 h 548"/>
              <a:gd name="T12" fmla="*/ 1129751 w 549"/>
              <a:gd name="T13" fmla="*/ 1070824 h 548"/>
              <a:gd name="T14" fmla="*/ 1193557 w 549"/>
              <a:gd name="T15" fmla="*/ 1615629 h 548"/>
              <a:gd name="T16" fmla="*/ 975864 w 549"/>
              <a:gd name="T17" fmla="*/ 1641930 h 548"/>
              <a:gd name="T18" fmla="*/ 908304 w 549"/>
              <a:gd name="T19" fmla="*/ 1097125 h 548"/>
              <a:gd name="T20" fmla="*/ 728145 w 549"/>
              <a:gd name="T21" fmla="*/ 1119669 h 548"/>
              <a:gd name="T22" fmla="*/ 701872 w 549"/>
              <a:gd name="T23" fmla="*/ 905504 h 548"/>
              <a:gd name="T24" fmla="*/ 885785 w 549"/>
              <a:gd name="T25" fmla="*/ 886717 h 548"/>
              <a:gd name="T26" fmla="*/ 867018 w 549"/>
              <a:gd name="T27" fmla="*/ 728912 h 548"/>
              <a:gd name="T28" fmla="*/ 1103477 w 549"/>
              <a:gd name="T29" fmla="*/ 417058 h 548"/>
              <a:gd name="T30" fmla="*/ 1268624 w 549"/>
              <a:gd name="T31" fmla="*/ 405786 h 548"/>
              <a:gd name="T32" fmla="*/ 1291144 w 549"/>
              <a:gd name="T33" fmla="*/ 593650 h 548"/>
              <a:gd name="T34" fmla="*/ 1178544 w 549"/>
              <a:gd name="T35" fmla="*/ 608679 h 548"/>
              <a:gd name="T36" fmla="*/ 1088464 w 549"/>
              <a:gd name="T37" fmla="*/ 721397 h 548"/>
              <a:gd name="T38" fmla="*/ 1103477 w 549"/>
              <a:gd name="T39" fmla="*/ 860417 h 548"/>
              <a:gd name="T40" fmla="*/ 1313663 w 549"/>
              <a:gd name="T41" fmla="*/ 834116 h 548"/>
              <a:gd name="T42" fmla="*/ 1309910 w 549"/>
              <a:gd name="T43" fmla="*/ 1048280 h 5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9" h="548">
                <a:moveTo>
                  <a:pt x="532" y="243"/>
                </a:moveTo>
                <a:cubicBezTo>
                  <a:pt x="515" y="101"/>
                  <a:pt x="386" y="0"/>
                  <a:pt x="244" y="17"/>
                </a:cubicBezTo>
                <a:cubicBezTo>
                  <a:pt x="102" y="34"/>
                  <a:pt x="0" y="163"/>
                  <a:pt x="17" y="305"/>
                </a:cubicBezTo>
                <a:cubicBezTo>
                  <a:pt x="34" y="447"/>
                  <a:pt x="163" y="548"/>
                  <a:pt x="305" y="531"/>
                </a:cubicBezTo>
                <a:cubicBezTo>
                  <a:pt x="447" y="514"/>
                  <a:pt x="549" y="385"/>
                  <a:pt x="532" y="243"/>
                </a:cubicBezTo>
                <a:close/>
                <a:moveTo>
                  <a:pt x="349" y="279"/>
                </a:moveTo>
                <a:cubicBezTo>
                  <a:pt x="301" y="285"/>
                  <a:pt x="301" y="285"/>
                  <a:pt x="301" y="285"/>
                </a:cubicBezTo>
                <a:cubicBezTo>
                  <a:pt x="318" y="430"/>
                  <a:pt x="318" y="430"/>
                  <a:pt x="318" y="430"/>
                </a:cubicBezTo>
                <a:cubicBezTo>
                  <a:pt x="260" y="437"/>
                  <a:pt x="260" y="437"/>
                  <a:pt x="260" y="437"/>
                </a:cubicBezTo>
                <a:cubicBezTo>
                  <a:pt x="242" y="292"/>
                  <a:pt x="242" y="292"/>
                  <a:pt x="242" y="292"/>
                </a:cubicBezTo>
                <a:cubicBezTo>
                  <a:pt x="194" y="298"/>
                  <a:pt x="194" y="298"/>
                  <a:pt x="194" y="298"/>
                </a:cubicBezTo>
                <a:cubicBezTo>
                  <a:pt x="187" y="241"/>
                  <a:pt x="187" y="241"/>
                  <a:pt x="187" y="241"/>
                </a:cubicBezTo>
                <a:cubicBezTo>
                  <a:pt x="236" y="236"/>
                  <a:pt x="236" y="236"/>
                  <a:pt x="236" y="236"/>
                </a:cubicBezTo>
                <a:cubicBezTo>
                  <a:pt x="231" y="194"/>
                  <a:pt x="231" y="194"/>
                  <a:pt x="231" y="194"/>
                </a:cubicBezTo>
                <a:cubicBezTo>
                  <a:pt x="225" y="146"/>
                  <a:pt x="251" y="116"/>
                  <a:pt x="294" y="111"/>
                </a:cubicBezTo>
                <a:cubicBezTo>
                  <a:pt x="315" y="108"/>
                  <a:pt x="333" y="107"/>
                  <a:pt x="338" y="108"/>
                </a:cubicBezTo>
                <a:cubicBezTo>
                  <a:pt x="344" y="158"/>
                  <a:pt x="344" y="158"/>
                  <a:pt x="344" y="158"/>
                </a:cubicBezTo>
                <a:cubicBezTo>
                  <a:pt x="314" y="162"/>
                  <a:pt x="314" y="162"/>
                  <a:pt x="314" y="162"/>
                </a:cubicBezTo>
                <a:cubicBezTo>
                  <a:pt x="291" y="164"/>
                  <a:pt x="288" y="176"/>
                  <a:pt x="290" y="192"/>
                </a:cubicBezTo>
                <a:cubicBezTo>
                  <a:pt x="294" y="229"/>
                  <a:pt x="294" y="229"/>
                  <a:pt x="294" y="229"/>
                </a:cubicBezTo>
                <a:cubicBezTo>
                  <a:pt x="350" y="222"/>
                  <a:pt x="350" y="222"/>
                  <a:pt x="350" y="222"/>
                </a:cubicBezTo>
                <a:lnTo>
                  <a:pt x="349" y="279"/>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6"/>
          <p:cNvSpPr>
            <a:spLocks noEditPoints="1"/>
          </p:cNvSpPr>
          <p:nvPr/>
        </p:nvSpPr>
        <p:spPr bwMode="auto">
          <a:xfrm>
            <a:off x="9224963" y="4568825"/>
            <a:ext cx="1651000" cy="1654175"/>
          </a:xfrm>
          <a:custGeom>
            <a:avLst/>
            <a:gdLst>
              <a:gd name="T0" fmla="*/ 52532 w 440"/>
              <a:gd name="T1" fmla="*/ 917315 h 440"/>
              <a:gd name="T2" fmla="*/ 296430 w 440"/>
              <a:gd name="T3" fmla="*/ 1071454 h 440"/>
              <a:gd name="T4" fmla="*/ 270164 w 440"/>
              <a:gd name="T5" fmla="*/ 1011302 h 440"/>
              <a:gd name="T6" fmla="*/ 281420 w 440"/>
              <a:gd name="T7" fmla="*/ 943632 h 440"/>
              <a:gd name="T8" fmla="*/ 341457 w 440"/>
              <a:gd name="T9" fmla="*/ 1105290 h 440"/>
              <a:gd name="T10" fmla="*/ 307686 w 440"/>
              <a:gd name="T11" fmla="*/ 1007543 h 440"/>
              <a:gd name="T12" fmla="*/ 318943 w 440"/>
              <a:gd name="T13" fmla="*/ 902277 h 440"/>
              <a:gd name="T14" fmla="*/ 382732 w 440"/>
              <a:gd name="T15" fmla="*/ 1120328 h 440"/>
              <a:gd name="T16" fmla="*/ 348961 w 440"/>
              <a:gd name="T17" fmla="*/ 879720 h 440"/>
              <a:gd name="T18" fmla="*/ 386484 w 440"/>
              <a:gd name="T19" fmla="*/ 996264 h 440"/>
              <a:gd name="T20" fmla="*/ 431511 w 440"/>
              <a:gd name="T21" fmla="*/ 1120328 h 440"/>
              <a:gd name="T22" fmla="*/ 393989 w 440"/>
              <a:gd name="T23" fmla="*/ 868442 h 440"/>
              <a:gd name="T24" fmla="*/ 431511 w 440"/>
              <a:gd name="T25" fmla="*/ 992505 h 440"/>
              <a:gd name="T26" fmla="*/ 476539 w 440"/>
              <a:gd name="T27" fmla="*/ 1116568 h 440"/>
              <a:gd name="T28" fmla="*/ 439016 w 440"/>
              <a:gd name="T29" fmla="*/ 872201 h 440"/>
              <a:gd name="T30" fmla="*/ 480291 w 440"/>
              <a:gd name="T31" fmla="*/ 984986 h 440"/>
              <a:gd name="T32" fmla="*/ 529070 w 440"/>
              <a:gd name="T33" fmla="*/ 1105290 h 440"/>
              <a:gd name="T34" fmla="*/ 487795 w 440"/>
              <a:gd name="T35" fmla="*/ 984986 h 440"/>
              <a:gd name="T36" fmla="*/ 491548 w 440"/>
              <a:gd name="T37" fmla="*/ 793252 h 440"/>
              <a:gd name="T38" fmla="*/ 566593 w 440"/>
              <a:gd name="T39" fmla="*/ 1109049 h 440"/>
              <a:gd name="T40" fmla="*/ 514061 w 440"/>
              <a:gd name="T41" fmla="*/ 748138 h 440"/>
              <a:gd name="T42" fmla="*/ 570345 w 440"/>
              <a:gd name="T43" fmla="*/ 973708 h 440"/>
              <a:gd name="T44" fmla="*/ 615373 w 440"/>
              <a:gd name="T45" fmla="*/ 1101530 h 440"/>
              <a:gd name="T46" fmla="*/ 559089 w 440"/>
              <a:gd name="T47" fmla="*/ 721822 h 440"/>
              <a:gd name="T48" fmla="*/ 619125 w 440"/>
              <a:gd name="T49" fmla="*/ 969948 h 440"/>
              <a:gd name="T50" fmla="*/ 660400 w 440"/>
              <a:gd name="T51" fmla="*/ 1097771 h 440"/>
              <a:gd name="T52" fmla="*/ 604116 w 440"/>
              <a:gd name="T53" fmla="*/ 706784 h 440"/>
              <a:gd name="T54" fmla="*/ 667905 w 440"/>
              <a:gd name="T55" fmla="*/ 962429 h 440"/>
              <a:gd name="T56" fmla="*/ 671657 w 440"/>
              <a:gd name="T57" fmla="*/ 1082733 h 440"/>
              <a:gd name="T58" fmla="*/ 660400 w 440"/>
              <a:gd name="T59" fmla="*/ 1097771 h 440"/>
              <a:gd name="T60" fmla="*/ 694170 w 440"/>
              <a:gd name="T61" fmla="*/ 1078973 h 440"/>
              <a:gd name="T62" fmla="*/ 660400 w 440"/>
              <a:gd name="T63" fmla="*/ 695505 h 440"/>
              <a:gd name="T64" fmla="*/ 720436 w 440"/>
              <a:gd name="T65" fmla="*/ 1078973 h 440"/>
              <a:gd name="T66" fmla="*/ 742950 w 440"/>
              <a:gd name="T67" fmla="*/ 1075214 h 440"/>
              <a:gd name="T68" fmla="*/ 709180 w 440"/>
              <a:gd name="T69" fmla="*/ 695505 h 440"/>
              <a:gd name="T70" fmla="*/ 769216 w 440"/>
              <a:gd name="T71" fmla="*/ 1071454 h 440"/>
              <a:gd name="T72" fmla="*/ 769216 w 440"/>
              <a:gd name="T73" fmla="*/ 951151 h 440"/>
              <a:gd name="T74" fmla="*/ 769216 w 440"/>
              <a:gd name="T75" fmla="*/ 657911 h 440"/>
              <a:gd name="T76" fmla="*/ 806739 w 440"/>
              <a:gd name="T77" fmla="*/ 1078973 h 440"/>
              <a:gd name="T78" fmla="*/ 836757 w 440"/>
              <a:gd name="T79" fmla="*/ 1060176 h 440"/>
              <a:gd name="T80" fmla="*/ 799234 w 440"/>
              <a:gd name="T81" fmla="*/ 612797 h 440"/>
              <a:gd name="T82" fmla="*/ 866775 w 440"/>
              <a:gd name="T83" fmla="*/ 1056416 h 440"/>
              <a:gd name="T84" fmla="*/ 881784 w 440"/>
              <a:gd name="T85" fmla="*/ 1052657 h 440"/>
              <a:gd name="T86" fmla="*/ 926811 w 440"/>
              <a:gd name="T87" fmla="*/ 563923 h 440"/>
              <a:gd name="T88" fmla="*/ 1410855 w 440"/>
              <a:gd name="T89" fmla="*/ 864682 h 4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0" h="440">
                <a:moveTo>
                  <a:pt x="426" y="195"/>
                </a:moveTo>
                <a:cubicBezTo>
                  <a:pt x="413" y="81"/>
                  <a:pt x="310" y="0"/>
                  <a:pt x="196" y="14"/>
                </a:cubicBezTo>
                <a:cubicBezTo>
                  <a:pt x="82" y="27"/>
                  <a:pt x="0" y="130"/>
                  <a:pt x="14" y="244"/>
                </a:cubicBezTo>
                <a:cubicBezTo>
                  <a:pt x="28" y="358"/>
                  <a:pt x="131" y="440"/>
                  <a:pt x="245" y="426"/>
                </a:cubicBezTo>
                <a:cubicBezTo>
                  <a:pt x="359" y="412"/>
                  <a:pt x="440" y="309"/>
                  <a:pt x="426" y="195"/>
                </a:cubicBezTo>
                <a:close/>
                <a:moveTo>
                  <a:pt x="79" y="285"/>
                </a:moveTo>
                <a:cubicBezTo>
                  <a:pt x="78" y="286"/>
                  <a:pt x="78" y="286"/>
                  <a:pt x="77" y="286"/>
                </a:cubicBezTo>
                <a:cubicBezTo>
                  <a:pt x="77" y="286"/>
                  <a:pt x="76" y="286"/>
                  <a:pt x="76" y="285"/>
                </a:cubicBezTo>
                <a:cubicBezTo>
                  <a:pt x="72" y="269"/>
                  <a:pt x="72" y="269"/>
                  <a:pt x="72" y="269"/>
                </a:cubicBezTo>
                <a:cubicBezTo>
                  <a:pt x="72" y="252"/>
                  <a:pt x="72" y="252"/>
                  <a:pt x="72" y="252"/>
                </a:cubicBezTo>
                <a:cubicBezTo>
                  <a:pt x="72" y="251"/>
                  <a:pt x="73" y="251"/>
                  <a:pt x="73" y="250"/>
                </a:cubicBezTo>
                <a:cubicBezTo>
                  <a:pt x="74" y="250"/>
                  <a:pt x="74" y="251"/>
                  <a:pt x="75" y="251"/>
                </a:cubicBezTo>
                <a:cubicBezTo>
                  <a:pt x="79" y="268"/>
                  <a:pt x="79" y="268"/>
                  <a:pt x="79" y="268"/>
                </a:cubicBezTo>
                <a:lnTo>
                  <a:pt x="79" y="285"/>
                </a:lnTo>
                <a:close/>
                <a:moveTo>
                  <a:pt x="91" y="294"/>
                </a:moveTo>
                <a:cubicBezTo>
                  <a:pt x="91" y="294"/>
                  <a:pt x="91" y="295"/>
                  <a:pt x="90" y="295"/>
                </a:cubicBezTo>
                <a:cubicBezTo>
                  <a:pt x="89" y="295"/>
                  <a:pt x="89" y="295"/>
                  <a:pt x="88" y="294"/>
                </a:cubicBezTo>
                <a:cubicBezTo>
                  <a:pt x="82" y="268"/>
                  <a:pt x="82" y="268"/>
                  <a:pt x="82" y="268"/>
                </a:cubicBezTo>
                <a:cubicBezTo>
                  <a:pt x="82" y="240"/>
                  <a:pt x="82" y="240"/>
                  <a:pt x="82" y="240"/>
                </a:cubicBezTo>
                <a:cubicBezTo>
                  <a:pt x="82" y="239"/>
                  <a:pt x="83" y="239"/>
                  <a:pt x="83" y="239"/>
                </a:cubicBezTo>
                <a:cubicBezTo>
                  <a:pt x="84" y="239"/>
                  <a:pt x="84" y="239"/>
                  <a:pt x="85" y="240"/>
                </a:cubicBezTo>
                <a:cubicBezTo>
                  <a:pt x="91" y="267"/>
                  <a:pt x="91" y="267"/>
                  <a:pt x="91" y="267"/>
                </a:cubicBezTo>
                <a:lnTo>
                  <a:pt x="91" y="294"/>
                </a:lnTo>
                <a:close/>
                <a:moveTo>
                  <a:pt x="102" y="298"/>
                </a:moveTo>
                <a:cubicBezTo>
                  <a:pt x="102" y="299"/>
                  <a:pt x="101" y="298"/>
                  <a:pt x="101" y="297"/>
                </a:cubicBezTo>
                <a:cubicBezTo>
                  <a:pt x="94" y="266"/>
                  <a:pt x="94" y="266"/>
                  <a:pt x="94" y="266"/>
                </a:cubicBezTo>
                <a:cubicBezTo>
                  <a:pt x="93" y="234"/>
                  <a:pt x="93" y="234"/>
                  <a:pt x="93" y="234"/>
                </a:cubicBezTo>
                <a:cubicBezTo>
                  <a:pt x="93" y="233"/>
                  <a:pt x="94" y="232"/>
                  <a:pt x="94" y="232"/>
                </a:cubicBezTo>
                <a:cubicBezTo>
                  <a:pt x="95" y="232"/>
                  <a:pt x="96" y="232"/>
                  <a:pt x="96" y="233"/>
                </a:cubicBezTo>
                <a:cubicBezTo>
                  <a:pt x="103" y="265"/>
                  <a:pt x="103" y="265"/>
                  <a:pt x="103" y="265"/>
                </a:cubicBezTo>
                <a:cubicBezTo>
                  <a:pt x="104" y="297"/>
                  <a:pt x="104" y="297"/>
                  <a:pt x="104" y="297"/>
                </a:cubicBezTo>
                <a:cubicBezTo>
                  <a:pt x="104" y="298"/>
                  <a:pt x="103" y="298"/>
                  <a:pt x="102" y="298"/>
                </a:cubicBezTo>
                <a:close/>
                <a:moveTo>
                  <a:pt x="115" y="298"/>
                </a:moveTo>
                <a:cubicBezTo>
                  <a:pt x="114" y="298"/>
                  <a:pt x="113" y="298"/>
                  <a:pt x="113" y="297"/>
                </a:cubicBezTo>
                <a:cubicBezTo>
                  <a:pt x="106" y="265"/>
                  <a:pt x="106" y="265"/>
                  <a:pt x="106" y="265"/>
                </a:cubicBezTo>
                <a:cubicBezTo>
                  <a:pt x="105" y="231"/>
                  <a:pt x="105" y="231"/>
                  <a:pt x="105" y="231"/>
                </a:cubicBezTo>
                <a:cubicBezTo>
                  <a:pt x="105" y="230"/>
                  <a:pt x="105" y="229"/>
                  <a:pt x="106" y="229"/>
                </a:cubicBezTo>
                <a:cubicBezTo>
                  <a:pt x="107" y="229"/>
                  <a:pt x="108" y="230"/>
                  <a:pt x="108" y="231"/>
                </a:cubicBezTo>
                <a:cubicBezTo>
                  <a:pt x="115" y="264"/>
                  <a:pt x="115" y="264"/>
                  <a:pt x="115" y="264"/>
                </a:cubicBezTo>
                <a:cubicBezTo>
                  <a:pt x="116" y="296"/>
                  <a:pt x="116" y="296"/>
                  <a:pt x="116" y="296"/>
                </a:cubicBezTo>
                <a:cubicBezTo>
                  <a:pt x="116" y="297"/>
                  <a:pt x="116" y="298"/>
                  <a:pt x="115" y="298"/>
                </a:cubicBezTo>
                <a:close/>
                <a:moveTo>
                  <a:pt x="127" y="297"/>
                </a:moveTo>
                <a:cubicBezTo>
                  <a:pt x="126" y="298"/>
                  <a:pt x="125" y="297"/>
                  <a:pt x="125" y="296"/>
                </a:cubicBezTo>
                <a:cubicBezTo>
                  <a:pt x="118" y="263"/>
                  <a:pt x="118" y="263"/>
                  <a:pt x="118" y="263"/>
                </a:cubicBezTo>
                <a:cubicBezTo>
                  <a:pt x="117" y="232"/>
                  <a:pt x="117" y="232"/>
                  <a:pt x="117" y="232"/>
                </a:cubicBezTo>
                <a:cubicBezTo>
                  <a:pt x="117" y="231"/>
                  <a:pt x="118" y="230"/>
                  <a:pt x="119" y="230"/>
                </a:cubicBezTo>
                <a:cubicBezTo>
                  <a:pt x="120" y="230"/>
                  <a:pt x="121" y="231"/>
                  <a:pt x="121" y="232"/>
                </a:cubicBezTo>
                <a:cubicBezTo>
                  <a:pt x="128" y="262"/>
                  <a:pt x="128" y="262"/>
                  <a:pt x="128" y="262"/>
                </a:cubicBezTo>
                <a:cubicBezTo>
                  <a:pt x="129" y="295"/>
                  <a:pt x="129" y="295"/>
                  <a:pt x="129" y="295"/>
                </a:cubicBezTo>
                <a:cubicBezTo>
                  <a:pt x="129" y="296"/>
                  <a:pt x="128" y="297"/>
                  <a:pt x="127" y="297"/>
                </a:cubicBezTo>
                <a:close/>
                <a:moveTo>
                  <a:pt x="141" y="294"/>
                </a:moveTo>
                <a:cubicBezTo>
                  <a:pt x="141" y="295"/>
                  <a:pt x="140" y="296"/>
                  <a:pt x="139" y="296"/>
                </a:cubicBezTo>
                <a:cubicBezTo>
                  <a:pt x="138" y="296"/>
                  <a:pt x="137" y="295"/>
                  <a:pt x="137" y="294"/>
                </a:cubicBezTo>
                <a:cubicBezTo>
                  <a:pt x="130" y="262"/>
                  <a:pt x="130" y="262"/>
                  <a:pt x="130" y="262"/>
                </a:cubicBezTo>
                <a:cubicBezTo>
                  <a:pt x="127" y="211"/>
                  <a:pt x="127" y="211"/>
                  <a:pt x="127" y="211"/>
                </a:cubicBezTo>
                <a:cubicBezTo>
                  <a:pt x="127" y="210"/>
                  <a:pt x="127" y="209"/>
                  <a:pt x="129" y="209"/>
                </a:cubicBezTo>
                <a:cubicBezTo>
                  <a:pt x="130" y="209"/>
                  <a:pt x="131" y="210"/>
                  <a:pt x="131" y="211"/>
                </a:cubicBezTo>
                <a:cubicBezTo>
                  <a:pt x="140" y="261"/>
                  <a:pt x="140" y="261"/>
                  <a:pt x="140" y="261"/>
                </a:cubicBezTo>
                <a:cubicBezTo>
                  <a:pt x="141" y="294"/>
                  <a:pt x="141" y="294"/>
                  <a:pt x="141" y="294"/>
                </a:cubicBezTo>
                <a:close/>
                <a:moveTo>
                  <a:pt x="151" y="295"/>
                </a:moveTo>
                <a:cubicBezTo>
                  <a:pt x="150" y="295"/>
                  <a:pt x="149" y="294"/>
                  <a:pt x="149" y="293"/>
                </a:cubicBezTo>
                <a:cubicBezTo>
                  <a:pt x="143" y="261"/>
                  <a:pt x="143" y="261"/>
                  <a:pt x="143" y="261"/>
                </a:cubicBezTo>
                <a:cubicBezTo>
                  <a:pt x="137" y="199"/>
                  <a:pt x="137" y="199"/>
                  <a:pt x="137" y="199"/>
                </a:cubicBezTo>
                <a:cubicBezTo>
                  <a:pt x="137" y="197"/>
                  <a:pt x="138" y="196"/>
                  <a:pt x="140" y="196"/>
                </a:cubicBezTo>
                <a:cubicBezTo>
                  <a:pt x="141" y="195"/>
                  <a:pt x="142" y="196"/>
                  <a:pt x="142" y="198"/>
                </a:cubicBezTo>
                <a:cubicBezTo>
                  <a:pt x="152" y="259"/>
                  <a:pt x="152" y="259"/>
                  <a:pt x="152" y="259"/>
                </a:cubicBezTo>
                <a:cubicBezTo>
                  <a:pt x="154" y="292"/>
                  <a:pt x="154" y="292"/>
                  <a:pt x="154" y="292"/>
                </a:cubicBezTo>
                <a:cubicBezTo>
                  <a:pt x="154" y="293"/>
                  <a:pt x="153" y="295"/>
                  <a:pt x="151" y="295"/>
                </a:cubicBezTo>
                <a:close/>
                <a:moveTo>
                  <a:pt x="164" y="293"/>
                </a:moveTo>
                <a:cubicBezTo>
                  <a:pt x="162" y="293"/>
                  <a:pt x="161" y="292"/>
                  <a:pt x="161" y="291"/>
                </a:cubicBezTo>
                <a:cubicBezTo>
                  <a:pt x="155" y="259"/>
                  <a:pt x="155" y="259"/>
                  <a:pt x="155" y="259"/>
                </a:cubicBezTo>
                <a:cubicBezTo>
                  <a:pt x="149" y="192"/>
                  <a:pt x="149" y="192"/>
                  <a:pt x="149" y="192"/>
                </a:cubicBezTo>
                <a:cubicBezTo>
                  <a:pt x="149" y="190"/>
                  <a:pt x="150" y="189"/>
                  <a:pt x="151" y="189"/>
                </a:cubicBezTo>
                <a:cubicBezTo>
                  <a:pt x="153" y="189"/>
                  <a:pt x="154" y="190"/>
                  <a:pt x="155" y="191"/>
                </a:cubicBezTo>
                <a:cubicBezTo>
                  <a:pt x="165" y="258"/>
                  <a:pt x="165" y="258"/>
                  <a:pt x="165" y="258"/>
                </a:cubicBezTo>
                <a:cubicBezTo>
                  <a:pt x="166" y="290"/>
                  <a:pt x="166" y="290"/>
                  <a:pt x="166" y="290"/>
                </a:cubicBezTo>
                <a:cubicBezTo>
                  <a:pt x="166" y="292"/>
                  <a:pt x="165" y="293"/>
                  <a:pt x="164" y="293"/>
                </a:cubicBezTo>
                <a:close/>
                <a:moveTo>
                  <a:pt x="176" y="292"/>
                </a:moveTo>
                <a:cubicBezTo>
                  <a:pt x="175" y="292"/>
                  <a:pt x="173" y="291"/>
                  <a:pt x="173" y="289"/>
                </a:cubicBezTo>
                <a:cubicBezTo>
                  <a:pt x="167" y="258"/>
                  <a:pt x="167" y="258"/>
                  <a:pt x="167" y="258"/>
                </a:cubicBezTo>
                <a:cubicBezTo>
                  <a:pt x="161" y="188"/>
                  <a:pt x="161" y="188"/>
                  <a:pt x="161" y="188"/>
                </a:cubicBezTo>
                <a:cubicBezTo>
                  <a:pt x="161" y="186"/>
                  <a:pt x="162" y="185"/>
                  <a:pt x="164" y="185"/>
                </a:cubicBezTo>
                <a:cubicBezTo>
                  <a:pt x="165" y="185"/>
                  <a:pt x="167" y="186"/>
                  <a:pt x="167" y="187"/>
                </a:cubicBezTo>
                <a:cubicBezTo>
                  <a:pt x="178" y="256"/>
                  <a:pt x="178" y="256"/>
                  <a:pt x="178" y="256"/>
                </a:cubicBezTo>
                <a:cubicBezTo>
                  <a:pt x="179" y="288"/>
                  <a:pt x="179" y="288"/>
                  <a:pt x="179" y="288"/>
                </a:cubicBezTo>
                <a:cubicBezTo>
                  <a:pt x="179" y="288"/>
                  <a:pt x="179" y="288"/>
                  <a:pt x="179" y="288"/>
                </a:cubicBezTo>
                <a:cubicBezTo>
                  <a:pt x="179" y="288"/>
                  <a:pt x="179" y="288"/>
                  <a:pt x="179" y="288"/>
                </a:cubicBezTo>
                <a:cubicBezTo>
                  <a:pt x="179" y="288"/>
                  <a:pt x="179" y="288"/>
                  <a:pt x="179" y="288"/>
                </a:cubicBezTo>
                <a:cubicBezTo>
                  <a:pt x="179" y="288"/>
                  <a:pt x="179" y="288"/>
                  <a:pt x="179" y="288"/>
                </a:cubicBezTo>
                <a:cubicBezTo>
                  <a:pt x="179" y="290"/>
                  <a:pt x="178" y="292"/>
                  <a:pt x="176" y="292"/>
                </a:cubicBezTo>
                <a:close/>
                <a:moveTo>
                  <a:pt x="192" y="287"/>
                </a:moveTo>
                <a:cubicBezTo>
                  <a:pt x="192" y="288"/>
                  <a:pt x="191" y="290"/>
                  <a:pt x="189" y="290"/>
                </a:cubicBezTo>
                <a:cubicBezTo>
                  <a:pt x="187" y="290"/>
                  <a:pt x="186" y="289"/>
                  <a:pt x="185" y="287"/>
                </a:cubicBezTo>
                <a:cubicBezTo>
                  <a:pt x="180" y="256"/>
                  <a:pt x="180" y="256"/>
                  <a:pt x="180" y="256"/>
                </a:cubicBezTo>
                <a:cubicBezTo>
                  <a:pt x="174" y="188"/>
                  <a:pt x="174" y="188"/>
                  <a:pt x="174" y="188"/>
                </a:cubicBezTo>
                <a:cubicBezTo>
                  <a:pt x="173" y="187"/>
                  <a:pt x="175" y="185"/>
                  <a:pt x="176" y="185"/>
                </a:cubicBezTo>
                <a:cubicBezTo>
                  <a:pt x="178" y="185"/>
                  <a:pt x="180" y="186"/>
                  <a:pt x="180" y="188"/>
                </a:cubicBezTo>
                <a:cubicBezTo>
                  <a:pt x="190" y="255"/>
                  <a:pt x="190" y="255"/>
                  <a:pt x="190" y="255"/>
                </a:cubicBezTo>
                <a:cubicBezTo>
                  <a:pt x="192" y="287"/>
                  <a:pt x="192" y="287"/>
                  <a:pt x="192" y="287"/>
                </a:cubicBezTo>
                <a:close/>
                <a:moveTo>
                  <a:pt x="205" y="285"/>
                </a:moveTo>
                <a:cubicBezTo>
                  <a:pt x="205" y="287"/>
                  <a:pt x="204" y="289"/>
                  <a:pt x="202" y="289"/>
                </a:cubicBezTo>
                <a:cubicBezTo>
                  <a:pt x="200" y="289"/>
                  <a:pt x="198" y="288"/>
                  <a:pt x="198" y="286"/>
                </a:cubicBezTo>
                <a:cubicBezTo>
                  <a:pt x="192" y="255"/>
                  <a:pt x="192" y="255"/>
                  <a:pt x="192" y="255"/>
                </a:cubicBezTo>
                <a:cubicBezTo>
                  <a:pt x="186" y="189"/>
                  <a:pt x="186" y="189"/>
                  <a:pt x="186" y="189"/>
                </a:cubicBezTo>
                <a:cubicBezTo>
                  <a:pt x="186" y="187"/>
                  <a:pt x="187" y="186"/>
                  <a:pt x="189" y="185"/>
                </a:cubicBezTo>
                <a:cubicBezTo>
                  <a:pt x="191" y="185"/>
                  <a:pt x="193" y="187"/>
                  <a:pt x="193" y="189"/>
                </a:cubicBezTo>
                <a:cubicBezTo>
                  <a:pt x="203" y="253"/>
                  <a:pt x="203" y="253"/>
                  <a:pt x="203" y="253"/>
                </a:cubicBezTo>
                <a:cubicBezTo>
                  <a:pt x="205" y="285"/>
                  <a:pt x="205" y="285"/>
                  <a:pt x="205" y="285"/>
                </a:cubicBezTo>
                <a:close/>
                <a:moveTo>
                  <a:pt x="215" y="287"/>
                </a:moveTo>
                <a:cubicBezTo>
                  <a:pt x="213" y="288"/>
                  <a:pt x="211" y="286"/>
                  <a:pt x="210" y="284"/>
                </a:cubicBezTo>
                <a:cubicBezTo>
                  <a:pt x="205" y="253"/>
                  <a:pt x="205" y="253"/>
                  <a:pt x="205" y="253"/>
                </a:cubicBezTo>
                <a:cubicBezTo>
                  <a:pt x="197" y="176"/>
                  <a:pt x="197" y="176"/>
                  <a:pt x="197" y="176"/>
                </a:cubicBezTo>
                <a:cubicBezTo>
                  <a:pt x="197" y="173"/>
                  <a:pt x="199" y="172"/>
                  <a:pt x="201" y="171"/>
                </a:cubicBezTo>
                <a:cubicBezTo>
                  <a:pt x="203" y="171"/>
                  <a:pt x="205" y="173"/>
                  <a:pt x="205" y="175"/>
                </a:cubicBezTo>
                <a:cubicBezTo>
                  <a:pt x="216" y="252"/>
                  <a:pt x="216" y="252"/>
                  <a:pt x="216" y="252"/>
                </a:cubicBezTo>
                <a:cubicBezTo>
                  <a:pt x="218" y="283"/>
                  <a:pt x="218" y="283"/>
                  <a:pt x="218" y="283"/>
                </a:cubicBezTo>
                <a:cubicBezTo>
                  <a:pt x="218" y="285"/>
                  <a:pt x="217" y="287"/>
                  <a:pt x="215" y="287"/>
                </a:cubicBezTo>
                <a:close/>
                <a:moveTo>
                  <a:pt x="231" y="281"/>
                </a:moveTo>
                <a:cubicBezTo>
                  <a:pt x="231" y="283"/>
                  <a:pt x="230" y="285"/>
                  <a:pt x="227" y="286"/>
                </a:cubicBezTo>
                <a:cubicBezTo>
                  <a:pt x="225" y="286"/>
                  <a:pt x="223" y="284"/>
                  <a:pt x="223" y="282"/>
                </a:cubicBezTo>
                <a:cubicBezTo>
                  <a:pt x="217" y="252"/>
                  <a:pt x="217" y="252"/>
                  <a:pt x="217" y="252"/>
                </a:cubicBezTo>
                <a:cubicBezTo>
                  <a:pt x="209" y="167"/>
                  <a:pt x="209" y="167"/>
                  <a:pt x="209" y="167"/>
                </a:cubicBezTo>
                <a:cubicBezTo>
                  <a:pt x="209" y="165"/>
                  <a:pt x="210" y="163"/>
                  <a:pt x="213" y="163"/>
                </a:cubicBezTo>
                <a:cubicBezTo>
                  <a:pt x="215" y="162"/>
                  <a:pt x="217" y="164"/>
                  <a:pt x="217" y="166"/>
                </a:cubicBezTo>
                <a:cubicBezTo>
                  <a:pt x="229" y="250"/>
                  <a:pt x="229" y="250"/>
                  <a:pt x="229" y="250"/>
                </a:cubicBezTo>
                <a:cubicBezTo>
                  <a:pt x="231" y="281"/>
                  <a:pt x="231" y="281"/>
                  <a:pt x="231" y="281"/>
                </a:cubicBezTo>
                <a:close/>
                <a:moveTo>
                  <a:pt x="343" y="272"/>
                </a:moveTo>
                <a:cubicBezTo>
                  <a:pt x="342" y="272"/>
                  <a:pt x="239" y="284"/>
                  <a:pt x="239" y="284"/>
                </a:cubicBezTo>
                <a:cubicBezTo>
                  <a:pt x="237" y="284"/>
                  <a:pt x="235" y="283"/>
                  <a:pt x="235" y="280"/>
                </a:cubicBezTo>
                <a:cubicBezTo>
                  <a:pt x="220" y="162"/>
                  <a:pt x="220" y="162"/>
                  <a:pt x="220" y="162"/>
                </a:cubicBezTo>
                <a:cubicBezTo>
                  <a:pt x="220" y="160"/>
                  <a:pt x="221" y="158"/>
                  <a:pt x="223" y="157"/>
                </a:cubicBezTo>
                <a:cubicBezTo>
                  <a:pt x="230" y="153"/>
                  <a:pt x="238" y="151"/>
                  <a:pt x="247" y="150"/>
                </a:cubicBezTo>
                <a:cubicBezTo>
                  <a:pt x="281" y="145"/>
                  <a:pt x="313" y="169"/>
                  <a:pt x="320" y="202"/>
                </a:cubicBezTo>
                <a:cubicBezTo>
                  <a:pt x="324" y="199"/>
                  <a:pt x="329" y="198"/>
                  <a:pt x="334" y="197"/>
                </a:cubicBezTo>
                <a:cubicBezTo>
                  <a:pt x="355" y="195"/>
                  <a:pt x="373" y="210"/>
                  <a:pt x="376" y="230"/>
                </a:cubicBezTo>
                <a:cubicBezTo>
                  <a:pt x="378" y="251"/>
                  <a:pt x="364" y="270"/>
                  <a:pt x="343" y="272"/>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7"/>
          <p:cNvSpPr>
            <a:spLocks noEditPoints="1"/>
          </p:cNvSpPr>
          <p:nvPr/>
        </p:nvSpPr>
        <p:spPr bwMode="auto">
          <a:xfrm>
            <a:off x="7400925" y="1382713"/>
            <a:ext cx="1331913" cy="1333500"/>
          </a:xfrm>
          <a:custGeom>
            <a:avLst/>
            <a:gdLst>
              <a:gd name="T0" fmla="*/ 1290642 w 355"/>
              <a:gd name="T1" fmla="*/ 593501 h 355"/>
              <a:gd name="T2" fmla="*/ 592795 w 355"/>
              <a:gd name="T3" fmla="*/ 41320 h 355"/>
              <a:gd name="T4" fmla="*/ 41271 w 355"/>
              <a:gd name="T5" fmla="*/ 739999 h 355"/>
              <a:gd name="T6" fmla="*/ 739118 w 355"/>
              <a:gd name="T7" fmla="*/ 1292180 h 355"/>
              <a:gd name="T8" fmla="*/ 1290642 w 355"/>
              <a:gd name="T9" fmla="*/ 593501 h 355"/>
              <a:gd name="T10" fmla="*/ 956726 w 355"/>
              <a:gd name="T11" fmla="*/ 492080 h 355"/>
              <a:gd name="T12" fmla="*/ 559028 w 355"/>
              <a:gd name="T13" fmla="*/ 999186 h 355"/>
              <a:gd name="T14" fmla="*/ 307653 w 355"/>
              <a:gd name="T15" fmla="*/ 954110 h 355"/>
              <a:gd name="T16" fmla="*/ 348924 w 355"/>
              <a:gd name="T17" fmla="*/ 954110 h 355"/>
              <a:gd name="T18" fmla="*/ 536517 w 355"/>
              <a:gd name="T19" fmla="*/ 863958 h 355"/>
              <a:gd name="T20" fmla="*/ 375187 w 355"/>
              <a:gd name="T21" fmla="*/ 770049 h 355"/>
              <a:gd name="T22" fmla="*/ 405202 w 355"/>
              <a:gd name="T23" fmla="*/ 770049 h 355"/>
              <a:gd name="T24" fmla="*/ 446472 w 355"/>
              <a:gd name="T25" fmla="*/ 758780 h 355"/>
              <a:gd name="T26" fmla="*/ 300149 w 355"/>
              <a:gd name="T27" fmla="*/ 619796 h 355"/>
              <a:gd name="T28" fmla="*/ 300149 w 355"/>
              <a:gd name="T29" fmla="*/ 616039 h 355"/>
              <a:gd name="T30" fmla="*/ 375187 w 355"/>
              <a:gd name="T31" fmla="*/ 627308 h 355"/>
              <a:gd name="T32" fmla="*/ 288894 w 355"/>
              <a:gd name="T33" fmla="*/ 503349 h 355"/>
              <a:gd name="T34" fmla="*/ 300149 w 355"/>
              <a:gd name="T35" fmla="*/ 420710 h 355"/>
              <a:gd name="T36" fmla="*/ 645321 w 355"/>
              <a:gd name="T37" fmla="*/ 548425 h 355"/>
              <a:gd name="T38" fmla="*/ 637817 w 355"/>
              <a:gd name="T39" fmla="*/ 514618 h 355"/>
              <a:gd name="T40" fmla="*/ 776637 w 355"/>
              <a:gd name="T41" fmla="*/ 334314 h 355"/>
              <a:gd name="T42" fmla="*/ 896696 w 355"/>
              <a:gd name="T43" fmla="*/ 371877 h 355"/>
              <a:gd name="T44" fmla="*/ 994245 w 355"/>
              <a:gd name="T45" fmla="*/ 323045 h 355"/>
              <a:gd name="T46" fmla="*/ 934215 w 355"/>
              <a:gd name="T47" fmla="*/ 416954 h 355"/>
              <a:gd name="T48" fmla="*/ 1024260 w 355"/>
              <a:gd name="T49" fmla="*/ 383146 h 355"/>
              <a:gd name="T50" fmla="*/ 952974 w 355"/>
              <a:gd name="T51" fmla="*/ 473299 h 355"/>
              <a:gd name="T52" fmla="*/ 956726 w 355"/>
              <a:gd name="T53" fmla="*/ 49208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5" h="355">
                <a:moveTo>
                  <a:pt x="344" y="158"/>
                </a:moveTo>
                <a:cubicBezTo>
                  <a:pt x="333" y="66"/>
                  <a:pt x="250" y="0"/>
                  <a:pt x="158" y="11"/>
                </a:cubicBezTo>
                <a:cubicBezTo>
                  <a:pt x="66" y="22"/>
                  <a:pt x="0" y="106"/>
                  <a:pt x="11" y="197"/>
                </a:cubicBezTo>
                <a:cubicBezTo>
                  <a:pt x="22" y="289"/>
                  <a:pt x="105" y="355"/>
                  <a:pt x="197" y="344"/>
                </a:cubicBezTo>
                <a:cubicBezTo>
                  <a:pt x="289" y="333"/>
                  <a:pt x="355" y="250"/>
                  <a:pt x="344" y="158"/>
                </a:cubicBezTo>
                <a:close/>
                <a:moveTo>
                  <a:pt x="255" y="131"/>
                </a:moveTo>
                <a:cubicBezTo>
                  <a:pt x="262" y="187"/>
                  <a:pt x="227" y="256"/>
                  <a:pt x="149" y="266"/>
                </a:cubicBezTo>
                <a:cubicBezTo>
                  <a:pt x="126" y="269"/>
                  <a:pt x="103" y="264"/>
                  <a:pt x="82" y="254"/>
                </a:cubicBezTo>
                <a:cubicBezTo>
                  <a:pt x="86" y="254"/>
                  <a:pt x="89" y="254"/>
                  <a:pt x="93" y="254"/>
                </a:cubicBezTo>
                <a:cubicBezTo>
                  <a:pt x="112" y="251"/>
                  <a:pt x="130" y="243"/>
                  <a:pt x="143" y="230"/>
                </a:cubicBezTo>
                <a:cubicBezTo>
                  <a:pt x="124" y="231"/>
                  <a:pt x="107" y="221"/>
                  <a:pt x="100" y="205"/>
                </a:cubicBezTo>
                <a:cubicBezTo>
                  <a:pt x="103" y="205"/>
                  <a:pt x="105" y="205"/>
                  <a:pt x="108" y="205"/>
                </a:cubicBezTo>
                <a:cubicBezTo>
                  <a:pt x="112" y="204"/>
                  <a:pt x="115" y="203"/>
                  <a:pt x="119" y="202"/>
                </a:cubicBezTo>
                <a:cubicBezTo>
                  <a:pt x="99" y="200"/>
                  <a:pt x="83" y="185"/>
                  <a:pt x="80" y="165"/>
                </a:cubicBezTo>
                <a:cubicBezTo>
                  <a:pt x="80" y="164"/>
                  <a:pt x="80" y="164"/>
                  <a:pt x="80" y="164"/>
                </a:cubicBezTo>
                <a:cubicBezTo>
                  <a:pt x="86" y="167"/>
                  <a:pt x="93" y="168"/>
                  <a:pt x="100" y="167"/>
                </a:cubicBezTo>
                <a:cubicBezTo>
                  <a:pt x="88" y="161"/>
                  <a:pt x="79" y="149"/>
                  <a:pt x="77" y="134"/>
                </a:cubicBezTo>
                <a:cubicBezTo>
                  <a:pt x="76" y="127"/>
                  <a:pt x="77" y="119"/>
                  <a:pt x="80" y="112"/>
                </a:cubicBezTo>
                <a:cubicBezTo>
                  <a:pt x="104" y="135"/>
                  <a:pt x="137" y="148"/>
                  <a:pt x="172" y="146"/>
                </a:cubicBezTo>
                <a:cubicBezTo>
                  <a:pt x="171" y="143"/>
                  <a:pt x="170" y="140"/>
                  <a:pt x="170" y="137"/>
                </a:cubicBezTo>
                <a:cubicBezTo>
                  <a:pt x="167" y="113"/>
                  <a:pt x="184" y="92"/>
                  <a:pt x="207" y="89"/>
                </a:cubicBezTo>
                <a:cubicBezTo>
                  <a:pt x="219" y="88"/>
                  <a:pt x="231" y="92"/>
                  <a:pt x="239" y="99"/>
                </a:cubicBezTo>
                <a:cubicBezTo>
                  <a:pt x="249" y="96"/>
                  <a:pt x="257" y="91"/>
                  <a:pt x="265" y="86"/>
                </a:cubicBezTo>
                <a:cubicBezTo>
                  <a:pt x="263" y="96"/>
                  <a:pt x="257" y="105"/>
                  <a:pt x="249" y="111"/>
                </a:cubicBezTo>
                <a:cubicBezTo>
                  <a:pt x="258" y="109"/>
                  <a:pt x="265" y="106"/>
                  <a:pt x="273" y="102"/>
                </a:cubicBezTo>
                <a:cubicBezTo>
                  <a:pt x="268" y="111"/>
                  <a:pt x="262" y="119"/>
                  <a:pt x="254" y="126"/>
                </a:cubicBezTo>
                <a:cubicBezTo>
                  <a:pt x="255" y="128"/>
                  <a:pt x="255" y="130"/>
                  <a:pt x="255" y="131"/>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7" name="Группа 50"/>
          <p:cNvGrpSpPr>
            <a:grpSpLocks/>
          </p:cNvGrpSpPr>
          <p:nvPr/>
        </p:nvGrpSpPr>
        <p:grpSpPr bwMode="auto">
          <a:xfrm>
            <a:off x="6030913" y="3276600"/>
            <a:ext cx="974725" cy="977900"/>
            <a:chOff x="6030913" y="3276601"/>
            <a:chExt cx="974725" cy="977900"/>
          </a:xfrm>
          <a:solidFill>
            <a:schemeClr val="bg2">
              <a:lumMod val="75000"/>
              <a:lumOff val="25000"/>
            </a:schemeClr>
          </a:solidFill>
        </p:grpSpPr>
        <p:sp>
          <p:nvSpPr>
            <p:cNvPr id="8" name="Freeform 8"/>
            <p:cNvSpPr>
              <a:spLocks noEditPoints="1"/>
            </p:cNvSpPr>
            <p:nvPr/>
          </p:nvSpPr>
          <p:spPr bwMode="auto">
            <a:xfrm>
              <a:off x="6292851" y="3540126"/>
              <a:ext cx="450850" cy="450850"/>
            </a:xfrm>
            <a:custGeom>
              <a:avLst/>
              <a:gdLst>
                <a:gd name="T0" fmla="*/ 417036 w 120"/>
                <a:gd name="T1" fmla="*/ 93927 h 120"/>
                <a:gd name="T2" fmla="*/ 308081 w 120"/>
                <a:gd name="T3" fmla="*/ 7514 h 120"/>
                <a:gd name="T4" fmla="*/ 90170 w 120"/>
                <a:gd name="T5" fmla="*/ 33814 h 120"/>
                <a:gd name="T6" fmla="*/ 7514 w 120"/>
                <a:gd name="T7" fmla="*/ 142769 h 120"/>
                <a:gd name="T8" fmla="*/ 33814 w 120"/>
                <a:gd name="T9" fmla="*/ 360680 h 120"/>
                <a:gd name="T10" fmla="*/ 139012 w 120"/>
                <a:gd name="T11" fmla="*/ 443336 h 120"/>
                <a:gd name="T12" fmla="*/ 356923 w 120"/>
                <a:gd name="T13" fmla="*/ 417036 h 120"/>
                <a:gd name="T14" fmla="*/ 443336 w 120"/>
                <a:gd name="T15" fmla="*/ 311838 h 120"/>
                <a:gd name="T16" fmla="*/ 417036 w 120"/>
                <a:gd name="T17" fmla="*/ 93927 h 120"/>
                <a:gd name="T18" fmla="*/ 240453 w 120"/>
                <a:gd name="T19" fmla="*/ 356923 h 120"/>
                <a:gd name="T20" fmla="*/ 93927 w 120"/>
                <a:gd name="T21" fmla="*/ 240453 h 120"/>
                <a:gd name="T22" fmla="*/ 210397 w 120"/>
                <a:gd name="T23" fmla="*/ 93927 h 120"/>
                <a:gd name="T24" fmla="*/ 356923 w 120"/>
                <a:gd name="T25" fmla="*/ 210397 h 120"/>
                <a:gd name="T26" fmla="*/ 240453 w 120"/>
                <a:gd name="T27" fmla="*/ 356923 h 120"/>
                <a:gd name="T28" fmla="*/ 345652 w 120"/>
                <a:gd name="T29" fmla="*/ 105198 h 120"/>
                <a:gd name="T30" fmla="*/ 311838 w 120"/>
                <a:gd name="T31" fmla="*/ 78899 h 120"/>
                <a:gd name="T32" fmla="*/ 341895 w 120"/>
                <a:gd name="T33" fmla="*/ 45085 h 120"/>
                <a:gd name="T34" fmla="*/ 375708 w 120"/>
                <a:gd name="T35" fmla="*/ 71385 h 120"/>
                <a:gd name="T36" fmla="*/ 345652 w 120"/>
                <a:gd name="T37" fmla="*/ 10519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0">
                  <a:moveTo>
                    <a:pt x="111" y="25"/>
                  </a:moveTo>
                  <a:cubicBezTo>
                    <a:pt x="109" y="10"/>
                    <a:pt x="97" y="0"/>
                    <a:pt x="82" y="2"/>
                  </a:cubicBezTo>
                  <a:cubicBezTo>
                    <a:pt x="24" y="9"/>
                    <a:pt x="24" y="9"/>
                    <a:pt x="24" y="9"/>
                  </a:cubicBezTo>
                  <a:cubicBezTo>
                    <a:pt x="10" y="11"/>
                    <a:pt x="0" y="23"/>
                    <a:pt x="2" y="38"/>
                  </a:cubicBezTo>
                  <a:cubicBezTo>
                    <a:pt x="9" y="96"/>
                    <a:pt x="9" y="96"/>
                    <a:pt x="9" y="96"/>
                  </a:cubicBezTo>
                  <a:cubicBezTo>
                    <a:pt x="10" y="110"/>
                    <a:pt x="23" y="120"/>
                    <a:pt x="37" y="118"/>
                  </a:cubicBezTo>
                  <a:cubicBezTo>
                    <a:pt x="95" y="111"/>
                    <a:pt x="95" y="111"/>
                    <a:pt x="95" y="111"/>
                  </a:cubicBezTo>
                  <a:cubicBezTo>
                    <a:pt x="110" y="110"/>
                    <a:pt x="120" y="97"/>
                    <a:pt x="118" y="83"/>
                  </a:cubicBezTo>
                  <a:lnTo>
                    <a:pt x="111" y="25"/>
                  </a:lnTo>
                  <a:close/>
                  <a:moveTo>
                    <a:pt x="64" y="95"/>
                  </a:moveTo>
                  <a:cubicBezTo>
                    <a:pt x="45" y="97"/>
                    <a:pt x="27" y="84"/>
                    <a:pt x="25" y="64"/>
                  </a:cubicBezTo>
                  <a:cubicBezTo>
                    <a:pt x="23" y="45"/>
                    <a:pt x="36" y="28"/>
                    <a:pt x="56" y="25"/>
                  </a:cubicBezTo>
                  <a:cubicBezTo>
                    <a:pt x="75" y="23"/>
                    <a:pt x="92" y="37"/>
                    <a:pt x="95" y="56"/>
                  </a:cubicBezTo>
                  <a:cubicBezTo>
                    <a:pt x="97" y="75"/>
                    <a:pt x="83" y="93"/>
                    <a:pt x="64" y="95"/>
                  </a:cubicBezTo>
                  <a:close/>
                  <a:moveTo>
                    <a:pt x="92" y="28"/>
                  </a:moveTo>
                  <a:cubicBezTo>
                    <a:pt x="88" y="28"/>
                    <a:pt x="84" y="25"/>
                    <a:pt x="83" y="21"/>
                  </a:cubicBezTo>
                  <a:cubicBezTo>
                    <a:pt x="83" y="16"/>
                    <a:pt x="86" y="12"/>
                    <a:pt x="91" y="12"/>
                  </a:cubicBezTo>
                  <a:cubicBezTo>
                    <a:pt x="95" y="11"/>
                    <a:pt x="99" y="14"/>
                    <a:pt x="100" y="19"/>
                  </a:cubicBezTo>
                  <a:cubicBezTo>
                    <a:pt x="100" y="23"/>
                    <a:pt x="97" y="27"/>
                    <a:pt x="9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9"/>
            <p:cNvSpPr>
              <a:spLocks/>
            </p:cNvSpPr>
            <p:nvPr/>
          </p:nvSpPr>
          <p:spPr bwMode="auto">
            <a:xfrm>
              <a:off x="6427788" y="3675063"/>
              <a:ext cx="180975" cy="180975"/>
            </a:xfrm>
            <a:custGeom>
              <a:avLst/>
              <a:gdLst>
                <a:gd name="T0" fmla="*/ 79177 w 48"/>
                <a:gd name="T1" fmla="*/ 7541 h 48"/>
                <a:gd name="T2" fmla="*/ 3770 w 48"/>
                <a:gd name="T3" fmla="*/ 101798 h 48"/>
                <a:gd name="T4" fmla="*/ 101798 w 48"/>
                <a:gd name="T5" fmla="*/ 177205 h 48"/>
                <a:gd name="T6" fmla="*/ 173434 w 48"/>
                <a:gd name="T7" fmla="*/ 79177 h 48"/>
                <a:gd name="T8" fmla="*/ 79177 w 48"/>
                <a:gd name="T9" fmla="*/ 754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1" y="2"/>
                  </a:moveTo>
                  <a:cubicBezTo>
                    <a:pt x="9" y="3"/>
                    <a:pt x="0" y="14"/>
                    <a:pt x="1" y="27"/>
                  </a:cubicBezTo>
                  <a:cubicBezTo>
                    <a:pt x="3" y="39"/>
                    <a:pt x="14" y="48"/>
                    <a:pt x="27" y="47"/>
                  </a:cubicBezTo>
                  <a:cubicBezTo>
                    <a:pt x="39" y="45"/>
                    <a:pt x="48" y="34"/>
                    <a:pt x="46" y="21"/>
                  </a:cubicBezTo>
                  <a:cubicBezTo>
                    <a:pt x="45" y="9"/>
                    <a:pt x="34" y="0"/>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 name="Freeform 10"/>
            <p:cNvSpPr>
              <a:spLocks noEditPoints="1"/>
            </p:cNvSpPr>
            <p:nvPr/>
          </p:nvSpPr>
          <p:spPr bwMode="auto">
            <a:xfrm>
              <a:off x="6030913" y="3276601"/>
              <a:ext cx="974725" cy="977900"/>
            </a:xfrm>
            <a:custGeom>
              <a:avLst/>
              <a:gdLst>
                <a:gd name="T0" fmla="*/ 944733 w 260"/>
                <a:gd name="T1" fmla="*/ 432533 h 260"/>
                <a:gd name="T2" fmla="*/ 431128 w 260"/>
                <a:gd name="T3" fmla="*/ 30089 h 260"/>
                <a:gd name="T4" fmla="*/ 29992 w 260"/>
                <a:gd name="T5" fmla="*/ 541606 h 260"/>
                <a:gd name="T6" fmla="*/ 539848 w 260"/>
                <a:gd name="T7" fmla="*/ 947811 h 260"/>
                <a:gd name="T8" fmla="*/ 944733 w 260"/>
                <a:gd name="T9" fmla="*/ 432533 h 260"/>
                <a:gd name="T10" fmla="*/ 622324 w 260"/>
                <a:gd name="T11" fmla="*/ 729664 h 260"/>
                <a:gd name="T12" fmla="*/ 408635 w 260"/>
                <a:gd name="T13" fmla="*/ 752231 h 260"/>
                <a:gd name="T14" fmla="*/ 247430 w 260"/>
                <a:gd name="T15" fmla="*/ 624352 h 260"/>
                <a:gd name="T16" fmla="*/ 221188 w 260"/>
                <a:gd name="T17" fmla="*/ 409966 h 260"/>
                <a:gd name="T18" fmla="*/ 348652 w 260"/>
                <a:gd name="T19" fmla="*/ 248236 h 260"/>
                <a:gd name="T20" fmla="*/ 562341 w 260"/>
                <a:gd name="T21" fmla="*/ 221908 h 260"/>
                <a:gd name="T22" fmla="*/ 727295 w 260"/>
                <a:gd name="T23" fmla="*/ 349787 h 260"/>
                <a:gd name="T24" fmla="*/ 749788 w 260"/>
                <a:gd name="T25" fmla="*/ 564173 h 260"/>
                <a:gd name="T26" fmla="*/ 622324 w 260"/>
                <a:gd name="T27" fmla="*/ 729664 h 2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0" h="260">
                  <a:moveTo>
                    <a:pt x="252" y="115"/>
                  </a:moveTo>
                  <a:cubicBezTo>
                    <a:pt x="244" y="48"/>
                    <a:pt x="183" y="0"/>
                    <a:pt x="115" y="8"/>
                  </a:cubicBezTo>
                  <a:cubicBezTo>
                    <a:pt x="48" y="16"/>
                    <a:pt x="0" y="77"/>
                    <a:pt x="8" y="144"/>
                  </a:cubicBezTo>
                  <a:cubicBezTo>
                    <a:pt x="16" y="212"/>
                    <a:pt x="77" y="260"/>
                    <a:pt x="144" y="252"/>
                  </a:cubicBezTo>
                  <a:cubicBezTo>
                    <a:pt x="212" y="244"/>
                    <a:pt x="260" y="183"/>
                    <a:pt x="252" y="115"/>
                  </a:cubicBezTo>
                  <a:close/>
                  <a:moveTo>
                    <a:pt x="166" y="194"/>
                  </a:moveTo>
                  <a:cubicBezTo>
                    <a:pt x="109" y="200"/>
                    <a:pt x="109" y="200"/>
                    <a:pt x="109" y="200"/>
                  </a:cubicBezTo>
                  <a:cubicBezTo>
                    <a:pt x="88" y="203"/>
                    <a:pt x="69" y="188"/>
                    <a:pt x="66" y="166"/>
                  </a:cubicBezTo>
                  <a:cubicBezTo>
                    <a:pt x="59" y="109"/>
                    <a:pt x="59" y="109"/>
                    <a:pt x="59" y="109"/>
                  </a:cubicBezTo>
                  <a:cubicBezTo>
                    <a:pt x="57" y="88"/>
                    <a:pt x="72" y="69"/>
                    <a:pt x="93" y="66"/>
                  </a:cubicBezTo>
                  <a:cubicBezTo>
                    <a:pt x="150" y="59"/>
                    <a:pt x="150" y="59"/>
                    <a:pt x="150" y="59"/>
                  </a:cubicBezTo>
                  <a:cubicBezTo>
                    <a:pt x="172" y="57"/>
                    <a:pt x="191" y="72"/>
                    <a:pt x="194" y="93"/>
                  </a:cubicBezTo>
                  <a:cubicBezTo>
                    <a:pt x="200" y="150"/>
                    <a:pt x="200" y="150"/>
                    <a:pt x="200" y="150"/>
                  </a:cubicBezTo>
                  <a:cubicBezTo>
                    <a:pt x="203" y="172"/>
                    <a:pt x="188" y="191"/>
                    <a:pt x="166"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1" name="Группа 49"/>
          <p:cNvGrpSpPr>
            <a:grpSpLocks/>
          </p:cNvGrpSpPr>
          <p:nvPr/>
        </p:nvGrpSpPr>
        <p:grpSpPr bwMode="auto">
          <a:xfrm>
            <a:off x="7212013" y="2886075"/>
            <a:ext cx="1524000" cy="1528763"/>
            <a:chOff x="7212013" y="2886076"/>
            <a:chExt cx="1524000" cy="1528763"/>
          </a:xfrm>
        </p:grpSpPr>
        <p:sp>
          <p:nvSpPr>
            <p:cNvPr id="12" name="Freeform 11"/>
            <p:cNvSpPr>
              <a:spLocks/>
            </p:cNvSpPr>
            <p:nvPr/>
          </p:nvSpPr>
          <p:spPr bwMode="auto">
            <a:xfrm>
              <a:off x="7212013" y="2886076"/>
              <a:ext cx="1524000" cy="1528763"/>
            </a:xfrm>
            <a:custGeom>
              <a:avLst/>
              <a:gdLst>
                <a:gd name="T0" fmla="*/ 48798 w 406"/>
                <a:gd name="T1" fmla="*/ 848895 h 407"/>
                <a:gd name="T2" fmla="*/ 679419 w 406"/>
                <a:gd name="T3" fmla="*/ 48830 h 407"/>
                <a:gd name="T4" fmla="*/ 1478956 w 406"/>
                <a:gd name="T5" fmla="*/ 679868 h 407"/>
                <a:gd name="T6" fmla="*/ 848335 w 406"/>
                <a:gd name="T7" fmla="*/ 1479933 h 407"/>
                <a:gd name="T8" fmla="*/ 48798 w 406"/>
                <a:gd name="T9" fmla="*/ 848895 h 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6" h="407">
                  <a:moveTo>
                    <a:pt x="13" y="226"/>
                  </a:moveTo>
                  <a:cubicBezTo>
                    <a:pt x="0" y="121"/>
                    <a:pt x="75" y="26"/>
                    <a:pt x="181" y="13"/>
                  </a:cubicBezTo>
                  <a:cubicBezTo>
                    <a:pt x="286" y="0"/>
                    <a:pt x="381" y="76"/>
                    <a:pt x="394" y="181"/>
                  </a:cubicBezTo>
                  <a:cubicBezTo>
                    <a:pt x="406" y="286"/>
                    <a:pt x="331" y="381"/>
                    <a:pt x="226" y="394"/>
                  </a:cubicBezTo>
                  <a:cubicBezTo>
                    <a:pt x="121" y="407"/>
                    <a:pt x="25" y="332"/>
                    <a:pt x="13" y="226"/>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12"/>
            <p:cNvSpPr>
              <a:spLocks noEditPoints="1"/>
            </p:cNvSpPr>
            <p:nvPr/>
          </p:nvSpPr>
          <p:spPr bwMode="auto">
            <a:xfrm>
              <a:off x="7588251" y="3179763"/>
              <a:ext cx="577850" cy="962025"/>
            </a:xfrm>
            <a:custGeom>
              <a:avLst/>
              <a:gdLst>
                <a:gd name="T0" fmla="*/ 446520 w 154"/>
                <a:gd name="T1" fmla="*/ 529865 h 256"/>
                <a:gd name="T2" fmla="*/ 397741 w 154"/>
                <a:gd name="T3" fmla="*/ 503560 h 256"/>
                <a:gd name="T4" fmla="*/ 363970 w 154"/>
                <a:gd name="T5" fmla="*/ 454707 h 256"/>
                <a:gd name="T6" fmla="*/ 390236 w 154"/>
                <a:gd name="T7" fmla="*/ 394581 h 256"/>
                <a:gd name="T8" fmla="*/ 469034 w 154"/>
                <a:gd name="T9" fmla="*/ 214201 h 256"/>
                <a:gd name="T10" fmla="*/ 363970 w 154"/>
                <a:gd name="T11" fmla="*/ 63884 h 256"/>
                <a:gd name="T12" fmla="*/ 439016 w 154"/>
                <a:gd name="T13" fmla="*/ 56369 h 256"/>
                <a:gd name="T14" fmla="*/ 506557 w 154"/>
                <a:gd name="T15" fmla="*/ 0 h 256"/>
                <a:gd name="T16" fmla="*/ 277668 w 154"/>
                <a:gd name="T17" fmla="*/ 26305 h 256"/>
                <a:gd name="T18" fmla="*/ 63789 w 154"/>
                <a:gd name="T19" fmla="*/ 124011 h 256"/>
                <a:gd name="T20" fmla="*/ 7505 w 154"/>
                <a:gd name="T21" fmla="*/ 289359 h 256"/>
                <a:gd name="T22" fmla="*/ 225136 w 154"/>
                <a:gd name="T23" fmla="*/ 450949 h 256"/>
                <a:gd name="T24" fmla="*/ 262659 w 154"/>
                <a:gd name="T25" fmla="*/ 447191 h 256"/>
                <a:gd name="T26" fmla="*/ 255155 w 154"/>
                <a:gd name="T27" fmla="*/ 492286 h 256"/>
                <a:gd name="T28" fmla="*/ 300182 w 154"/>
                <a:gd name="T29" fmla="*/ 567444 h 256"/>
                <a:gd name="T30" fmla="*/ 82550 w 154"/>
                <a:gd name="T31" fmla="*/ 650118 h 256"/>
                <a:gd name="T32" fmla="*/ 7505 w 154"/>
                <a:gd name="T33" fmla="*/ 804193 h 256"/>
                <a:gd name="T34" fmla="*/ 281420 w 154"/>
                <a:gd name="T35" fmla="*/ 943235 h 256"/>
                <a:gd name="T36" fmla="*/ 562841 w 154"/>
                <a:gd name="T37" fmla="*/ 683940 h 256"/>
                <a:gd name="T38" fmla="*/ 446520 w 154"/>
                <a:gd name="T39" fmla="*/ 529865 h 256"/>
                <a:gd name="T40" fmla="*/ 273916 w 154"/>
                <a:gd name="T41" fmla="*/ 413370 h 256"/>
                <a:gd name="T42" fmla="*/ 105064 w 154"/>
                <a:gd name="T43" fmla="*/ 221717 h 256"/>
                <a:gd name="T44" fmla="*/ 120073 w 154"/>
                <a:gd name="T45" fmla="*/ 131527 h 256"/>
                <a:gd name="T46" fmla="*/ 195118 w 154"/>
                <a:gd name="T47" fmla="*/ 82674 h 256"/>
                <a:gd name="T48" fmla="*/ 371475 w 154"/>
                <a:gd name="T49" fmla="*/ 281843 h 256"/>
                <a:gd name="T50" fmla="*/ 352714 w 154"/>
                <a:gd name="T51" fmla="*/ 372033 h 256"/>
                <a:gd name="T52" fmla="*/ 273916 w 154"/>
                <a:gd name="T53" fmla="*/ 413370 h 256"/>
                <a:gd name="T54" fmla="*/ 333952 w 154"/>
                <a:gd name="T55" fmla="*/ 886867 h 256"/>
                <a:gd name="T56" fmla="*/ 108816 w 154"/>
                <a:gd name="T57" fmla="*/ 766614 h 256"/>
                <a:gd name="T58" fmla="*/ 195118 w 154"/>
                <a:gd name="T59" fmla="*/ 635087 h 256"/>
                <a:gd name="T60" fmla="*/ 315191 w 154"/>
                <a:gd name="T61" fmla="*/ 601266 h 256"/>
                <a:gd name="T62" fmla="*/ 345209 w 154"/>
                <a:gd name="T63" fmla="*/ 597508 h 256"/>
                <a:gd name="T64" fmla="*/ 491548 w 154"/>
                <a:gd name="T65" fmla="*/ 740308 h 256"/>
                <a:gd name="T66" fmla="*/ 333952 w 154"/>
                <a:gd name="T67" fmla="*/ 886867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256">
                  <a:moveTo>
                    <a:pt x="119" y="141"/>
                  </a:moveTo>
                  <a:cubicBezTo>
                    <a:pt x="106" y="134"/>
                    <a:pt x="106" y="134"/>
                    <a:pt x="106" y="134"/>
                  </a:cubicBezTo>
                  <a:cubicBezTo>
                    <a:pt x="103" y="131"/>
                    <a:pt x="97" y="128"/>
                    <a:pt x="97" y="121"/>
                  </a:cubicBezTo>
                  <a:cubicBezTo>
                    <a:pt x="96" y="114"/>
                    <a:pt x="100" y="109"/>
                    <a:pt x="104" y="105"/>
                  </a:cubicBezTo>
                  <a:cubicBezTo>
                    <a:pt x="115" y="93"/>
                    <a:pt x="127" y="80"/>
                    <a:pt x="125" y="57"/>
                  </a:cubicBezTo>
                  <a:cubicBezTo>
                    <a:pt x="122" y="33"/>
                    <a:pt x="105" y="22"/>
                    <a:pt x="97" y="17"/>
                  </a:cubicBezTo>
                  <a:cubicBezTo>
                    <a:pt x="117" y="15"/>
                    <a:pt x="117" y="15"/>
                    <a:pt x="117" y="15"/>
                  </a:cubicBezTo>
                  <a:cubicBezTo>
                    <a:pt x="135" y="0"/>
                    <a:pt x="135" y="0"/>
                    <a:pt x="135" y="0"/>
                  </a:cubicBezTo>
                  <a:cubicBezTo>
                    <a:pt x="74" y="7"/>
                    <a:pt x="74" y="7"/>
                    <a:pt x="74" y="7"/>
                  </a:cubicBezTo>
                  <a:cubicBezTo>
                    <a:pt x="57" y="9"/>
                    <a:pt x="33" y="16"/>
                    <a:pt x="17" y="33"/>
                  </a:cubicBezTo>
                  <a:cubicBezTo>
                    <a:pt x="5" y="46"/>
                    <a:pt x="0" y="63"/>
                    <a:pt x="2" y="77"/>
                  </a:cubicBezTo>
                  <a:cubicBezTo>
                    <a:pt x="5" y="102"/>
                    <a:pt x="27" y="124"/>
                    <a:pt x="60" y="120"/>
                  </a:cubicBezTo>
                  <a:cubicBezTo>
                    <a:pt x="63" y="120"/>
                    <a:pt x="66" y="119"/>
                    <a:pt x="70" y="119"/>
                  </a:cubicBezTo>
                  <a:cubicBezTo>
                    <a:pt x="69" y="123"/>
                    <a:pt x="67" y="126"/>
                    <a:pt x="68" y="131"/>
                  </a:cubicBezTo>
                  <a:cubicBezTo>
                    <a:pt x="69" y="141"/>
                    <a:pt x="75" y="146"/>
                    <a:pt x="80" y="151"/>
                  </a:cubicBezTo>
                  <a:cubicBezTo>
                    <a:pt x="66" y="154"/>
                    <a:pt x="40" y="159"/>
                    <a:pt x="22" y="173"/>
                  </a:cubicBezTo>
                  <a:cubicBezTo>
                    <a:pt x="5" y="186"/>
                    <a:pt x="1" y="203"/>
                    <a:pt x="2" y="214"/>
                  </a:cubicBezTo>
                  <a:cubicBezTo>
                    <a:pt x="5" y="237"/>
                    <a:pt x="30" y="256"/>
                    <a:pt x="75" y="251"/>
                  </a:cubicBezTo>
                  <a:cubicBezTo>
                    <a:pt x="129" y="244"/>
                    <a:pt x="154" y="211"/>
                    <a:pt x="150" y="182"/>
                  </a:cubicBezTo>
                  <a:cubicBezTo>
                    <a:pt x="148" y="160"/>
                    <a:pt x="134" y="151"/>
                    <a:pt x="119" y="141"/>
                  </a:cubicBezTo>
                  <a:close/>
                  <a:moveTo>
                    <a:pt x="73" y="110"/>
                  </a:moveTo>
                  <a:cubicBezTo>
                    <a:pt x="46" y="113"/>
                    <a:pt x="30" y="80"/>
                    <a:pt x="28" y="59"/>
                  </a:cubicBezTo>
                  <a:cubicBezTo>
                    <a:pt x="27" y="51"/>
                    <a:pt x="27" y="42"/>
                    <a:pt x="32" y="35"/>
                  </a:cubicBezTo>
                  <a:cubicBezTo>
                    <a:pt x="36" y="28"/>
                    <a:pt x="44" y="23"/>
                    <a:pt x="52" y="22"/>
                  </a:cubicBezTo>
                  <a:cubicBezTo>
                    <a:pt x="78" y="19"/>
                    <a:pt x="96" y="52"/>
                    <a:pt x="99" y="75"/>
                  </a:cubicBezTo>
                  <a:cubicBezTo>
                    <a:pt x="99" y="80"/>
                    <a:pt x="100" y="90"/>
                    <a:pt x="94" y="99"/>
                  </a:cubicBezTo>
                  <a:cubicBezTo>
                    <a:pt x="89" y="104"/>
                    <a:pt x="81" y="109"/>
                    <a:pt x="73" y="110"/>
                  </a:cubicBezTo>
                  <a:close/>
                  <a:moveTo>
                    <a:pt x="89" y="236"/>
                  </a:moveTo>
                  <a:cubicBezTo>
                    <a:pt x="55" y="240"/>
                    <a:pt x="32" y="226"/>
                    <a:pt x="29" y="204"/>
                  </a:cubicBezTo>
                  <a:cubicBezTo>
                    <a:pt x="26" y="182"/>
                    <a:pt x="46" y="172"/>
                    <a:pt x="52" y="169"/>
                  </a:cubicBezTo>
                  <a:cubicBezTo>
                    <a:pt x="65" y="163"/>
                    <a:pt x="82" y="160"/>
                    <a:pt x="84" y="160"/>
                  </a:cubicBezTo>
                  <a:cubicBezTo>
                    <a:pt x="88" y="159"/>
                    <a:pt x="89" y="159"/>
                    <a:pt x="92" y="159"/>
                  </a:cubicBezTo>
                  <a:cubicBezTo>
                    <a:pt x="117" y="173"/>
                    <a:pt x="129" y="181"/>
                    <a:pt x="131" y="197"/>
                  </a:cubicBezTo>
                  <a:cubicBezTo>
                    <a:pt x="133" y="216"/>
                    <a:pt x="119" y="232"/>
                    <a:pt x="89" y="23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13"/>
            <p:cNvSpPr>
              <a:spLocks/>
            </p:cNvSpPr>
            <p:nvPr/>
          </p:nvSpPr>
          <p:spPr bwMode="auto">
            <a:xfrm>
              <a:off x="8139113" y="3419476"/>
              <a:ext cx="301625" cy="300038"/>
            </a:xfrm>
            <a:custGeom>
              <a:avLst/>
              <a:gdLst>
                <a:gd name="T0" fmla="*/ 173038 w 190"/>
                <a:gd name="T1" fmla="*/ 115888 h 189"/>
                <a:gd name="T2" fmla="*/ 161925 w 190"/>
                <a:gd name="T3" fmla="*/ 0 h 189"/>
                <a:gd name="T4" fmla="*/ 101600 w 190"/>
                <a:gd name="T5" fmla="*/ 7938 h 189"/>
                <a:gd name="T6" fmla="*/ 117475 w 190"/>
                <a:gd name="T7" fmla="*/ 123825 h 189"/>
                <a:gd name="T8" fmla="*/ 0 w 190"/>
                <a:gd name="T9" fmla="*/ 139700 h 189"/>
                <a:gd name="T10" fmla="*/ 4763 w 190"/>
                <a:gd name="T11" fmla="*/ 195263 h 189"/>
                <a:gd name="T12" fmla="*/ 125413 w 190"/>
                <a:gd name="T13" fmla="*/ 184150 h 189"/>
                <a:gd name="T14" fmla="*/ 139700 w 190"/>
                <a:gd name="T15" fmla="*/ 300038 h 189"/>
                <a:gd name="T16" fmla="*/ 195263 w 190"/>
                <a:gd name="T17" fmla="*/ 293688 h 189"/>
                <a:gd name="T18" fmla="*/ 180975 w 190"/>
                <a:gd name="T19" fmla="*/ 176213 h 189"/>
                <a:gd name="T20" fmla="*/ 301625 w 190"/>
                <a:gd name="T21" fmla="*/ 161925 h 189"/>
                <a:gd name="T22" fmla="*/ 293688 w 190"/>
                <a:gd name="T23" fmla="*/ 101600 h 189"/>
                <a:gd name="T24" fmla="*/ 173038 w 190"/>
                <a:gd name="T25" fmla="*/ 115888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 h="189">
                  <a:moveTo>
                    <a:pt x="109" y="73"/>
                  </a:moveTo>
                  <a:lnTo>
                    <a:pt x="102" y="0"/>
                  </a:lnTo>
                  <a:lnTo>
                    <a:pt x="64" y="5"/>
                  </a:lnTo>
                  <a:lnTo>
                    <a:pt x="74" y="78"/>
                  </a:lnTo>
                  <a:lnTo>
                    <a:pt x="0" y="88"/>
                  </a:lnTo>
                  <a:lnTo>
                    <a:pt x="3" y="123"/>
                  </a:lnTo>
                  <a:lnTo>
                    <a:pt x="79" y="116"/>
                  </a:lnTo>
                  <a:lnTo>
                    <a:pt x="88" y="189"/>
                  </a:lnTo>
                  <a:lnTo>
                    <a:pt x="123" y="185"/>
                  </a:lnTo>
                  <a:lnTo>
                    <a:pt x="114" y="111"/>
                  </a:lnTo>
                  <a:lnTo>
                    <a:pt x="190" y="102"/>
                  </a:lnTo>
                  <a:lnTo>
                    <a:pt x="185" y="64"/>
                  </a:lnTo>
                  <a:lnTo>
                    <a:pt x="109" y="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5" name="Freeform 14"/>
          <p:cNvSpPr>
            <a:spLocks/>
          </p:cNvSpPr>
          <p:nvPr/>
        </p:nvSpPr>
        <p:spPr bwMode="auto">
          <a:xfrm>
            <a:off x="6454775" y="4422775"/>
            <a:ext cx="1111250" cy="1089025"/>
          </a:xfrm>
          <a:custGeom>
            <a:avLst/>
            <a:gdLst>
              <a:gd name="T0" fmla="*/ 491803 w 296"/>
              <a:gd name="T1" fmla="*/ 37553 h 290"/>
              <a:gd name="T2" fmla="*/ 33788 w 296"/>
              <a:gd name="T3" fmla="*/ 619618 h 290"/>
              <a:gd name="T4" fmla="*/ 424227 w 296"/>
              <a:gd name="T5" fmla="*/ 1070249 h 290"/>
              <a:gd name="T6" fmla="*/ 405456 w 296"/>
              <a:gd name="T7" fmla="*/ 920038 h 290"/>
              <a:gd name="T8" fmla="*/ 439244 w 296"/>
              <a:gd name="T9" fmla="*/ 649660 h 290"/>
              <a:gd name="T10" fmla="*/ 412965 w 296"/>
              <a:gd name="T11" fmla="*/ 574555 h 290"/>
              <a:gd name="T12" fmla="*/ 491803 w 296"/>
              <a:gd name="T13" fmla="*/ 435610 h 290"/>
              <a:gd name="T14" fmla="*/ 566888 w 296"/>
              <a:gd name="T15" fmla="*/ 503205 h 290"/>
              <a:gd name="T16" fmla="*/ 544362 w 296"/>
              <a:gd name="T17" fmla="*/ 683457 h 290"/>
              <a:gd name="T18" fmla="*/ 634464 w 296"/>
              <a:gd name="T19" fmla="*/ 766073 h 290"/>
              <a:gd name="T20" fmla="*/ 769616 w 296"/>
              <a:gd name="T21" fmla="*/ 506960 h 290"/>
              <a:gd name="T22" fmla="*/ 525591 w 296"/>
              <a:gd name="T23" fmla="*/ 322952 h 290"/>
              <a:gd name="T24" fmla="*/ 315355 w 296"/>
              <a:gd name="T25" fmla="*/ 578310 h 290"/>
              <a:gd name="T26" fmla="*/ 367914 w 296"/>
              <a:gd name="T27" fmla="*/ 690968 h 290"/>
              <a:gd name="T28" fmla="*/ 375422 w 296"/>
              <a:gd name="T29" fmla="*/ 705989 h 290"/>
              <a:gd name="T30" fmla="*/ 367914 w 296"/>
              <a:gd name="T31" fmla="*/ 766073 h 290"/>
              <a:gd name="T32" fmla="*/ 349143 w 296"/>
              <a:gd name="T33" fmla="*/ 777339 h 290"/>
              <a:gd name="T34" fmla="*/ 221499 w 296"/>
              <a:gd name="T35" fmla="*/ 585820 h 290"/>
              <a:gd name="T36" fmla="*/ 529345 w 296"/>
              <a:gd name="T37" fmla="*/ 229071 h 290"/>
              <a:gd name="T38" fmla="*/ 885997 w 296"/>
              <a:gd name="T39" fmla="*/ 491939 h 290"/>
              <a:gd name="T40" fmla="*/ 653235 w 296"/>
              <a:gd name="T41" fmla="*/ 848688 h 290"/>
              <a:gd name="T42" fmla="*/ 525591 w 296"/>
              <a:gd name="T43" fmla="*/ 803625 h 290"/>
              <a:gd name="T44" fmla="*/ 510574 w 296"/>
              <a:gd name="T45" fmla="*/ 931304 h 290"/>
              <a:gd name="T46" fmla="*/ 461769 w 296"/>
              <a:gd name="T47" fmla="*/ 1077759 h 290"/>
              <a:gd name="T48" fmla="*/ 619447 w 296"/>
              <a:gd name="T49" fmla="*/ 1081514 h 290"/>
              <a:gd name="T50" fmla="*/ 1077462 w 296"/>
              <a:gd name="T51" fmla="*/ 495694 h 290"/>
              <a:gd name="T52" fmla="*/ 491803 w 296"/>
              <a:gd name="T53" fmla="*/ 37553 h 2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6" h="290">
                <a:moveTo>
                  <a:pt x="131" y="10"/>
                </a:moveTo>
                <a:cubicBezTo>
                  <a:pt x="54" y="19"/>
                  <a:pt x="0" y="89"/>
                  <a:pt x="9" y="165"/>
                </a:cubicBezTo>
                <a:cubicBezTo>
                  <a:pt x="16" y="224"/>
                  <a:pt x="59" y="270"/>
                  <a:pt x="113" y="285"/>
                </a:cubicBezTo>
                <a:cubicBezTo>
                  <a:pt x="110" y="274"/>
                  <a:pt x="107" y="257"/>
                  <a:pt x="108" y="245"/>
                </a:cubicBezTo>
                <a:cubicBezTo>
                  <a:pt x="110" y="233"/>
                  <a:pt x="117" y="173"/>
                  <a:pt x="117" y="173"/>
                </a:cubicBezTo>
                <a:cubicBezTo>
                  <a:pt x="117" y="173"/>
                  <a:pt x="111" y="166"/>
                  <a:pt x="110" y="153"/>
                </a:cubicBezTo>
                <a:cubicBezTo>
                  <a:pt x="108" y="134"/>
                  <a:pt x="117" y="118"/>
                  <a:pt x="131" y="116"/>
                </a:cubicBezTo>
                <a:cubicBezTo>
                  <a:pt x="143" y="115"/>
                  <a:pt x="150" y="123"/>
                  <a:pt x="151" y="134"/>
                </a:cubicBezTo>
                <a:cubicBezTo>
                  <a:pt x="152" y="146"/>
                  <a:pt x="147" y="165"/>
                  <a:pt x="145" y="182"/>
                </a:cubicBezTo>
                <a:cubicBezTo>
                  <a:pt x="143" y="196"/>
                  <a:pt x="155" y="206"/>
                  <a:pt x="169" y="204"/>
                </a:cubicBezTo>
                <a:cubicBezTo>
                  <a:pt x="193" y="201"/>
                  <a:pt x="209" y="173"/>
                  <a:pt x="205" y="135"/>
                </a:cubicBezTo>
                <a:cubicBezTo>
                  <a:pt x="201" y="102"/>
                  <a:pt x="174" y="82"/>
                  <a:pt x="140" y="86"/>
                </a:cubicBezTo>
                <a:cubicBezTo>
                  <a:pt x="100" y="90"/>
                  <a:pt x="81" y="123"/>
                  <a:pt x="84" y="154"/>
                </a:cubicBezTo>
                <a:cubicBezTo>
                  <a:pt x="86" y="166"/>
                  <a:pt x="92" y="178"/>
                  <a:pt x="98" y="184"/>
                </a:cubicBezTo>
                <a:cubicBezTo>
                  <a:pt x="100" y="185"/>
                  <a:pt x="100" y="187"/>
                  <a:pt x="100" y="188"/>
                </a:cubicBezTo>
                <a:cubicBezTo>
                  <a:pt x="99" y="193"/>
                  <a:pt x="98" y="202"/>
                  <a:pt x="98" y="204"/>
                </a:cubicBezTo>
                <a:cubicBezTo>
                  <a:pt x="98" y="207"/>
                  <a:pt x="96" y="208"/>
                  <a:pt x="93" y="207"/>
                </a:cubicBezTo>
                <a:cubicBezTo>
                  <a:pt x="75" y="201"/>
                  <a:pt x="61" y="177"/>
                  <a:pt x="59" y="156"/>
                </a:cubicBezTo>
                <a:cubicBezTo>
                  <a:pt x="53" y="112"/>
                  <a:pt x="81" y="68"/>
                  <a:pt x="141" y="61"/>
                </a:cubicBezTo>
                <a:cubicBezTo>
                  <a:pt x="189" y="55"/>
                  <a:pt x="231" y="85"/>
                  <a:pt x="236" y="131"/>
                </a:cubicBezTo>
                <a:cubicBezTo>
                  <a:pt x="242" y="179"/>
                  <a:pt x="216" y="221"/>
                  <a:pt x="174" y="226"/>
                </a:cubicBezTo>
                <a:cubicBezTo>
                  <a:pt x="160" y="228"/>
                  <a:pt x="146" y="222"/>
                  <a:pt x="140" y="214"/>
                </a:cubicBezTo>
                <a:cubicBezTo>
                  <a:pt x="140" y="214"/>
                  <a:pt x="137" y="242"/>
                  <a:pt x="136" y="248"/>
                </a:cubicBezTo>
                <a:cubicBezTo>
                  <a:pt x="134" y="261"/>
                  <a:pt x="127" y="277"/>
                  <a:pt x="123" y="287"/>
                </a:cubicBezTo>
                <a:cubicBezTo>
                  <a:pt x="136" y="289"/>
                  <a:pt x="150" y="290"/>
                  <a:pt x="165" y="288"/>
                </a:cubicBezTo>
                <a:cubicBezTo>
                  <a:pt x="242" y="279"/>
                  <a:pt x="296" y="209"/>
                  <a:pt x="287" y="132"/>
                </a:cubicBezTo>
                <a:cubicBezTo>
                  <a:pt x="278" y="55"/>
                  <a:pt x="208" y="0"/>
                  <a:pt x="131" y="10"/>
                </a:cubicBezTo>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6" name="Группа 48"/>
          <p:cNvGrpSpPr>
            <a:grpSpLocks/>
          </p:cNvGrpSpPr>
          <p:nvPr/>
        </p:nvGrpSpPr>
        <p:grpSpPr bwMode="auto">
          <a:xfrm>
            <a:off x="9013825" y="642938"/>
            <a:ext cx="1512888" cy="1514475"/>
            <a:chOff x="9013826" y="642938"/>
            <a:chExt cx="1512888" cy="1514475"/>
          </a:xfrm>
          <a:solidFill>
            <a:schemeClr val="bg2">
              <a:lumMod val="75000"/>
              <a:lumOff val="25000"/>
            </a:schemeClr>
          </a:solidFill>
        </p:grpSpPr>
        <p:sp>
          <p:nvSpPr>
            <p:cNvPr id="17" name="Freeform 15"/>
            <p:cNvSpPr>
              <a:spLocks/>
            </p:cNvSpPr>
            <p:nvPr/>
          </p:nvSpPr>
          <p:spPr bwMode="auto">
            <a:xfrm>
              <a:off x="9547226" y="1090613"/>
              <a:ext cx="428625" cy="649288"/>
            </a:xfrm>
            <a:custGeom>
              <a:avLst/>
              <a:gdLst>
                <a:gd name="T0" fmla="*/ 398546 w 114"/>
                <a:gd name="T1" fmla="*/ 0 h 173"/>
                <a:gd name="T2" fmla="*/ 22559 w 114"/>
                <a:gd name="T3" fmla="*/ 45037 h 173"/>
                <a:gd name="T4" fmla="*/ 3760 w 114"/>
                <a:gd name="T5" fmla="*/ 71309 h 173"/>
                <a:gd name="T6" fmla="*/ 71438 w 114"/>
                <a:gd name="T7" fmla="*/ 649288 h 173"/>
                <a:gd name="T8" fmla="*/ 199273 w 114"/>
                <a:gd name="T9" fmla="*/ 454126 h 173"/>
                <a:gd name="T10" fmla="*/ 259431 w 114"/>
                <a:gd name="T11" fmla="*/ 427855 h 173"/>
                <a:gd name="T12" fmla="*/ 379747 w 114"/>
                <a:gd name="T13" fmla="*/ 412842 h 173"/>
                <a:gd name="T14" fmla="*/ 398546 w 114"/>
                <a:gd name="T15" fmla="*/ 386570 h 173"/>
                <a:gd name="T16" fmla="*/ 409826 w 114"/>
                <a:gd name="T17" fmla="*/ 281483 h 173"/>
                <a:gd name="T18" fmla="*/ 383507 w 114"/>
                <a:gd name="T19" fmla="*/ 258965 h 173"/>
                <a:gd name="T20" fmla="*/ 229352 w 114"/>
                <a:gd name="T21" fmla="*/ 277730 h 173"/>
                <a:gd name="T22" fmla="*/ 187993 w 114"/>
                <a:gd name="T23" fmla="*/ 240199 h 173"/>
                <a:gd name="T24" fmla="*/ 184234 w 114"/>
                <a:gd name="T25" fmla="*/ 217680 h 173"/>
                <a:gd name="T26" fmla="*/ 218072 w 114"/>
                <a:gd name="T27" fmla="*/ 180149 h 173"/>
                <a:gd name="T28" fmla="*/ 398546 w 114"/>
                <a:gd name="T29" fmla="*/ 157631 h 173"/>
                <a:gd name="T30" fmla="*/ 421105 w 114"/>
                <a:gd name="T31" fmla="*/ 131359 h 173"/>
                <a:gd name="T32" fmla="*/ 428625 w 114"/>
                <a:gd name="T33" fmla="*/ 30025 h 173"/>
                <a:gd name="T34" fmla="*/ 398546 w 114"/>
                <a:gd name="T35" fmla="*/ 0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4" h="173">
                  <a:moveTo>
                    <a:pt x="106" y="0"/>
                  </a:moveTo>
                  <a:cubicBezTo>
                    <a:pt x="6" y="12"/>
                    <a:pt x="6" y="12"/>
                    <a:pt x="6" y="12"/>
                  </a:cubicBezTo>
                  <a:cubicBezTo>
                    <a:pt x="3" y="12"/>
                    <a:pt x="0" y="15"/>
                    <a:pt x="1" y="19"/>
                  </a:cubicBezTo>
                  <a:cubicBezTo>
                    <a:pt x="19" y="173"/>
                    <a:pt x="19" y="173"/>
                    <a:pt x="19" y="173"/>
                  </a:cubicBezTo>
                  <a:cubicBezTo>
                    <a:pt x="19" y="173"/>
                    <a:pt x="50" y="127"/>
                    <a:pt x="53" y="121"/>
                  </a:cubicBezTo>
                  <a:cubicBezTo>
                    <a:pt x="57" y="116"/>
                    <a:pt x="63" y="115"/>
                    <a:pt x="69" y="114"/>
                  </a:cubicBezTo>
                  <a:cubicBezTo>
                    <a:pt x="75" y="113"/>
                    <a:pt x="101" y="110"/>
                    <a:pt x="101" y="110"/>
                  </a:cubicBezTo>
                  <a:cubicBezTo>
                    <a:pt x="105" y="110"/>
                    <a:pt x="106" y="105"/>
                    <a:pt x="106" y="103"/>
                  </a:cubicBezTo>
                  <a:cubicBezTo>
                    <a:pt x="107" y="101"/>
                    <a:pt x="108" y="79"/>
                    <a:pt x="109" y="75"/>
                  </a:cubicBezTo>
                  <a:cubicBezTo>
                    <a:pt x="109" y="71"/>
                    <a:pt x="106" y="69"/>
                    <a:pt x="102" y="69"/>
                  </a:cubicBezTo>
                  <a:cubicBezTo>
                    <a:pt x="61" y="74"/>
                    <a:pt x="61" y="74"/>
                    <a:pt x="61" y="74"/>
                  </a:cubicBezTo>
                  <a:cubicBezTo>
                    <a:pt x="56" y="75"/>
                    <a:pt x="51" y="70"/>
                    <a:pt x="50" y="64"/>
                  </a:cubicBezTo>
                  <a:cubicBezTo>
                    <a:pt x="49" y="58"/>
                    <a:pt x="49" y="58"/>
                    <a:pt x="49" y="58"/>
                  </a:cubicBezTo>
                  <a:cubicBezTo>
                    <a:pt x="49" y="53"/>
                    <a:pt x="53" y="48"/>
                    <a:pt x="58" y="48"/>
                  </a:cubicBezTo>
                  <a:cubicBezTo>
                    <a:pt x="106" y="42"/>
                    <a:pt x="106" y="42"/>
                    <a:pt x="106" y="42"/>
                  </a:cubicBezTo>
                  <a:cubicBezTo>
                    <a:pt x="109" y="42"/>
                    <a:pt x="112" y="38"/>
                    <a:pt x="112" y="35"/>
                  </a:cubicBezTo>
                  <a:cubicBezTo>
                    <a:pt x="114" y="8"/>
                    <a:pt x="114" y="8"/>
                    <a:pt x="114" y="8"/>
                  </a:cubicBezTo>
                  <a:cubicBezTo>
                    <a:pt x="114" y="3"/>
                    <a:pt x="109"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 name="Freeform 16"/>
            <p:cNvSpPr>
              <a:spLocks noEditPoints="1"/>
            </p:cNvSpPr>
            <p:nvPr/>
          </p:nvSpPr>
          <p:spPr bwMode="auto">
            <a:xfrm>
              <a:off x="9013826" y="642938"/>
              <a:ext cx="1512888" cy="1514475"/>
            </a:xfrm>
            <a:custGeom>
              <a:avLst/>
              <a:gdLst>
                <a:gd name="T0" fmla="*/ 1464085 w 403"/>
                <a:gd name="T1" fmla="*/ 672682 h 403"/>
                <a:gd name="T2" fmla="*/ 671978 w 403"/>
                <a:gd name="T3" fmla="*/ 45096 h 403"/>
                <a:gd name="T4" fmla="*/ 45049 w 403"/>
                <a:gd name="T5" fmla="*/ 841793 h 403"/>
                <a:gd name="T6" fmla="*/ 840910 w 403"/>
                <a:gd name="T7" fmla="*/ 1465621 h 403"/>
                <a:gd name="T8" fmla="*/ 1464085 w 403"/>
                <a:gd name="T9" fmla="*/ 672682 h 403"/>
                <a:gd name="T10" fmla="*/ 1058646 w 403"/>
                <a:gd name="T11" fmla="*/ 450960 h 403"/>
                <a:gd name="T12" fmla="*/ 1021106 w 403"/>
                <a:gd name="T13" fmla="*/ 871857 h 403"/>
                <a:gd name="T14" fmla="*/ 964795 w 403"/>
                <a:gd name="T15" fmla="*/ 954533 h 403"/>
                <a:gd name="T16" fmla="*/ 825894 w 403"/>
                <a:gd name="T17" fmla="*/ 969565 h 403"/>
                <a:gd name="T18" fmla="*/ 807124 w 403"/>
                <a:gd name="T19" fmla="*/ 980839 h 403"/>
                <a:gd name="T20" fmla="*/ 615667 w 403"/>
                <a:gd name="T21" fmla="*/ 1255173 h 403"/>
                <a:gd name="T22" fmla="*/ 563110 w 403"/>
                <a:gd name="T23" fmla="*/ 1273963 h 403"/>
                <a:gd name="T24" fmla="*/ 521815 w 403"/>
                <a:gd name="T25" fmla="*/ 1228867 h 403"/>
                <a:gd name="T26" fmla="*/ 435471 w 403"/>
                <a:gd name="T27" fmla="*/ 496056 h 403"/>
                <a:gd name="T28" fmla="*/ 514307 w 403"/>
                <a:gd name="T29" fmla="*/ 409622 h 403"/>
                <a:gd name="T30" fmla="*/ 976057 w 403"/>
                <a:gd name="T31" fmla="*/ 353252 h 403"/>
                <a:gd name="T32" fmla="*/ 1058646 w 403"/>
                <a:gd name="T33" fmla="*/ 450960 h 4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3" h="403">
                  <a:moveTo>
                    <a:pt x="390" y="179"/>
                  </a:moveTo>
                  <a:cubicBezTo>
                    <a:pt x="378" y="74"/>
                    <a:pt x="283" y="0"/>
                    <a:pt x="179" y="12"/>
                  </a:cubicBezTo>
                  <a:cubicBezTo>
                    <a:pt x="74" y="24"/>
                    <a:pt x="0" y="119"/>
                    <a:pt x="12" y="224"/>
                  </a:cubicBezTo>
                  <a:cubicBezTo>
                    <a:pt x="25" y="328"/>
                    <a:pt x="119" y="403"/>
                    <a:pt x="224" y="390"/>
                  </a:cubicBezTo>
                  <a:cubicBezTo>
                    <a:pt x="328" y="378"/>
                    <a:pt x="403" y="283"/>
                    <a:pt x="390" y="179"/>
                  </a:cubicBezTo>
                  <a:close/>
                  <a:moveTo>
                    <a:pt x="282" y="120"/>
                  </a:moveTo>
                  <a:cubicBezTo>
                    <a:pt x="279" y="146"/>
                    <a:pt x="273" y="227"/>
                    <a:pt x="272" y="232"/>
                  </a:cubicBezTo>
                  <a:cubicBezTo>
                    <a:pt x="272" y="239"/>
                    <a:pt x="273" y="252"/>
                    <a:pt x="257" y="254"/>
                  </a:cubicBezTo>
                  <a:cubicBezTo>
                    <a:pt x="245" y="255"/>
                    <a:pt x="221" y="258"/>
                    <a:pt x="220" y="258"/>
                  </a:cubicBezTo>
                  <a:cubicBezTo>
                    <a:pt x="220" y="258"/>
                    <a:pt x="216" y="260"/>
                    <a:pt x="215" y="261"/>
                  </a:cubicBezTo>
                  <a:cubicBezTo>
                    <a:pt x="215" y="262"/>
                    <a:pt x="164" y="334"/>
                    <a:pt x="164" y="334"/>
                  </a:cubicBezTo>
                  <a:cubicBezTo>
                    <a:pt x="160" y="340"/>
                    <a:pt x="152" y="340"/>
                    <a:pt x="150" y="339"/>
                  </a:cubicBezTo>
                  <a:cubicBezTo>
                    <a:pt x="147" y="338"/>
                    <a:pt x="141" y="336"/>
                    <a:pt x="139" y="327"/>
                  </a:cubicBezTo>
                  <a:cubicBezTo>
                    <a:pt x="116" y="132"/>
                    <a:pt x="116" y="132"/>
                    <a:pt x="116" y="132"/>
                  </a:cubicBezTo>
                  <a:cubicBezTo>
                    <a:pt x="115" y="123"/>
                    <a:pt x="120" y="111"/>
                    <a:pt x="137" y="109"/>
                  </a:cubicBezTo>
                  <a:cubicBezTo>
                    <a:pt x="154" y="107"/>
                    <a:pt x="260" y="94"/>
                    <a:pt x="260" y="94"/>
                  </a:cubicBezTo>
                  <a:cubicBezTo>
                    <a:pt x="278" y="92"/>
                    <a:pt x="284" y="99"/>
                    <a:pt x="28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9" name="Группа 46"/>
          <p:cNvGrpSpPr>
            <a:grpSpLocks/>
          </p:cNvGrpSpPr>
          <p:nvPr/>
        </p:nvGrpSpPr>
        <p:grpSpPr bwMode="auto">
          <a:xfrm>
            <a:off x="4672013" y="3881438"/>
            <a:ext cx="566737" cy="568325"/>
            <a:chOff x="4672013" y="3881438"/>
            <a:chExt cx="566738" cy="568325"/>
          </a:xfrm>
          <a:solidFill>
            <a:schemeClr val="bg2">
              <a:lumMod val="75000"/>
              <a:lumOff val="25000"/>
            </a:schemeClr>
          </a:solidFill>
        </p:grpSpPr>
        <p:sp>
          <p:nvSpPr>
            <p:cNvPr id="20" name="Freeform 17"/>
            <p:cNvSpPr>
              <a:spLocks/>
            </p:cNvSpPr>
            <p:nvPr/>
          </p:nvSpPr>
          <p:spPr bwMode="auto">
            <a:xfrm>
              <a:off x="4881563" y="4076701"/>
              <a:ext cx="153988" cy="180975"/>
            </a:xfrm>
            <a:custGeom>
              <a:avLst/>
              <a:gdLst>
                <a:gd name="T0" fmla="*/ 142721 w 41"/>
                <a:gd name="T1" fmla="*/ 94258 h 48"/>
                <a:gd name="T2" fmla="*/ 127697 w 41"/>
                <a:gd name="T3" fmla="*/ 79177 h 48"/>
                <a:gd name="T4" fmla="*/ 105163 w 41"/>
                <a:gd name="T5" fmla="*/ 75406 h 48"/>
                <a:gd name="T6" fmla="*/ 75116 w 41"/>
                <a:gd name="T7" fmla="*/ 67866 h 48"/>
                <a:gd name="T8" fmla="*/ 60093 w 41"/>
                <a:gd name="T9" fmla="*/ 67866 h 48"/>
                <a:gd name="T10" fmla="*/ 48825 w 41"/>
                <a:gd name="T11" fmla="*/ 64095 h 48"/>
                <a:gd name="T12" fmla="*/ 37558 w 41"/>
                <a:gd name="T13" fmla="*/ 60325 h 48"/>
                <a:gd name="T14" fmla="*/ 33802 w 41"/>
                <a:gd name="T15" fmla="*/ 52784 h 48"/>
                <a:gd name="T16" fmla="*/ 41314 w 41"/>
                <a:gd name="T17" fmla="*/ 37703 h 48"/>
                <a:gd name="T18" fmla="*/ 63849 w 41"/>
                <a:gd name="T19" fmla="*/ 30163 h 48"/>
                <a:gd name="T20" fmla="*/ 86384 w 41"/>
                <a:gd name="T21" fmla="*/ 30163 h 48"/>
                <a:gd name="T22" fmla="*/ 101407 w 41"/>
                <a:gd name="T23" fmla="*/ 45244 h 48"/>
                <a:gd name="T24" fmla="*/ 108918 w 41"/>
                <a:gd name="T25" fmla="*/ 52784 h 48"/>
                <a:gd name="T26" fmla="*/ 120186 w 41"/>
                <a:gd name="T27" fmla="*/ 56555 h 48"/>
                <a:gd name="T28" fmla="*/ 131453 w 41"/>
                <a:gd name="T29" fmla="*/ 49014 h 48"/>
                <a:gd name="T30" fmla="*/ 135209 w 41"/>
                <a:gd name="T31" fmla="*/ 37703 h 48"/>
                <a:gd name="T32" fmla="*/ 127697 w 41"/>
                <a:gd name="T33" fmla="*/ 22622 h 48"/>
                <a:gd name="T34" fmla="*/ 112674 w 41"/>
                <a:gd name="T35" fmla="*/ 11311 h 48"/>
                <a:gd name="T36" fmla="*/ 93895 w 41"/>
                <a:gd name="T37" fmla="*/ 3770 h 48"/>
                <a:gd name="T38" fmla="*/ 63849 w 41"/>
                <a:gd name="T39" fmla="*/ 3770 h 48"/>
                <a:gd name="T40" fmla="*/ 26291 w 41"/>
                <a:gd name="T41" fmla="*/ 11311 h 48"/>
                <a:gd name="T42" fmla="*/ 3756 w 41"/>
                <a:gd name="T43" fmla="*/ 33933 h 48"/>
                <a:gd name="T44" fmla="*/ 0 w 41"/>
                <a:gd name="T45" fmla="*/ 60325 h 48"/>
                <a:gd name="T46" fmla="*/ 11267 w 41"/>
                <a:gd name="T47" fmla="*/ 82947 h 48"/>
                <a:gd name="T48" fmla="*/ 33802 w 41"/>
                <a:gd name="T49" fmla="*/ 94258 h 48"/>
                <a:gd name="T50" fmla="*/ 67604 w 41"/>
                <a:gd name="T51" fmla="*/ 101798 h 48"/>
                <a:gd name="T52" fmla="*/ 93895 w 41"/>
                <a:gd name="T53" fmla="*/ 105569 h 48"/>
                <a:gd name="T54" fmla="*/ 105163 w 41"/>
                <a:gd name="T55" fmla="*/ 109339 h 48"/>
                <a:gd name="T56" fmla="*/ 112674 w 41"/>
                <a:gd name="T57" fmla="*/ 124420 h 48"/>
                <a:gd name="T58" fmla="*/ 105163 w 41"/>
                <a:gd name="T59" fmla="*/ 143272 h 48"/>
                <a:gd name="T60" fmla="*/ 78872 w 41"/>
                <a:gd name="T61" fmla="*/ 150813 h 48"/>
                <a:gd name="T62" fmla="*/ 60093 w 41"/>
                <a:gd name="T63" fmla="*/ 150813 h 48"/>
                <a:gd name="T64" fmla="*/ 48825 w 41"/>
                <a:gd name="T65" fmla="*/ 143272 h 48"/>
                <a:gd name="T66" fmla="*/ 41314 w 41"/>
                <a:gd name="T67" fmla="*/ 131961 h 48"/>
                <a:gd name="T68" fmla="*/ 33802 w 41"/>
                <a:gd name="T69" fmla="*/ 120650 h 48"/>
                <a:gd name="T70" fmla="*/ 22535 w 41"/>
                <a:gd name="T71" fmla="*/ 120650 h 48"/>
                <a:gd name="T72" fmla="*/ 11267 w 41"/>
                <a:gd name="T73" fmla="*/ 124420 h 48"/>
                <a:gd name="T74" fmla="*/ 7512 w 41"/>
                <a:gd name="T75" fmla="*/ 135731 h 48"/>
                <a:gd name="T76" fmla="*/ 15023 w 41"/>
                <a:gd name="T77" fmla="*/ 158353 h 48"/>
                <a:gd name="T78" fmla="*/ 37558 w 41"/>
                <a:gd name="T79" fmla="*/ 173434 h 48"/>
                <a:gd name="T80" fmla="*/ 86384 w 41"/>
                <a:gd name="T81" fmla="*/ 177205 h 48"/>
                <a:gd name="T82" fmla="*/ 123942 w 41"/>
                <a:gd name="T83" fmla="*/ 165894 h 48"/>
                <a:gd name="T84" fmla="*/ 146476 w 41"/>
                <a:gd name="T85" fmla="*/ 143272 h 48"/>
                <a:gd name="T86" fmla="*/ 150232 w 41"/>
                <a:gd name="T87" fmla="*/ 116880 h 48"/>
                <a:gd name="T88" fmla="*/ 142721 w 41"/>
                <a:gd name="T89" fmla="*/ 94258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 h="48">
                  <a:moveTo>
                    <a:pt x="38" y="25"/>
                  </a:moveTo>
                  <a:cubicBezTo>
                    <a:pt x="37" y="23"/>
                    <a:pt x="36" y="22"/>
                    <a:pt x="34" y="21"/>
                  </a:cubicBezTo>
                  <a:cubicBezTo>
                    <a:pt x="32" y="21"/>
                    <a:pt x="30" y="20"/>
                    <a:pt x="28" y="20"/>
                  </a:cubicBezTo>
                  <a:cubicBezTo>
                    <a:pt x="26" y="19"/>
                    <a:pt x="23" y="19"/>
                    <a:pt x="20" y="18"/>
                  </a:cubicBezTo>
                  <a:cubicBezTo>
                    <a:pt x="18" y="18"/>
                    <a:pt x="17" y="18"/>
                    <a:pt x="16" y="18"/>
                  </a:cubicBezTo>
                  <a:cubicBezTo>
                    <a:pt x="15" y="18"/>
                    <a:pt x="14" y="17"/>
                    <a:pt x="13" y="17"/>
                  </a:cubicBezTo>
                  <a:cubicBezTo>
                    <a:pt x="12" y="17"/>
                    <a:pt x="11" y="16"/>
                    <a:pt x="10" y="16"/>
                  </a:cubicBezTo>
                  <a:cubicBezTo>
                    <a:pt x="10" y="15"/>
                    <a:pt x="9" y="14"/>
                    <a:pt x="9" y="14"/>
                  </a:cubicBezTo>
                  <a:cubicBezTo>
                    <a:pt x="9" y="12"/>
                    <a:pt x="10" y="11"/>
                    <a:pt x="11" y="10"/>
                  </a:cubicBezTo>
                  <a:cubicBezTo>
                    <a:pt x="13" y="9"/>
                    <a:pt x="15" y="8"/>
                    <a:pt x="17" y="8"/>
                  </a:cubicBezTo>
                  <a:cubicBezTo>
                    <a:pt x="20" y="7"/>
                    <a:pt x="22" y="7"/>
                    <a:pt x="23" y="8"/>
                  </a:cubicBezTo>
                  <a:cubicBezTo>
                    <a:pt x="24" y="9"/>
                    <a:pt x="26" y="10"/>
                    <a:pt x="27" y="12"/>
                  </a:cubicBezTo>
                  <a:cubicBezTo>
                    <a:pt x="27" y="13"/>
                    <a:pt x="28" y="14"/>
                    <a:pt x="29" y="14"/>
                  </a:cubicBezTo>
                  <a:cubicBezTo>
                    <a:pt x="30" y="15"/>
                    <a:pt x="30" y="15"/>
                    <a:pt x="32" y="15"/>
                  </a:cubicBezTo>
                  <a:cubicBezTo>
                    <a:pt x="33" y="14"/>
                    <a:pt x="34" y="14"/>
                    <a:pt x="35" y="13"/>
                  </a:cubicBezTo>
                  <a:cubicBezTo>
                    <a:pt x="35" y="12"/>
                    <a:pt x="36" y="11"/>
                    <a:pt x="36" y="10"/>
                  </a:cubicBezTo>
                  <a:cubicBezTo>
                    <a:pt x="35" y="9"/>
                    <a:pt x="35" y="7"/>
                    <a:pt x="34" y="6"/>
                  </a:cubicBezTo>
                  <a:cubicBezTo>
                    <a:pt x="33" y="5"/>
                    <a:pt x="32" y="4"/>
                    <a:pt x="30" y="3"/>
                  </a:cubicBezTo>
                  <a:cubicBezTo>
                    <a:pt x="29" y="2"/>
                    <a:pt x="27" y="1"/>
                    <a:pt x="25" y="1"/>
                  </a:cubicBezTo>
                  <a:cubicBezTo>
                    <a:pt x="22" y="0"/>
                    <a:pt x="20" y="0"/>
                    <a:pt x="17" y="1"/>
                  </a:cubicBezTo>
                  <a:cubicBezTo>
                    <a:pt x="13" y="1"/>
                    <a:pt x="10" y="2"/>
                    <a:pt x="7" y="3"/>
                  </a:cubicBezTo>
                  <a:cubicBezTo>
                    <a:pt x="5" y="5"/>
                    <a:pt x="3" y="7"/>
                    <a:pt x="1" y="9"/>
                  </a:cubicBezTo>
                  <a:cubicBezTo>
                    <a:pt x="0" y="11"/>
                    <a:pt x="0" y="13"/>
                    <a:pt x="0" y="16"/>
                  </a:cubicBezTo>
                  <a:cubicBezTo>
                    <a:pt x="0" y="18"/>
                    <a:pt x="1" y="20"/>
                    <a:pt x="3" y="22"/>
                  </a:cubicBezTo>
                  <a:cubicBezTo>
                    <a:pt x="5" y="23"/>
                    <a:pt x="7" y="25"/>
                    <a:pt x="9" y="25"/>
                  </a:cubicBezTo>
                  <a:cubicBezTo>
                    <a:pt x="12" y="26"/>
                    <a:pt x="15" y="27"/>
                    <a:pt x="18" y="27"/>
                  </a:cubicBezTo>
                  <a:cubicBezTo>
                    <a:pt x="21" y="27"/>
                    <a:pt x="23" y="28"/>
                    <a:pt x="25" y="28"/>
                  </a:cubicBezTo>
                  <a:cubicBezTo>
                    <a:pt x="26" y="28"/>
                    <a:pt x="27" y="29"/>
                    <a:pt x="28" y="29"/>
                  </a:cubicBezTo>
                  <a:cubicBezTo>
                    <a:pt x="30" y="30"/>
                    <a:pt x="30" y="31"/>
                    <a:pt x="30" y="33"/>
                  </a:cubicBezTo>
                  <a:cubicBezTo>
                    <a:pt x="31" y="35"/>
                    <a:pt x="30" y="36"/>
                    <a:pt x="28" y="38"/>
                  </a:cubicBezTo>
                  <a:cubicBezTo>
                    <a:pt x="27" y="39"/>
                    <a:pt x="24" y="40"/>
                    <a:pt x="21" y="40"/>
                  </a:cubicBezTo>
                  <a:cubicBezTo>
                    <a:pt x="19" y="41"/>
                    <a:pt x="18" y="40"/>
                    <a:pt x="16" y="40"/>
                  </a:cubicBezTo>
                  <a:cubicBezTo>
                    <a:pt x="15" y="40"/>
                    <a:pt x="14" y="39"/>
                    <a:pt x="13" y="38"/>
                  </a:cubicBezTo>
                  <a:cubicBezTo>
                    <a:pt x="12" y="37"/>
                    <a:pt x="11" y="36"/>
                    <a:pt x="11" y="35"/>
                  </a:cubicBezTo>
                  <a:cubicBezTo>
                    <a:pt x="10" y="34"/>
                    <a:pt x="9" y="33"/>
                    <a:pt x="9" y="32"/>
                  </a:cubicBezTo>
                  <a:cubicBezTo>
                    <a:pt x="8" y="32"/>
                    <a:pt x="7" y="31"/>
                    <a:pt x="6" y="32"/>
                  </a:cubicBezTo>
                  <a:cubicBezTo>
                    <a:pt x="4" y="32"/>
                    <a:pt x="3" y="32"/>
                    <a:pt x="3" y="33"/>
                  </a:cubicBezTo>
                  <a:cubicBezTo>
                    <a:pt x="2" y="34"/>
                    <a:pt x="1" y="35"/>
                    <a:pt x="2" y="36"/>
                  </a:cubicBezTo>
                  <a:cubicBezTo>
                    <a:pt x="2" y="38"/>
                    <a:pt x="3" y="40"/>
                    <a:pt x="4" y="42"/>
                  </a:cubicBezTo>
                  <a:cubicBezTo>
                    <a:pt x="6" y="44"/>
                    <a:pt x="8" y="45"/>
                    <a:pt x="10" y="46"/>
                  </a:cubicBezTo>
                  <a:cubicBezTo>
                    <a:pt x="14" y="48"/>
                    <a:pt x="18" y="48"/>
                    <a:pt x="23" y="47"/>
                  </a:cubicBezTo>
                  <a:cubicBezTo>
                    <a:pt x="27" y="47"/>
                    <a:pt x="30" y="46"/>
                    <a:pt x="33" y="44"/>
                  </a:cubicBezTo>
                  <a:cubicBezTo>
                    <a:pt x="35" y="43"/>
                    <a:pt x="38" y="41"/>
                    <a:pt x="39" y="38"/>
                  </a:cubicBezTo>
                  <a:cubicBezTo>
                    <a:pt x="40" y="36"/>
                    <a:pt x="41" y="33"/>
                    <a:pt x="40" y="31"/>
                  </a:cubicBezTo>
                  <a:cubicBezTo>
                    <a:pt x="40" y="28"/>
                    <a:pt x="39" y="26"/>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18"/>
            <p:cNvSpPr>
              <a:spLocks noEditPoints="1"/>
            </p:cNvSpPr>
            <p:nvPr/>
          </p:nvSpPr>
          <p:spPr bwMode="auto">
            <a:xfrm>
              <a:off x="4672013" y="3881438"/>
              <a:ext cx="566738" cy="568325"/>
            </a:xfrm>
            <a:custGeom>
              <a:avLst/>
              <a:gdLst>
                <a:gd name="T0" fmla="*/ 551725 w 151"/>
                <a:gd name="T1" fmla="*/ 255934 h 151"/>
                <a:gd name="T2" fmla="*/ 251467 w 151"/>
                <a:gd name="T3" fmla="*/ 18819 h 151"/>
                <a:gd name="T4" fmla="*/ 18766 w 151"/>
                <a:gd name="T5" fmla="*/ 316154 h 151"/>
                <a:gd name="T6" fmla="*/ 315271 w 151"/>
                <a:gd name="T7" fmla="*/ 553270 h 151"/>
                <a:gd name="T8" fmla="*/ 551725 w 151"/>
                <a:gd name="T9" fmla="*/ 255934 h 151"/>
                <a:gd name="T10" fmla="*/ 364063 w 151"/>
                <a:gd name="T11" fmla="*/ 425303 h 151"/>
                <a:gd name="T12" fmla="*/ 322778 w 151"/>
                <a:gd name="T13" fmla="*/ 417775 h 151"/>
                <a:gd name="T14" fmla="*/ 300259 w 151"/>
                <a:gd name="T15" fmla="*/ 421539 h 151"/>
                <a:gd name="T16" fmla="*/ 150129 w 151"/>
                <a:gd name="T17" fmla="*/ 301099 h 151"/>
                <a:gd name="T18" fmla="*/ 150129 w 151"/>
                <a:gd name="T19" fmla="*/ 282281 h 151"/>
                <a:gd name="T20" fmla="*/ 131363 w 151"/>
                <a:gd name="T21" fmla="*/ 240879 h 151"/>
                <a:gd name="T22" fmla="*/ 202675 w 151"/>
                <a:gd name="T23" fmla="*/ 146786 h 151"/>
                <a:gd name="T24" fmla="*/ 247713 w 151"/>
                <a:gd name="T25" fmla="*/ 154313 h 151"/>
                <a:gd name="T26" fmla="*/ 266479 w 151"/>
                <a:gd name="T27" fmla="*/ 150550 h 151"/>
                <a:gd name="T28" fmla="*/ 420362 w 151"/>
                <a:gd name="T29" fmla="*/ 270989 h 151"/>
                <a:gd name="T30" fmla="*/ 420362 w 151"/>
                <a:gd name="T31" fmla="*/ 289808 h 151"/>
                <a:gd name="T32" fmla="*/ 439128 w 151"/>
                <a:gd name="T33" fmla="*/ 331209 h 151"/>
                <a:gd name="T34" fmla="*/ 364063 w 151"/>
                <a:gd name="T35" fmla="*/ 425303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 h="151">
                  <a:moveTo>
                    <a:pt x="147" y="68"/>
                  </a:moveTo>
                  <a:cubicBezTo>
                    <a:pt x="142" y="28"/>
                    <a:pt x="106" y="0"/>
                    <a:pt x="67" y="5"/>
                  </a:cubicBezTo>
                  <a:cubicBezTo>
                    <a:pt x="28" y="10"/>
                    <a:pt x="0" y="45"/>
                    <a:pt x="5" y="84"/>
                  </a:cubicBezTo>
                  <a:cubicBezTo>
                    <a:pt x="10" y="124"/>
                    <a:pt x="45" y="151"/>
                    <a:pt x="84" y="147"/>
                  </a:cubicBezTo>
                  <a:cubicBezTo>
                    <a:pt x="123" y="142"/>
                    <a:pt x="151" y="107"/>
                    <a:pt x="147" y="68"/>
                  </a:cubicBezTo>
                  <a:close/>
                  <a:moveTo>
                    <a:pt x="97" y="113"/>
                  </a:moveTo>
                  <a:cubicBezTo>
                    <a:pt x="93" y="113"/>
                    <a:pt x="89" y="112"/>
                    <a:pt x="86" y="111"/>
                  </a:cubicBezTo>
                  <a:cubicBezTo>
                    <a:pt x="84" y="111"/>
                    <a:pt x="82" y="112"/>
                    <a:pt x="80" y="112"/>
                  </a:cubicBezTo>
                  <a:cubicBezTo>
                    <a:pt x="60" y="114"/>
                    <a:pt x="42" y="100"/>
                    <a:pt x="40" y="80"/>
                  </a:cubicBezTo>
                  <a:cubicBezTo>
                    <a:pt x="40" y="78"/>
                    <a:pt x="40" y="76"/>
                    <a:pt x="40" y="75"/>
                  </a:cubicBezTo>
                  <a:cubicBezTo>
                    <a:pt x="37" y="72"/>
                    <a:pt x="36" y="68"/>
                    <a:pt x="35" y="64"/>
                  </a:cubicBezTo>
                  <a:cubicBezTo>
                    <a:pt x="34" y="52"/>
                    <a:pt x="42" y="41"/>
                    <a:pt x="54" y="39"/>
                  </a:cubicBezTo>
                  <a:cubicBezTo>
                    <a:pt x="58" y="39"/>
                    <a:pt x="62" y="40"/>
                    <a:pt x="66" y="41"/>
                  </a:cubicBezTo>
                  <a:cubicBezTo>
                    <a:pt x="68" y="41"/>
                    <a:pt x="70" y="40"/>
                    <a:pt x="71" y="40"/>
                  </a:cubicBezTo>
                  <a:cubicBezTo>
                    <a:pt x="91" y="38"/>
                    <a:pt x="109" y="52"/>
                    <a:pt x="112" y="72"/>
                  </a:cubicBezTo>
                  <a:cubicBezTo>
                    <a:pt x="112" y="74"/>
                    <a:pt x="112" y="75"/>
                    <a:pt x="112" y="77"/>
                  </a:cubicBezTo>
                  <a:cubicBezTo>
                    <a:pt x="114" y="80"/>
                    <a:pt x="116" y="84"/>
                    <a:pt x="117" y="88"/>
                  </a:cubicBezTo>
                  <a:cubicBezTo>
                    <a:pt x="118" y="100"/>
                    <a:pt x="109" y="111"/>
                    <a:pt x="9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2" name="Freeform 19"/>
          <p:cNvSpPr>
            <a:spLocks noEditPoints="1"/>
          </p:cNvSpPr>
          <p:nvPr/>
        </p:nvSpPr>
        <p:spPr bwMode="auto">
          <a:xfrm>
            <a:off x="7761288" y="4648200"/>
            <a:ext cx="1370012" cy="1371600"/>
          </a:xfrm>
          <a:custGeom>
            <a:avLst/>
            <a:gdLst>
              <a:gd name="T0" fmla="*/ 608061 w 365"/>
              <a:gd name="T1" fmla="*/ 41336 h 365"/>
              <a:gd name="T2" fmla="*/ 761952 w 365"/>
              <a:gd name="T3" fmla="*/ 1330264 h 365"/>
              <a:gd name="T4" fmla="*/ 1005927 w 365"/>
              <a:gd name="T5" fmla="*/ 443421 h 365"/>
              <a:gd name="T6" fmla="*/ 990914 w 365"/>
              <a:gd name="T7" fmla="*/ 488515 h 365"/>
              <a:gd name="T8" fmla="*/ 934612 w 365"/>
              <a:gd name="T9" fmla="*/ 511062 h 365"/>
              <a:gd name="T10" fmla="*/ 919598 w 365"/>
              <a:gd name="T11" fmla="*/ 518578 h 365"/>
              <a:gd name="T12" fmla="*/ 870803 w 365"/>
              <a:gd name="T13" fmla="*/ 574945 h 365"/>
              <a:gd name="T14" fmla="*/ 799487 w 365"/>
              <a:gd name="T15" fmla="*/ 683921 h 365"/>
              <a:gd name="T16" fmla="*/ 758199 w 365"/>
              <a:gd name="T17" fmla="*/ 762835 h 365"/>
              <a:gd name="T18" fmla="*/ 765706 w 365"/>
              <a:gd name="T19" fmla="*/ 849265 h 365"/>
              <a:gd name="T20" fmla="*/ 780720 w 365"/>
              <a:gd name="T21" fmla="*/ 939452 h 365"/>
              <a:gd name="T22" fmla="*/ 829515 w 365"/>
              <a:gd name="T23" fmla="*/ 935694 h 365"/>
              <a:gd name="T24" fmla="*/ 882063 w 365"/>
              <a:gd name="T25" fmla="*/ 931936 h 365"/>
              <a:gd name="T26" fmla="*/ 863296 w 365"/>
              <a:gd name="T27" fmla="*/ 980788 h 365"/>
              <a:gd name="T28" fmla="*/ 720664 w 365"/>
              <a:gd name="T29" fmla="*/ 995819 h 365"/>
              <a:gd name="T30" fmla="*/ 645595 w 365"/>
              <a:gd name="T31" fmla="*/ 1007093 h 365"/>
              <a:gd name="T32" fmla="*/ 574279 w 365"/>
              <a:gd name="T33" fmla="*/ 1018366 h 365"/>
              <a:gd name="T34" fmla="*/ 593047 w 365"/>
              <a:gd name="T35" fmla="*/ 969515 h 365"/>
              <a:gd name="T36" fmla="*/ 645595 w 365"/>
              <a:gd name="T37" fmla="*/ 958241 h 365"/>
              <a:gd name="T38" fmla="*/ 664362 w 365"/>
              <a:gd name="T39" fmla="*/ 916905 h 365"/>
              <a:gd name="T40" fmla="*/ 653102 w 365"/>
              <a:gd name="T41" fmla="*/ 807929 h 365"/>
              <a:gd name="T42" fmla="*/ 634335 w 365"/>
              <a:gd name="T43" fmla="*/ 744046 h 365"/>
              <a:gd name="T44" fmla="*/ 551759 w 365"/>
              <a:gd name="T45" fmla="*/ 631312 h 365"/>
              <a:gd name="T46" fmla="*/ 461676 w 365"/>
              <a:gd name="T47" fmla="*/ 514820 h 365"/>
              <a:gd name="T48" fmla="*/ 334058 w 365"/>
              <a:gd name="T49" fmla="*/ 496031 h 365"/>
              <a:gd name="T50" fmla="*/ 645595 w 365"/>
              <a:gd name="T51" fmla="*/ 398328 h 365"/>
              <a:gd name="T52" fmla="*/ 645595 w 365"/>
              <a:gd name="T53" fmla="*/ 402085 h 365"/>
              <a:gd name="T54" fmla="*/ 649349 w 365"/>
              <a:gd name="T55" fmla="*/ 458453 h 365"/>
              <a:gd name="T56" fmla="*/ 600554 w 365"/>
              <a:gd name="T57" fmla="*/ 533609 h 365"/>
              <a:gd name="T58" fmla="*/ 683130 w 365"/>
              <a:gd name="T59" fmla="*/ 653859 h 365"/>
              <a:gd name="T60" fmla="*/ 825761 w 365"/>
              <a:gd name="T61" fmla="*/ 522335 h 365"/>
              <a:gd name="T62" fmla="*/ 728171 w 365"/>
              <a:gd name="T63" fmla="*/ 473484 h 365"/>
              <a:gd name="T64" fmla="*/ 1005927 w 365"/>
              <a:gd name="T65" fmla="*/ 443421 h 3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5" h="365">
                <a:moveTo>
                  <a:pt x="354" y="162"/>
                </a:moveTo>
                <a:cubicBezTo>
                  <a:pt x="343" y="68"/>
                  <a:pt x="257" y="0"/>
                  <a:pt x="162" y="11"/>
                </a:cubicBezTo>
                <a:cubicBezTo>
                  <a:pt x="68" y="23"/>
                  <a:pt x="0" y="109"/>
                  <a:pt x="11" y="203"/>
                </a:cubicBezTo>
                <a:cubicBezTo>
                  <a:pt x="23" y="298"/>
                  <a:pt x="109" y="365"/>
                  <a:pt x="203" y="354"/>
                </a:cubicBezTo>
                <a:cubicBezTo>
                  <a:pt x="298" y="343"/>
                  <a:pt x="365" y="257"/>
                  <a:pt x="354" y="162"/>
                </a:cubicBezTo>
                <a:close/>
                <a:moveTo>
                  <a:pt x="268" y="118"/>
                </a:moveTo>
                <a:cubicBezTo>
                  <a:pt x="264" y="130"/>
                  <a:pt x="264" y="130"/>
                  <a:pt x="264" y="130"/>
                </a:cubicBezTo>
                <a:cubicBezTo>
                  <a:pt x="264" y="130"/>
                  <a:pt x="264" y="130"/>
                  <a:pt x="264" y="130"/>
                </a:cubicBezTo>
                <a:cubicBezTo>
                  <a:pt x="262" y="134"/>
                  <a:pt x="262" y="134"/>
                  <a:pt x="262" y="134"/>
                </a:cubicBezTo>
                <a:cubicBezTo>
                  <a:pt x="249" y="136"/>
                  <a:pt x="249" y="136"/>
                  <a:pt x="249" y="136"/>
                </a:cubicBezTo>
                <a:cubicBezTo>
                  <a:pt x="248" y="136"/>
                  <a:pt x="248" y="137"/>
                  <a:pt x="247" y="137"/>
                </a:cubicBezTo>
                <a:cubicBezTo>
                  <a:pt x="246" y="137"/>
                  <a:pt x="246" y="137"/>
                  <a:pt x="245" y="138"/>
                </a:cubicBezTo>
                <a:cubicBezTo>
                  <a:pt x="244" y="138"/>
                  <a:pt x="243" y="140"/>
                  <a:pt x="240" y="142"/>
                </a:cubicBezTo>
                <a:cubicBezTo>
                  <a:pt x="232" y="153"/>
                  <a:pt x="232" y="153"/>
                  <a:pt x="232" y="153"/>
                </a:cubicBezTo>
                <a:cubicBezTo>
                  <a:pt x="222" y="167"/>
                  <a:pt x="222" y="167"/>
                  <a:pt x="222" y="167"/>
                </a:cubicBezTo>
                <a:cubicBezTo>
                  <a:pt x="219" y="172"/>
                  <a:pt x="216" y="177"/>
                  <a:pt x="213" y="182"/>
                </a:cubicBezTo>
                <a:cubicBezTo>
                  <a:pt x="210" y="187"/>
                  <a:pt x="208" y="191"/>
                  <a:pt x="206" y="195"/>
                </a:cubicBezTo>
                <a:cubicBezTo>
                  <a:pt x="204" y="198"/>
                  <a:pt x="202" y="201"/>
                  <a:pt x="202" y="203"/>
                </a:cubicBezTo>
                <a:cubicBezTo>
                  <a:pt x="202" y="204"/>
                  <a:pt x="202" y="207"/>
                  <a:pt x="203" y="211"/>
                </a:cubicBezTo>
                <a:cubicBezTo>
                  <a:pt x="203" y="216"/>
                  <a:pt x="204" y="220"/>
                  <a:pt x="204" y="226"/>
                </a:cubicBezTo>
                <a:cubicBezTo>
                  <a:pt x="205" y="231"/>
                  <a:pt x="206" y="236"/>
                  <a:pt x="206" y="241"/>
                </a:cubicBezTo>
                <a:cubicBezTo>
                  <a:pt x="207" y="245"/>
                  <a:pt x="208" y="248"/>
                  <a:pt x="208" y="250"/>
                </a:cubicBezTo>
                <a:cubicBezTo>
                  <a:pt x="209" y="250"/>
                  <a:pt x="210" y="250"/>
                  <a:pt x="213" y="250"/>
                </a:cubicBezTo>
                <a:cubicBezTo>
                  <a:pt x="221" y="249"/>
                  <a:pt x="221" y="249"/>
                  <a:pt x="221" y="249"/>
                </a:cubicBezTo>
                <a:cubicBezTo>
                  <a:pt x="224" y="248"/>
                  <a:pt x="227" y="248"/>
                  <a:pt x="230" y="248"/>
                </a:cubicBezTo>
                <a:cubicBezTo>
                  <a:pt x="232" y="248"/>
                  <a:pt x="234" y="248"/>
                  <a:pt x="235" y="248"/>
                </a:cubicBezTo>
                <a:cubicBezTo>
                  <a:pt x="236" y="260"/>
                  <a:pt x="236" y="260"/>
                  <a:pt x="236" y="260"/>
                </a:cubicBezTo>
                <a:cubicBezTo>
                  <a:pt x="235" y="260"/>
                  <a:pt x="233" y="261"/>
                  <a:pt x="230" y="261"/>
                </a:cubicBezTo>
                <a:cubicBezTo>
                  <a:pt x="226" y="261"/>
                  <a:pt x="223" y="262"/>
                  <a:pt x="218" y="262"/>
                </a:cubicBezTo>
                <a:cubicBezTo>
                  <a:pt x="192" y="265"/>
                  <a:pt x="192" y="265"/>
                  <a:pt x="192" y="265"/>
                </a:cubicBezTo>
                <a:cubicBezTo>
                  <a:pt x="190" y="265"/>
                  <a:pt x="187" y="266"/>
                  <a:pt x="184" y="266"/>
                </a:cubicBezTo>
                <a:cubicBezTo>
                  <a:pt x="180" y="267"/>
                  <a:pt x="176" y="267"/>
                  <a:pt x="172" y="268"/>
                </a:cubicBezTo>
                <a:cubicBezTo>
                  <a:pt x="168" y="269"/>
                  <a:pt x="165" y="269"/>
                  <a:pt x="161" y="270"/>
                </a:cubicBezTo>
                <a:cubicBezTo>
                  <a:pt x="153" y="271"/>
                  <a:pt x="153" y="271"/>
                  <a:pt x="153" y="271"/>
                </a:cubicBezTo>
                <a:cubicBezTo>
                  <a:pt x="153" y="259"/>
                  <a:pt x="153" y="259"/>
                  <a:pt x="153" y="259"/>
                </a:cubicBezTo>
                <a:cubicBezTo>
                  <a:pt x="158" y="258"/>
                  <a:pt x="158" y="258"/>
                  <a:pt x="158" y="258"/>
                </a:cubicBezTo>
                <a:cubicBezTo>
                  <a:pt x="160" y="258"/>
                  <a:pt x="163" y="257"/>
                  <a:pt x="165" y="257"/>
                </a:cubicBezTo>
                <a:cubicBezTo>
                  <a:pt x="168" y="257"/>
                  <a:pt x="170" y="256"/>
                  <a:pt x="172" y="255"/>
                </a:cubicBezTo>
                <a:cubicBezTo>
                  <a:pt x="175" y="254"/>
                  <a:pt x="176" y="253"/>
                  <a:pt x="177" y="251"/>
                </a:cubicBezTo>
                <a:cubicBezTo>
                  <a:pt x="177" y="251"/>
                  <a:pt x="177" y="248"/>
                  <a:pt x="177" y="244"/>
                </a:cubicBezTo>
                <a:cubicBezTo>
                  <a:pt x="177" y="240"/>
                  <a:pt x="176" y="235"/>
                  <a:pt x="176" y="230"/>
                </a:cubicBezTo>
                <a:cubicBezTo>
                  <a:pt x="175" y="224"/>
                  <a:pt x="174" y="219"/>
                  <a:pt x="174" y="215"/>
                </a:cubicBezTo>
                <a:cubicBezTo>
                  <a:pt x="173" y="210"/>
                  <a:pt x="173" y="207"/>
                  <a:pt x="173" y="205"/>
                </a:cubicBezTo>
                <a:cubicBezTo>
                  <a:pt x="173" y="204"/>
                  <a:pt x="172" y="202"/>
                  <a:pt x="169" y="198"/>
                </a:cubicBezTo>
                <a:cubicBezTo>
                  <a:pt x="167" y="195"/>
                  <a:pt x="163" y="190"/>
                  <a:pt x="160" y="185"/>
                </a:cubicBezTo>
                <a:cubicBezTo>
                  <a:pt x="147" y="168"/>
                  <a:pt x="147" y="168"/>
                  <a:pt x="147" y="168"/>
                </a:cubicBezTo>
                <a:cubicBezTo>
                  <a:pt x="134" y="151"/>
                  <a:pt x="134" y="151"/>
                  <a:pt x="134" y="151"/>
                </a:cubicBezTo>
                <a:cubicBezTo>
                  <a:pt x="123" y="137"/>
                  <a:pt x="123" y="137"/>
                  <a:pt x="123" y="137"/>
                </a:cubicBezTo>
                <a:cubicBezTo>
                  <a:pt x="119" y="133"/>
                  <a:pt x="117" y="130"/>
                  <a:pt x="115" y="129"/>
                </a:cubicBezTo>
                <a:cubicBezTo>
                  <a:pt x="89" y="132"/>
                  <a:pt x="89" y="132"/>
                  <a:pt x="89" y="132"/>
                </a:cubicBezTo>
                <a:cubicBezTo>
                  <a:pt x="88" y="116"/>
                  <a:pt x="88" y="116"/>
                  <a:pt x="88" y="116"/>
                </a:cubicBezTo>
                <a:cubicBezTo>
                  <a:pt x="172" y="106"/>
                  <a:pt x="172" y="106"/>
                  <a:pt x="172" y="106"/>
                </a:cubicBezTo>
                <a:cubicBezTo>
                  <a:pt x="172" y="107"/>
                  <a:pt x="172" y="107"/>
                  <a:pt x="172" y="107"/>
                </a:cubicBezTo>
                <a:cubicBezTo>
                  <a:pt x="172" y="107"/>
                  <a:pt x="172" y="107"/>
                  <a:pt x="172" y="107"/>
                </a:cubicBezTo>
                <a:cubicBezTo>
                  <a:pt x="172" y="110"/>
                  <a:pt x="172" y="110"/>
                  <a:pt x="172" y="110"/>
                </a:cubicBezTo>
                <a:cubicBezTo>
                  <a:pt x="173" y="122"/>
                  <a:pt x="173" y="122"/>
                  <a:pt x="173" y="122"/>
                </a:cubicBezTo>
                <a:cubicBezTo>
                  <a:pt x="148" y="125"/>
                  <a:pt x="148" y="125"/>
                  <a:pt x="148" y="125"/>
                </a:cubicBezTo>
                <a:cubicBezTo>
                  <a:pt x="160" y="142"/>
                  <a:pt x="160" y="142"/>
                  <a:pt x="160" y="142"/>
                </a:cubicBezTo>
                <a:cubicBezTo>
                  <a:pt x="172" y="159"/>
                  <a:pt x="172" y="159"/>
                  <a:pt x="172" y="159"/>
                </a:cubicBezTo>
                <a:cubicBezTo>
                  <a:pt x="182" y="174"/>
                  <a:pt x="182" y="174"/>
                  <a:pt x="182" y="174"/>
                </a:cubicBezTo>
                <a:cubicBezTo>
                  <a:pt x="191" y="186"/>
                  <a:pt x="191" y="186"/>
                  <a:pt x="191" y="186"/>
                </a:cubicBezTo>
                <a:cubicBezTo>
                  <a:pt x="220" y="139"/>
                  <a:pt x="220" y="139"/>
                  <a:pt x="220" y="139"/>
                </a:cubicBezTo>
                <a:cubicBezTo>
                  <a:pt x="199" y="142"/>
                  <a:pt x="199" y="142"/>
                  <a:pt x="199" y="142"/>
                </a:cubicBezTo>
                <a:cubicBezTo>
                  <a:pt x="194" y="126"/>
                  <a:pt x="194" y="126"/>
                  <a:pt x="194" y="126"/>
                </a:cubicBezTo>
                <a:cubicBezTo>
                  <a:pt x="268" y="117"/>
                  <a:pt x="268" y="117"/>
                  <a:pt x="268" y="117"/>
                </a:cubicBezTo>
                <a:cubicBezTo>
                  <a:pt x="268" y="118"/>
                  <a:pt x="268" y="118"/>
                  <a:pt x="268" y="118"/>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 name="Freeform 20"/>
          <p:cNvSpPr>
            <a:spLocks noEditPoints="1"/>
          </p:cNvSpPr>
          <p:nvPr/>
        </p:nvSpPr>
        <p:spPr bwMode="auto">
          <a:xfrm>
            <a:off x="6243638" y="2074863"/>
            <a:ext cx="1077912" cy="1077912"/>
          </a:xfrm>
          <a:custGeom>
            <a:avLst/>
            <a:gdLst>
              <a:gd name="T0" fmla="*/ 1044111 w 287"/>
              <a:gd name="T1" fmla="*/ 476986 h 287"/>
              <a:gd name="T2" fmla="*/ 476986 w 287"/>
              <a:gd name="T3" fmla="*/ 33802 h 287"/>
              <a:gd name="T4" fmla="*/ 33802 w 287"/>
              <a:gd name="T5" fmla="*/ 597171 h 287"/>
              <a:gd name="T6" fmla="*/ 597171 w 287"/>
              <a:gd name="T7" fmla="*/ 1044111 h 287"/>
              <a:gd name="T8" fmla="*/ 1044111 w 287"/>
              <a:gd name="T9" fmla="*/ 476986 h 287"/>
              <a:gd name="T10" fmla="*/ 841298 w 287"/>
              <a:gd name="T11" fmla="*/ 574637 h 287"/>
              <a:gd name="T12" fmla="*/ 724868 w 287"/>
              <a:gd name="T13" fmla="*/ 589660 h 287"/>
              <a:gd name="T14" fmla="*/ 709845 w 287"/>
              <a:gd name="T15" fmla="*/ 627218 h 287"/>
              <a:gd name="T16" fmla="*/ 645997 w 287"/>
              <a:gd name="T17" fmla="*/ 743647 h 287"/>
              <a:gd name="T18" fmla="*/ 567125 w 287"/>
              <a:gd name="T19" fmla="*/ 848810 h 287"/>
              <a:gd name="T20" fmla="*/ 537079 w 287"/>
              <a:gd name="T21" fmla="*/ 863833 h 287"/>
              <a:gd name="T22" fmla="*/ 514544 w 287"/>
              <a:gd name="T23" fmla="*/ 860077 h 287"/>
              <a:gd name="T24" fmla="*/ 356800 w 287"/>
              <a:gd name="T25" fmla="*/ 732380 h 287"/>
              <a:gd name="T26" fmla="*/ 262906 w 287"/>
              <a:gd name="T27" fmla="*/ 559613 h 287"/>
              <a:gd name="T28" fmla="*/ 199057 w 287"/>
              <a:gd name="T29" fmla="*/ 356800 h 287"/>
              <a:gd name="T30" fmla="*/ 214080 w 287"/>
              <a:gd name="T31" fmla="*/ 338021 h 287"/>
              <a:gd name="T32" fmla="*/ 244127 w 287"/>
              <a:gd name="T33" fmla="*/ 330510 h 287"/>
              <a:gd name="T34" fmla="*/ 274173 w 287"/>
              <a:gd name="T35" fmla="*/ 326754 h 287"/>
              <a:gd name="T36" fmla="*/ 274173 w 287"/>
              <a:gd name="T37" fmla="*/ 326754 h 287"/>
              <a:gd name="T38" fmla="*/ 289196 w 287"/>
              <a:gd name="T39" fmla="*/ 322998 h 287"/>
              <a:gd name="T40" fmla="*/ 274173 w 287"/>
              <a:gd name="T41" fmla="*/ 326754 h 287"/>
              <a:gd name="T42" fmla="*/ 292952 w 287"/>
              <a:gd name="T43" fmla="*/ 338021 h 287"/>
              <a:gd name="T44" fmla="*/ 353045 w 287"/>
              <a:gd name="T45" fmla="*/ 525811 h 287"/>
              <a:gd name="T46" fmla="*/ 522055 w 287"/>
              <a:gd name="T47" fmla="*/ 758670 h 287"/>
              <a:gd name="T48" fmla="*/ 567125 w 287"/>
              <a:gd name="T49" fmla="*/ 691066 h 287"/>
              <a:gd name="T50" fmla="*/ 627218 w 287"/>
              <a:gd name="T51" fmla="*/ 574637 h 287"/>
              <a:gd name="T52" fmla="*/ 570881 w 287"/>
              <a:gd name="T53" fmla="*/ 548346 h 287"/>
              <a:gd name="T54" fmla="*/ 480742 w 287"/>
              <a:gd name="T55" fmla="*/ 401870 h 287"/>
              <a:gd name="T56" fmla="*/ 514544 w 287"/>
              <a:gd name="T57" fmla="*/ 255394 h 287"/>
              <a:gd name="T58" fmla="*/ 615950 w 287"/>
              <a:gd name="T59" fmla="*/ 202813 h 287"/>
              <a:gd name="T60" fmla="*/ 724868 w 287"/>
              <a:gd name="T61" fmla="*/ 251638 h 287"/>
              <a:gd name="T62" fmla="*/ 766182 w 287"/>
              <a:gd name="T63" fmla="*/ 341777 h 287"/>
              <a:gd name="T64" fmla="*/ 766182 w 287"/>
              <a:gd name="T65" fmla="*/ 424405 h 287"/>
              <a:gd name="T66" fmla="*/ 754915 w 287"/>
              <a:gd name="T67" fmla="*/ 435672 h 287"/>
              <a:gd name="T68" fmla="*/ 683555 w 287"/>
              <a:gd name="T69" fmla="*/ 431916 h 287"/>
              <a:gd name="T70" fmla="*/ 672287 w 287"/>
              <a:gd name="T71" fmla="*/ 416893 h 287"/>
              <a:gd name="T72" fmla="*/ 653508 w 287"/>
              <a:gd name="T73" fmla="*/ 311731 h 287"/>
              <a:gd name="T74" fmla="*/ 623462 w 287"/>
              <a:gd name="T75" fmla="*/ 296708 h 287"/>
              <a:gd name="T76" fmla="*/ 619706 w 287"/>
              <a:gd name="T77" fmla="*/ 296708 h 287"/>
              <a:gd name="T78" fmla="*/ 589660 w 287"/>
              <a:gd name="T79" fmla="*/ 319243 h 287"/>
              <a:gd name="T80" fmla="*/ 574637 w 287"/>
              <a:gd name="T81" fmla="*/ 386847 h 287"/>
              <a:gd name="T82" fmla="*/ 623462 w 287"/>
              <a:gd name="T83" fmla="*/ 469474 h 287"/>
              <a:gd name="T84" fmla="*/ 634729 w 287"/>
              <a:gd name="T85" fmla="*/ 473230 h 287"/>
              <a:gd name="T86" fmla="*/ 796228 w 287"/>
              <a:gd name="T87" fmla="*/ 488253 h 287"/>
              <a:gd name="T88" fmla="*/ 818763 w 287"/>
              <a:gd name="T89" fmla="*/ 484497 h 287"/>
              <a:gd name="T90" fmla="*/ 841298 w 287"/>
              <a:gd name="T91" fmla="*/ 495765 h 287"/>
              <a:gd name="T92" fmla="*/ 856321 w 287"/>
              <a:gd name="T93" fmla="*/ 552102 h 287"/>
              <a:gd name="T94" fmla="*/ 841298 w 287"/>
              <a:gd name="T95" fmla="*/ 57463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7" h="287">
                <a:moveTo>
                  <a:pt x="278" y="127"/>
                </a:moveTo>
                <a:cubicBezTo>
                  <a:pt x="269" y="53"/>
                  <a:pt x="201" y="0"/>
                  <a:pt x="127" y="9"/>
                </a:cubicBezTo>
                <a:cubicBezTo>
                  <a:pt x="53" y="18"/>
                  <a:pt x="0" y="85"/>
                  <a:pt x="9" y="159"/>
                </a:cubicBezTo>
                <a:cubicBezTo>
                  <a:pt x="18" y="234"/>
                  <a:pt x="85" y="287"/>
                  <a:pt x="159" y="278"/>
                </a:cubicBezTo>
                <a:cubicBezTo>
                  <a:pt x="234" y="269"/>
                  <a:pt x="287" y="202"/>
                  <a:pt x="278" y="127"/>
                </a:cubicBezTo>
                <a:close/>
                <a:moveTo>
                  <a:pt x="224" y="153"/>
                </a:moveTo>
                <a:cubicBezTo>
                  <a:pt x="213" y="156"/>
                  <a:pt x="202" y="157"/>
                  <a:pt x="193" y="157"/>
                </a:cubicBezTo>
                <a:cubicBezTo>
                  <a:pt x="192" y="161"/>
                  <a:pt x="191" y="164"/>
                  <a:pt x="189" y="167"/>
                </a:cubicBezTo>
                <a:cubicBezTo>
                  <a:pt x="184" y="178"/>
                  <a:pt x="179" y="188"/>
                  <a:pt x="172" y="198"/>
                </a:cubicBezTo>
                <a:cubicBezTo>
                  <a:pt x="161" y="216"/>
                  <a:pt x="151" y="226"/>
                  <a:pt x="151" y="226"/>
                </a:cubicBezTo>
                <a:cubicBezTo>
                  <a:pt x="149" y="229"/>
                  <a:pt x="146" y="230"/>
                  <a:pt x="143" y="230"/>
                </a:cubicBezTo>
                <a:cubicBezTo>
                  <a:pt x="141" y="231"/>
                  <a:pt x="139" y="230"/>
                  <a:pt x="137" y="229"/>
                </a:cubicBezTo>
                <a:cubicBezTo>
                  <a:pt x="122" y="223"/>
                  <a:pt x="108" y="212"/>
                  <a:pt x="95" y="195"/>
                </a:cubicBezTo>
                <a:cubicBezTo>
                  <a:pt x="86" y="183"/>
                  <a:pt x="78" y="167"/>
                  <a:pt x="70" y="149"/>
                </a:cubicBezTo>
                <a:cubicBezTo>
                  <a:pt x="60" y="126"/>
                  <a:pt x="55" y="104"/>
                  <a:pt x="53" y="95"/>
                </a:cubicBezTo>
                <a:cubicBezTo>
                  <a:pt x="53" y="93"/>
                  <a:pt x="54" y="90"/>
                  <a:pt x="57" y="90"/>
                </a:cubicBezTo>
                <a:cubicBezTo>
                  <a:pt x="65" y="88"/>
                  <a:pt x="65" y="88"/>
                  <a:pt x="65" y="88"/>
                </a:cubicBezTo>
                <a:cubicBezTo>
                  <a:pt x="73" y="87"/>
                  <a:pt x="73" y="87"/>
                  <a:pt x="73" y="87"/>
                </a:cubicBezTo>
                <a:cubicBezTo>
                  <a:pt x="73" y="87"/>
                  <a:pt x="73" y="87"/>
                  <a:pt x="73" y="87"/>
                </a:cubicBezTo>
                <a:cubicBezTo>
                  <a:pt x="77" y="86"/>
                  <a:pt x="77" y="86"/>
                  <a:pt x="77" y="86"/>
                </a:cubicBezTo>
                <a:cubicBezTo>
                  <a:pt x="73" y="87"/>
                  <a:pt x="73" y="87"/>
                  <a:pt x="73" y="87"/>
                </a:cubicBezTo>
                <a:cubicBezTo>
                  <a:pt x="75" y="86"/>
                  <a:pt x="78" y="88"/>
                  <a:pt x="78" y="90"/>
                </a:cubicBezTo>
                <a:cubicBezTo>
                  <a:pt x="80" y="99"/>
                  <a:pt x="85" y="119"/>
                  <a:pt x="94" y="140"/>
                </a:cubicBezTo>
                <a:cubicBezTo>
                  <a:pt x="103" y="162"/>
                  <a:pt x="118" y="189"/>
                  <a:pt x="139" y="202"/>
                </a:cubicBezTo>
                <a:cubicBezTo>
                  <a:pt x="142" y="198"/>
                  <a:pt x="146" y="192"/>
                  <a:pt x="151" y="184"/>
                </a:cubicBezTo>
                <a:cubicBezTo>
                  <a:pt x="156" y="176"/>
                  <a:pt x="162" y="166"/>
                  <a:pt x="167" y="153"/>
                </a:cubicBezTo>
                <a:cubicBezTo>
                  <a:pt x="161" y="151"/>
                  <a:pt x="156" y="148"/>
                  <a:pt x="152" y="146"/>
                </a:cubicBezTo>
                <a:cubicBezTo>
                  <a:pt x="138" y="137"/>
                  <a:pt x="130" y="123"/>
                  <a:pt x="128" y="107"/>
                </a:cubicBezTo>
                <a:cubicBezTo>
                  <a:pt x="125" y="87"/>
                  <a:pt x="131" y="75"/>
                  <a:pt x="137" y="68"/>
                </a:cubicBezTo>
                <a:cubicBezTo>
                  <a:pt x="145" y="59"/>
                  <a:pt x="156" y="55"/>
                  <a:pt x="164" y="54"/>
                </a:cubicBezTo>
                <a:cubicBezTo>
                  <a:pt x="175" y="53"/>
                  <a:pt x="186" y="58"/>
                  <a:pt x="193" y="67"/>
                </a:cubicBezTo>
                <a:cubicBezTo>
                  <a:pt x="199" y="73"/>
                  <a:pt x="202" y="81"/>
                  <a:pt x="204" y="91"/>
                </a:cubicBezTo>
                <a:cubicBezTo>
                  <a:pt x="205" y="97"/>
                  <a:pt x="205" y="105"/>
                  <a:pt x="204" y="113"/>
                </a:cubicBezTo>
                <a:cubicBezTo>
                  <a:pt x="204" y="115"/>
                  <a:pt x="203" y="116"/>
                  <a:pt x="201" y="116"/>
                </a:cubicBezTo>
                <a:cubicBezTo>
                  <a:pt x="195" y="116"/>
                  <a:pt x="188" y="116"/>
                  <a:pt x="182" y="115"/>
                </a:cubicBezTo>
                <a:cubicBezTo>
                  <a:pt x="180" y="115"/>
                  <a:pt x="179" y="113"/>
                  <a:pt x="179" y="111"/>
                </a:cubicBezTo>
                <a:cubicBezTo>
                  <a:pt x="181" y="94"/>
                  <a:pt x="177" y="87"/>
                  <a:pt x="174" y="83"/>
                </a:cubicBezTo>
                <a:cubicBezTo>
                  <a:pt x="170" y="79"/>
                  <a:pt x="166" y="79"/>
                  <a:pt x="166" y="79"/>
                </a:cubicBezTo>
                <a:cubicBezTo>
                  <a:pt x="165" y="79"/>
                  <a:pt x="165" y="79"/>
                  <a:pt x="165" y="79"/>
                </a:cubicBezTo>
                <a:cubicBezTo>
                  <a:pt x="164" y="80"/>
                  <a:pt x="160" y="81"/>
                  <a:pt x="157" y="85"/>
                </a:cubicBezTo>
                <a:cubicBezTo>
                  <a:pt x="153" y="89"/>
                  <a:pt x="152" y="95"/>
                  <a:pt x="153" y="103"/>
                </a:cubicBezTo>
                <a:cubicBezTo>
                  <a:pt x="154" y="110"/>
                  <a:pt x="157" y="118"/>
                  <a:pt x="166" y="125"/>
                </a:cubicBezTo>
                <a:cubicBezTo>
                  <a:pt x="167" y="125"/>
                  <a:pt x="168" y="126"/>
                  <a:pt x="169" y="126"/>
                </a:cubicBezTo>
                <a:cubicBezTo>
                  <a:pt x="181" y="133"/>
                  <a:pt x="199" y="131"/>
                  <a:pt x="212" y="130"/>
                </a:cubicBezTo>
                <a:cubicBezTo>
                  <a:pt x="214" y="130"/>
                  <a:pt x="216" y="129"/>
                  <a:pt x="218" y="129"/>
                </a:cubicBezTo>
                <a:cubicBezTo>
                  <a:pt x="221" y="128"/>
                  <a:pt x="223" y="130"/>
                  <a:pt x="224" y="132"/>
                </a:cubicBezTo>
                <a:cubicBezTo>
                  <a:pt x="228" y="147"/>
                  <a:pt x="228" y="147"/>
                  <a:pt x="228" y="147"/>
                </a:cubicBezTo>
                <a:cubicBezTo>
                  <a:pt x="229" y="150"/>
                  <a:pt x="227" y="153"/>
                  <a:pt x="224" y="153"/>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24" name="Группа 45"/>
          <p:cNvGrpSpPr>
            <a:grpSpLocks/>
          </p:cNvGrpSpPr>
          <p:nvPr/>
        </p:nvGrpSpPr>
        <p:grpSpPr bwMode="auto">
          <a:xfrm>
            <a:off x="5143500" y="3021013"/>
            <a:ext cx="871538" cy="871537"/>
            <a:chOff x="5143501" y="3021013"/>
            <a:chExt cx="871538" cy="871538"/>
          </a:xfrm>
          <a:solidFill>
            <a:schemeClr val="bg2">
              <a:lumMod val="75000"/>
              <a:lumOff val="25000"/>
            </a:schemeClr>
          </a:solidFill>
        </p:grpSpPr>
        <p:sp>
          <p:nvSpPr>
            <p:cNvPr id="25" name="Freeform 21"/>
            <p:cNvSpPr>
              <a:spLocks/>
            </p:cNvSpPr>
            <p:nvPr/>
          </p:nvSpPr>
          <p:spPr bwMode="auto">
            <a:xfrm>
              <a:off x="5335588" y="3435351"/>
              <a:ext cx="63500" cy="74613"/>
            </a:xfrm>
            <a:custGeom>
              <a:avLst/>
              <a:gdLst>
                <a:gd name="T0" fmla="*/ 37353 w 17"/>
                <a:gd name="T1" fmla="*/ 0 h 20"/>
                <a:gd name="T2" fmla="*/ 3735 w 17"/>
                <a:gd name="T3" fmla="*/ 44768 h 20"/>
                <a:gd name="T4" fmla="*/ 22412 w 17"/>
                <a:gd name="T5" fmla="*/ 74613 h 20"/>
                <a:gd name="T6" fmla="*/ 63500 w 17"/>
                <a:gd name="T7" fmla="*/ 3731 h 20"/>
                <a:gd name="T8" fmla="*/ 37353 w 17"/>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10" y="0"/>
                  </a:moveTo>
                  <a:cubicBezTo>
                    <a:pt x="4" y="1"/>
                    <a:pt x="0" y="6"/>
                    <a:pt x="1" y="12"/>
                  </a:cubicBezTo>
                  <a:cubicBezTo>
                    <a:pt x="1" y="16"/>
                    <a:pt x="3" y="19"/>
                    <a:pt x="6" y="20"/>
                  </a:cubicBezTo>
                  <a:cubicBezTo>
                    <a:pt x="8" y="14"/>
                    <a:pt x="12" y="7"/>
                    <a:pt x="17" y="1"/>
                  </a:cubicBezTo>
                  <a:cubicBezTo>
                    <a:pt x="15" y="0"/>
                    <a:pt x="13"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Freeform 22"/>
            <p:cNvSpPr>
              <a:spLocks/>
            </p:cNvSpPr>
            <p:nvPr/>
          </p:nvSpPr>
          <p:spPr bwMode="auto">
            <a:xfrm>
              <a:off x="5703888" y="3235326"/>
              <a:ext cx="63500" cy="63500"/>
            </a:xfrm>
            <a:custGeom>
              <a:avLst/>
              <a:gdLst>
                <a:gd name="T0" fmla="*/ 33618 w 17"/>
                <a:gd name="T1" fmla="*/ 63500 h 17"/>
                <a:gd name="T2" fmla="*/ 59765 w 17"/>
                <a:gd name="T3" fmla="*/ 26147 h 17"/>
                <a:gd name="T4" fmla="*/ 26147 w 17"/>
                <a:gd name="T5" fmla="*/ 0 h 17"/>
                <a:gd name="T6" fmla="*/ 0 w 17"/>
                <a:gd name="T7" fmla="*/ 33618 h 17"/>
                <a:gd name="T8" fmla="*/ 33618 w 17"/>
                <a:gd name="T9" fmla="*/ 6350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17"/>
                  </a:moveTo>
                  <a:cubicBezTo>
                    <a:pt x="14" y="16"/>
                    <a:pt x="17" y="12"/>
                    <a:pt x="16" y="7"/>
                  </a:cubicBezTo>
                  <a:cubicBezTo>
                    <a:pt x="16" y="3"/>
                    <a:pt x="12" y="0"/>
                    <a:pt x="7" y="0"/>
                  </a:cubicBezTo>
                  <a:cubicBezTo>
                    <a:pt x="3" y="1"/>
                    <a:pt x="0" y="5"/>
                    <a:pt x="0" y="9"/>
                  </a:cubicBezTo>
                  <a:cubicBezTo>
                    <a:pt x="1" y="14"/>
                    <a:pt x="5"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 name="Freeform 23"/>
            <p:cNvSpPr>
              <a:spLocks/>
            </p:cNvSpPr>
            <p:nvPr/>
          </p:nvSpPr>
          <p:spPr bwMode="auto">
            <a:xfrm>
              <a:off x="5508626" y="3565526"/>
              <a:ext cx="173038" cy="53975"/>
            </a:xfrm>
            <a:custGeom>
              <a:avLst/>
              <a:gdLst>
                <a:gd name="T0" fmla="*/ 157991 w 46"/>
                <a:gd name="T1" fmla="*/ 3855 h 14"/>
                <a:gd name="T2" fmla="*/ 90281 w 46"/>
                <a:gd name="T3" fmla="*/ 34698 h 14"/>
                <a:gd name="T4" fmla="*/ 90281 w 46"/>
                <a:gd name="T5" fmla="*/ 34698 h 14"/>
                <a:gd name="T6" fmla="*/ 86519 w 46"/>
                <a:gd name="T7" fmla="*/ 34698 h 14"/>
                <a:gd name="T8" fmla="*/ 15047 w 46"/>
                <a:gd name="T9" fmla="*/ 23132 h 14"/>
                <a:gd name="T10" fmla="*/ 3762 w 46"/>
                <a:gd name="T11" fmla="*/ 23132 h 14"/>
                <a:gd name="T12" fmla="*/ 3762 w 46"/>
                <a:gd name="T13" fmla="*/ 34698 h 14"/>
                <a:gd name="T14" fmla="*/ 90281 w 46"/>
                <a:gd name="T15" fmla="*/ 50120 h 14"/>
                <a:gd name="T16" fmla="*/ 90281 w 46"/>
                <a:gd name="T17" fmla="*/ 50120 h 14"/>
                <a:gd name="T18" fmla="*/ 90281 w 46"/>
                <a:gd name="T19" fmla="*/ 50120 h 14"/>
                <a:gd name="T20" fmla="*/ 169276 w 46"/>
                <a:gd name="T21" fmla="*/ 15421 h 14"/>
                <a:gd name="T22" fmla="*/ 169276 w 46"/>
                <a:gd name="T23" fmla="*/ 3855 h 14"/>
                <a:gd name="T24" fmla="*/ 157991 w 46"/>
                <a:gd name="T25" fmla="*/ 3855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14">
                  <a:moveTo>
                    <a:pt x="42" y="1"/>
                  </a:moveTo>
                  <a:cubicBezTo>
                    <a:pt x="38" y="5"/>
                    <a:pt x="33" y="8"/>
                    <a:pt x="24" y="9"/>
                  </a:cubicBezTo>
                  <a:cubicBezTo>
                    <a:pt x="24" y="9"/>
                    <a:pt x="24" y="9"/>
                    <a:pt x="24" y="9"/>
                  </a:cubicBezTo>
                  <a:cubicBezTo>
                    <a:pt x="24" y="9"/>
                    <a:pt x="24" y="9"/>
                    <a:pt x="23" y="9"/>
                  </a:cubicBezTo>
                  <a:cubicBezTo>
                    <a:pt x="15" y="10"/>
                    <a:pt x="8" y="9"/>
                    <a:pt x="4" y="6"/>
                  </a:cubicBezTo>
                  <a:cubicBezTo>
                    <a:pt x="3" y="5"/>
                    <a:pt x="2" y="5"/>
                    <a:pt x="1" y="6"/>
                  </a:cubicBezTo>
                  <a:cubicBezTo>
                    <a:pt x="0" y="7"/>
                    <a:pt x="1" y="8"/>
                    <a:pt x="1" y="9"/>
                  </a:cubicBezTo>
                  <a:cubicBezTo>
                    <a:pt x="7" y="13"/>
                    <a:pt x="14" y="14"/>
                    <a:pt x="24" y="13"/>
                  </a:cubicBezTo>
                  <a:cubicBezTo>
                    <a:pt x="24" y="13"/>
                    <a:pt x="24" y="13"/>
                    <a:pt x="24" y="13"/>
                  </a:cubicBezTo>
                  <a:cubicBezTo>
                    <a:pt x="24" y="13"/>
                    <a:pt x="24" y="13"/>
                    <a:pt x="24" y="13"/>
                  </a:cubicBezTo>
                  <a:cubicBezTo>
                    <a:pt x="34" y="12"/>
                    <a:pt x="41" y="9"/>
                    <a:pt x="45" y="4"/>
                  </a:cubicBezTo>
                  <a:cubicBezTo>
                    <a:pt x="46" y="3"/>
                    <a:pt x="46" y="2"/>
                    <a:pt x="45" y="1"/>
                  </a:cubicBezTo>
                  <a:cubicBezTo>
                    <a:pt x="44" y="0"/>
                    <a:pt x="42" y="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8" name="Freeform 24"/>
            <p:cNvSpPr>
              <a:spLocks/>
            </p:cNvSpPr>
            <p:nvPr/>
          </p:nvSpPr>
          <p:spPr bwMode="auto">
            <a:xfrm>
              <a:off x="5470526" y="3463926"/>
              <a:ext cx="71438" cy="71438"/>
            </a:xfrm>
            <a:custGeom>
              <a:avLst/>
              <a:gdLst>
                <a:gd name="T0" fmla="*/ 67678 w 19"/>
                <a:gd name="T1" fmla="*/ 30079 h 19"/>
                <a:gd name="T2" fmla="*/ 30079 w 19"/>
                <a:gd name="T3" fmla="*/ 0 h 19"/>
                <a:gd name="T4" fmla="*/ 0 w 19"/>
                <a:gd name="T5" fmla="*/ 37599 h 19"/>
                <a:gd name="T6" fmla="*/ 37599 w 19"/>
                <a:gd name="T7" fmla="*/ 67678 h 19"/>
                <a:gd name="T8" fmla="*/ 67678 w 19"/>
                <a:gd name="T9" fmla="*/ 3007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8" y="8"/>
                  </a:moveTo>
                  <a:cubicBezTo>
                    <a:pt x="18" y="3"/>
                    <a:pt x="13" y="0"/>
                    <a:pt x="8" y="0"/>
                  </a:cubicBezTo>
                  <a:cubicBezTo>
                    <a:pt x="3" y="1"/>
                    <a:pt x="0" y="5"/>
                    <a:pt x="0" y="10"/>
                  </a:cubicBezTo>
                  <a:cubicBezTo>
                    <a:pt x="1" y="15"/>
                    <a:pt x="5" y="19"/>
                    <a:pt x="10" y="18"/>
                  </a:cubicBezTo>
                  <a:cubicBezTo>
                    <a:pt x="15" y="18"/>
                    <a:pt x="19" y="13"/>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9" name="Freeform 25"/>
            <p:cNvSpPr>
              <a:spLocks noEditPoints="1"/>
            </p:cNvSpPr>
            <p:nvPr/>
          </p:nvSpPr>
          <p:spPr bwMode="auto">
            <a:xfrm>
              <a:off x="5143501" y="3021013"/>
              <a:ext cx="871538" cy="871538"/>
            </a:xfrm>
            <a:custGeom>
              <a:avLst/>
              <a:gdLst>
                <a:gd name="T0" fmla="*/ 845242 w 232"/>
                <a:gd name="T1" fmla="*/ 386933 h 232"/>
                <a:gd name="T2" fmla="*/ 386933 w 232"/>
                <a:gd name="T3" fmla="*/ 26296 h 232"/>
                <a:gd name="T4" fmla="*/ 26296 w 232"/>
                <a:gd name="T5" fmla="*/ 484605 h 232"/>
                <a:gd name="T6" fmla="*/ 484605 w 232"/>
                <a:gd name="T7" fmla="*/ 845242 h 232"/>
                <a:gd name="T8" fmla="*/ 845242 w 232"/>
                <a:gd name="T9" fmla="*/ 386933 h 232"/>
                <a:gd name="T10" fmla="*/ 668680 w 232"/>
                <a:gd name="T11" fmla="*/ 454552 h 232"/>
                <a:gd name="T12" fmla="*/ 672437 w 232"/>
                <a:gd name="T13" fmla="*/ 469579 h 232"/>
                <a:gd name="T14" fmla="*/ 462065 w 232"/>
                <a:gd name="T15" fmla="*/ 649897 h 232"/>
                <a:gd name="T16" fmla="*/ 214128 w 232"/>
                <a:gd name="T17" fmla="*/ 525928 h 232"/>
                <a:gd name="T18" fmla="*/ 214128 w 232"/>
                <a:gd name="T19" fmla="*/ 507145 h 232"/>
                <a:gd name="T20" fmla="*/ 180318 w 232"/>
                <a:gd name="T21" fmla="*/ 462065 h 232"/>
                <a:gd name="T22" fmla="*/ 229154 w 232"/>
                <a:gd name="T23" fmla="*/ 398203 h 232"/>
                <a:gd name="T24" fmla="*/ 270477 w 232"/>
                <a:gd name="T25" fmla="*/ 409473 h 232"/>
                <a:gd name="T26" fmla="*/ 420742 w 232"/>
                <a:gd name="T27" fmla="*/ 345610 h 232"/>
                <a:gd name="T28" fmla="*/ 443282 w 232"/>
                <a:gd name="T29" fmla="*/ 229154 h 232"/>
                <a:gd name="T30" fmla="*/ 450796 w 232"/>
                <a:gd name="T31" fmla="*/ 221641 h 232"/>
                <a:gd name="T32" fmla="*/ 544711 w 232"/>
                <a:gd name="T33" fmla="*/ 232911 h 232"/>
                <a:gd name="T34" fmla="*/ 586034 w 232"/>
                <a:gd name="T35" fmla="*/ 199101 h 232"/>
                <a:gd name="T36" fmla="*/ 638627 w 232"/>
                <a:gd name="T37" fmla="*/ 240424 h 232"/>
                <a:gd name="T38" fmla="*/ 597304 w 232"/>
                <a:gd name="T39" fmla="*/ 293017 h 232"/>
                <a:gd name="T40" fmla="*/ 544711 w 232"/>
                <a:gd name="T41" fmla="*/ 251694 h 232"/>
                <a:gd name="T42" fmla="*/ 544711 w 232"/>
                <a:gd name="T43" fmla="*/ 251694 h 232"/>
                <a:gd name="T44" fmla="*/ 454552 w 232"/>
                <a:gd name="T45" fmla="*/ 240424 h 232"/>
                <a:gd name="T46" fmla="*/ 435769 w 232"/>
                <a:gd name="T47" fmla="*/ 345610 h 232"/>
                <a:gd name="T48" fmla="*/ 589791 w 232"/>
                <a:gd name="T49" fmla="*/ 371906 h 232"/>
                <a:gd name="T50" fmla="*/ 627357 w 232"/>
                <a:gd name="T51" fmla="*/ 349367 h 232"/>
                <a:gd name="T52" fmla="*/ 691220 w 232"/>
                <a:gd name="T53" fmla="*/ 398203 h 232"/>
                <a:gd name="T54" fmla="*/ 668680 w 232"/>
                <a:gd name="T55" fmla="*/ 454552 h 2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2" h="232">
                  <a:moveTo>
                    <a:pt x="225" y="103"/>
                  </a:moveTo>
                  <a:cubicBezTo>
                    <a:pt x="218" y="43"/>
                    <a:pt x="163" y="0"/>
                    <a:pt x="103" y="7"/>
                  </a:cubicBezTo>
                  <a:cubicBezTo>
                    <a:pt x="43" y="14"/>
                    <a:pt x="0" y="69"/>
                    <a:pt x="7" y="129"/>
                  </a:cubicBezTo>
                  <a:cubicBezTo>
                    <a:pt x="14" y="189"/>
                    <a:pt x="69" y="232"/>
                    <a:pt x="129" y="225"/>
                  </a:cubicBezTo>
                  <a:cubicBezTo>
                    <a:pt x="189" y="218"/>
                    <a:pt x="232" y="163"/>
                    <a:pt x="225" y="103"/>
                  </a:cubicBezTo>
                  <a:close/>
                  <a:moveTo>
                    <a:pt x="178" y="121"/>
                  </a:moveTo>
                  <a:cubicBezTo>
                    <a:pt x="178" y="122"/>
                    <a:pt x="178" y="124"/>
                    <a:pt x="179" y="125"/>
                  </a:cubicBezTo>
                  <a:cubicBezTo>
                    <a:pt x="181" y="147"/>
                    <a:pt x="156" y="169"/>
                    <a:pt x="123" y="173"/>
                  </a:cubicBezTo>
                  <a:cubicBezTo>
                    <a:pt x="89" y="177"/>
                    <a:pt x="59" y="162"/>
                    <a:pt x="57" y="140"/>
                  </a:cubicBezTo>
                  <a:cubicBezTo>
                    <a:pt x="57" y="138"/>
                    <a:pt x="57" y="136"/>
                    <a:pt x="57" y="135"/>
                  </a:cubicBezTo>
                  <a:cubicBezTo>
                    <a:pt x="52" y="133"/>
                    <a:pt x="48" y="128"/>
                    <a:pt x="48" y="123"/>
                  </a:cubicBezTo>
                  <a:cubicBezTo>
                    <a:pt x="47" y="114"/>
                    <a:pt x="53" y="107"/>
                    <a:pt x="61" y="106"/>
                  </a:cubicBezTo>
                  <a:cubicBezTo>
                    <a:pt x="65" y="105"/>
                    <a:pt x="69" y="106"/>
                    <a:pt x="72" y="109"/>
                  </a:cubicBezTo>
                  <a:cubicBezTo>
                    <a:pt x="82" y="100"/>
                    <a:pt x="96" y="94"/>
                    <a:pt x="112" y="92"/>
                  </a:cubicBezTo>
                  <a:cubicBezTo>
                    <a:pt x="118" y="61"/>
                    <a:pt x="118" y="61"/>
                    <a:pt x="118" y="61"/>
                  </a:cubicBezTo>
                  <a:cubicBezTo>
                    <a:pt x="118" y="60"/>
                    <a:pt x="119" y="59"/>
                    <a:pt x="120" y="59"/>
                  </a:cubicBezTo>
                  <a:cubicBezTo>
                    <a:pt x="145" y="62"/>
                    <a:pt x="145" y="62"/>
                    <a:pt x="145" y="62"/>
                  </a:cubicBezTo>
                  <a:cubicBezTo>
                    <a:pt x="146" y="57"/>
                    <a:pt x="151" y="54"/>
                    <a:pt x="156" y="53"/>
                  </a:cubicBezTo>
                  <a:cubicBezTo>
                    <a:pt x="163" y="52"/>
                    <a:pt x="169" y="57"/>
                    <a:pt x="170" y="64"/>
                  </a:cubicBezTo>
                  <a:cubicBezTo>
                    <a:pt x="170" y="71"/>
                    <a:pt x="166" y="77"/>
                    <a:pt x="159" y="78"/>
                  </a:cubicBezTo>
                  <a:cubicBezTo>
                    <a:pt x="152" y="79"/>
                    <a:pt x="146" y="74"/>
                    <a:pt x="145" y="67"/>
                  </a:cubicBezTo>
                  <a:cubicBezTo>
                    <a:pt x="145" y="67"/>
                    <a:pt x="145" y="67"/>
                    <a:pt x="145" y="67"/>
                  </a:cubicBezTo>
                  <a:cubicBezTo>
                    <a:pt x="121" y="64"/>
                    <a:pt x="121" y="64"/>
                    <a:pt x="121" y="64"/>
                  </a:cubicBezTo>
                  <a:cubicBezTo>
                    <a:pt x="116" y="92"/>
                    <a:pt x="116" y="92"/>
                    <a:pt x="116" y="92"/>
                  </a:cubicBezTo>
                  <a:cubicBezTo>
                    <a:pt x="132" y="90"/>
                    <a:pt x="146" y="93"/>
                    <a:pt x="157" y="99"/>
                  </a:cubicBezTo>
                  <a:cubicBezTo>
                    <a:pt x="160" y="96"/>
                    <a:pt x="163" y="93"/>
                    <a:pt x="167" y="93"/>
                  </a:cubicBezTo>
                  <a:cubicBezTo>
                    <a:pt x="175" y="92"/>
                    <a:pt x="183" y="98"/>
                    <a:pt x="184" y="106"/>
                  </a:cubicBezTo>
                  <a:cubicBezTo>
                    <a:pt x="185" y="112"/>
                    <a:pt x="182" y="117"/>
                    <a:pt x="178"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26"/>
            <p:cNvSpPr>
              <a:spLocks/>
            </p:cNvSpPr>
            <p:nvPr/>
          </p:nvSpPr>
          <p:spPr bwMode="auto">
            <a:xfrm>
              <a:off x="5748338" y="3386138"/>
              <a:ext cx="71438" cy="71438"/>
            </a:xfrm>
            <a:custGeom>
              <a:avLst/>
              <a:gdLst>
                <a:gd name="T0" fmla="*/ 26319 w 19"/>
                <a:gd name="T1" fmla="*/ 0 h 19"/>
                <a:gd name="T2" fmla="*/ 0 w 19"/>
                <a:gd name="T3" fmla="*/ 15040 h 19"/>
                <a:gd name="T4" fmla="*/ 56398 w 19"/>
                <a:gd name="T5" fmla="*/ 71438 h 19"/>
                <a:gd name="T6" fmla="*/ 71438 w 19"/>
                <a:gd name="T7" fmla="*/ 37599 h 19"/>
                <a:gd name="T8" fmla="*/ 26319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7" y="0"/>
                  </a:moveTo>
                  <a:cubicBezTo>
                    <a:pt x="4" y="1"/>
                    <a:pt x="2" y="2"/>
                    <a:pt x="0" y="4"/>
                  </a:cubicBezTo>
                  <a:cubicBezTo>
                    <a:pt x="7" y="8"/>
                    <a:pt x="12" y="13"/>
                    <a:pt x="15" y="19"/>
                  </a:cubicBezTo>
                  <a:cubicBezTo>
                    <a:pt x="18" y="17"/>
                    <a:pt x="19" y="14"/>
                    <a:pt x="19" y="10"/>
                  </a:cubicBezTo>
                  <a:cubicBezTo>
                    <a:pt x="18" y="4"/>
                    <a:pt x="1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1" name="Freeform 27"/>
            <p:cNvSpPr>
              <a:spLocks/>
            </p:cNvSpPr>
            <p:nvPr/>
          </p:nvSpPr>
          <p:spPr bwMode="auto">
            <a:xfrm>
              <a:off x="5624513" y="3446463"/>
              <a:ext cx="71438" cy="71438"/>
            </a:xfrm>
            <a:custGeom>
              <a:avLst/>
              <a:gdLst>
                <a:gd name="T0" fmla="*/ 33839 w 19"/>
                <a:gd name="T1" fmla="*/ 0 h 19"/>
                <a:gd name="T2" fmla="*/ 3760 w 19"/>
                <a:gd name="T3" fmla="*/ 37599 h 19"/>
                <a:gd name="T4" fmla="*/ 41359 w 19"/>
                <a:gd name="T5" fmla="*/ 67678 h 19"/>
                <a:gd name="T6" fmla="*/ 71438 w 19"/>
                <a:gd name="T7" fmla="*/ 30079 h 19"/>
                <a:gd name="T8" fmla="*/ 33839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9" y="0"/>
                  </a:moveTo>
                  <a:cubicBezTo>
                    <a:pt x="4" y="1"/>
                    <a:pt x="0" y="5"/>
                    <a:pt x="1" y="10"/>
                  </a:cubicBezTo>
                  <a:cubicBezTo>
                    <a:pt x="1" y="15"/>
                    <a:pt x="6" y="19"/>
                    <a:pt x="11" y="18"/>
                  </a:cubicBezTo>
                  <a:cubicBezTo>
                    <a:pt x="16" y="18"/>
                    <a:pt x="19" y="13"/>
                    <a:pt x="19" y="8"/>
                  </a:cubicBezTo>
                  <a:cubicBezTo>
                    <a:pt x="18" y="3"/>
                    <a:pt x="1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2" name="Freeform 28"/>
          <p:cNvSpPr>
            <a:spLocks noEditPoints="1"/>
          </p:cNvSpPr>
          <p:nvPr/>
        </p:nvSpPr>
        <p:spPr bwMode="auto">
          <a:xfrm>
            <a:off x="5283200" y="4125913"/>
            <a:ext cx="863600" cy="860425"/>
          </a:xfrm>
          <a:custGeom>
            <a:avLst/>
            <a:gdLst>
              <a:gd name="T0" fmla="*/ 837317 w 230"/>
              <a:gd name="T1" fmla="*/ 383246 h 229"/>
              <a:gd name="T2" fmla="*/ 382988 w 230"/>
              <a:gd name="T3" fmla="*/ 26301 h 229"/>
              <a:gd name="T4" fmla="*/ 30038 w 230"/>
              <a:gd name="T5" fmla="*/ 477179 h 229"/>
              <a:gd name="T6" fmla="*/ 480612 w 230"/>
              <a:gd name="T7" fmla="*/ 834124 h 229"/>
              <a:gd name="T8" fmla="*/ 837317 w 230"/>
              <a:gd name="T9" fmla="*/ 383246 h 229"/>
              <a:gd name="T10" fmla="*/ 206513 w 230"/>
              <a:gd name="T11" fmla="*/ 274284 h 229"/>
              <a:gd name="T12" fmla="*/ 255325 w 230"/>
              <a:gd name="T13" fmla="*/ 217924 h 229"/>
              <a:gd name="T14" fmla="*/ 311647 w 230"/>
              <a:gd name="T15" fmla="*/ 263012 h 229"/>
              <a:gd name="T16" fmla="*/ 266590 w 230"/>
              <a:gd name="T17" fmla="*/ 319372 h 229"/>
              <a:gd name="T18" fmla="*/ 206513 w 230"/>
              <a:gd name="T19" fmla="*/ 274284 h 229"/>
              <a:gd name="T20" fmla="*/ 262835 w 230"/>
              <a:gd name="T21" fmla="*/ 657530 h 229"/>
              <a:gd name="T22" fmla="*/ 225287 w 230"/>
              <a:gd name="T23" fmla="*/ 364459 h 229"/>
              <a:gd name="T24" fmla="*/ 315402 w 230"/>
              <a:gd name="T25" fmla="*/ 356945 h 229"/>
              <a:gd name="T26" fmla="*/ 352950 w 230"/>
              <a:gd name="T27" fmla="*/ 646258 h 229"/>
              <a:gd name="T28" fmla="*/ 262835 w 230"/>
              <a:gd name="T29" fmla="*/ 657530 h 229"/>
              <a:gd name="T30" fmla="*/ 600765 w 230"/>
              <a:gd name="T31" fmla="*/ 616200 h 229"/>
              <a:gd name="T32" fmla="*/ 581991 w 230"/>
              <a:gd name="T33" fmla="*/ 473422 h 229"/>
              <a:gd name="T34" fmla="*/ 525670 w 230"/>
              <a:gd name="T35" fmla="*/ 402033 h 229"/>
              <a:gd name="T36" fmla="*/ 480612 w 230"/>
              <a:gd name="T37" fmla="*/ 484694 h 229"/>
              <a:gd name="T38" fmla="*/ 499386 w 230"/>
              <a:gd name="T39" fmla="*/ 627472 h 229"/>
              <a:gd name="T40" fmla="*/ 409271 w 230"/>
              <a:gd name="T41" fmla="*/ 638743 h 229"/>
              <a:gd name="T42" fmla="*/ 371723 w 230"/>
              <a:gd name="T43" fmla="*/ 349430 h 229"/>
              <a:gd name="T44" fmla="*/ 461838 w 230"/>
              <a:gd name="T45" fmla="*/ 338158 h 229"/>
              <a:gd name="T46" fmla="*/ 465593 w 230"/>
              <a:gd name="T47" fmla="*/ 379489 h 229"/>
              <a:gd name="T48" fmla="*/ 465593 w 230"/>
              <a:gd name="T49" fmla="*/ 379489 h 229"/>
              <a:gd name="T50" fmla="*/ 544443 w 230"/>
              <a:gd name="T51" fmla="*/ 319372 h 229"/>
              <a:gd name="T52" fmla="*/ 672106 w 230"/>
              <a:gd name="T53" fmla="*/ 447120 h 229"/>
              <a:gd name="T54" fmla="*/ 690880 w 230"/>
              <a:gd name="T55" fmla="*/ 604928 h 229"/>
              <a:gd name="T56" fmla="*/ 600765 w 230"/>
              <a:gd name="T57" fmla="*/ 616200 h 2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0" h="229">
                <a:moveTo>
                  <a:pt x="223" y="102"/>
                </a:moveTo>
                <a:cubicBezTo>
                  <a:pt x="216" y="42"/>
                  <a:pt x="162" y="0"/>
                  <a:pt x="102" y="7"/>
                </a:cubicBezTo>
                <a:cubicBezTo>
                  <a:pt x="43" y="14"/>
                  <a:pt x="0" y="68"/>
                  <a:pt x="8" y="127"/>
                </a:cubicBezTo>
                <a:cubicBezTo>
                  <a:pt x="15" y="187"/>
                  <a:pt x="69" y="229"/>
                  <a:pt x="128" y="222"/>
                </a:cubicBezTo>
                <a:cubicBezTo>
                  <a:pt x="188" y="215"/>
                  <a:pt x="230" y="161"/>
                  <a:pt x="223" y="102"/>
                </a:cubicBezTo>
                <a:close/>
                <a:moveTo>
                  <a:pt x="55" y="73"/>
                </a:moveTo>
                <a:cubicBezTo>
                  <a:pt x="55" y="65"/>
                  <a:pt x="60" y="58"/>
                  <a:pt x="68" y="58"/>
                </a:cubicBezTo>
                <a:cubicBezTo>
                  <a:pt x="75" y="57"/>
                  <a:pt x="82" y="62"/>
                  <a:pt x="83" y="70"/>
                </a:cubicBezTo>
                <a:cubicBezTo>
                  <a:pt x="84" y="78"/>
                  <a:pt x="79" y="85"/>
                  <a:pt x="71" y="85"/>
                </a:cubicBezTo>
                <a:cubicBezTo>
                  <a:pt x="63" y="86"/>
                  <a:pt x="56" y="81"/>
                  <a:pt x="55" y="73"/>
                </a:cubicBezTo>
                <a:close/>
                <a:moveTo>
                  <a:pt x="70" y="175"/>
                </a:moveTo>
                <a:cubicBezTo>
                  <a:pt x="60" y="97"/>
                  <a:pt x="60" y="97"/>
                  <a:pt x="60" y="97"/>
                </a:cubicBezTo>
                <a:cubicBezTo>
                  <a:pt x="84" y="95"/>
                  <a:pt x="84" y="95"/>
                  <a:pt x="84" y="95"/>
                </a:cubicBezTo>
                <a:cubicBezTo>
                  <a:pt x="94" y="172"/>
                  <a:pt x="94" y="172"/>
                  <a:pt x="94" y="172"/>
                </a:cubicBezTo>
                <a:lnTo>
                  <a:pt x="70" y="175"/>
                </a:lnTo>
                <a:close/>
                <a:moveTo>
                  <a:pt x="160" y="164"/>
                </a:moveTo>
                <a:cubicBezTo>
                  <a:pt x="155" y="126"/>
                  <a:pt x="155" y="126"/>
                  <a:pt x="155" y="126"/>
                </a:cubicBezTo>
                <a:cubicBezTo>
                  <a:pt x="154" y="117"/>
                  <a:pt x="153" y="106"/>
                  <a:pt x="140" y="107"/>
                </a:cubicBezTo>
                <a:cubicBezTo>
                  <a:pt x="128" y="109"/>
                  <a:pt x="127" y="119"/>
                  <a:pt x="128" y="129"/>
                </a:cubicBezTo>
                <a:cubicBezTo>
                  <a:pt x="133" y="167"/>
                  <a:pt x="133" y="167"/>
                  <a:pt x="133" y="167"/>
                </a:cubicBezTo>
                <a:cubicBezTo>
                  <a:pt x="109" y="170"/>
                  <a:pt x="109" y="170"/>
                  <a:pt x="109" y="170"/>
                </a:cubicBezTo>
                <a:cubicBezTo>
                  <a:pt x="99" y="93"/>
                  <a:pt x="99" y="93"/>
                  <a:pt x="99" y="93"/>
                </a:cubicBezTo>
                <a:cubicBezTo>
                  <a:pt x="123" y="90"/>
                  <a:pt x="123" y="90"/>
                  <a:pt x="123" y="90"/>
                </a:cubicBezTo>
                <a:cubicBezTo>
                  <a:pt x="124" y="101"/>
                  <a:pt x="124" y="101"/>
                  <a:pt x="124" y="101"/>
                </a:cubicBezTo>
                <a:cubicBezTo>
                  <a:pt x="124" y="101"/>
                  <a:pt x="124" y="101"/>
                  <a:pt x="124" y="101"/>
                </a:cubicBezTo>
                <a:cubicBezTo>
                  <a:pt x="127" y="94"/>
                  <a:pt x="134" y="87"/>
                  <a:pt x="145" y="85"/>
                </a:cubicBezTo>
                <a:cubicBezTo>
                  <a:pt x="170" y="82"/>
                  <a:pt x="176" y="98"/>
                  <a:pt x="179" y="119"/>
                </a:cubicBezTo>
                <a:cubicBezTo>
                  <a:pt x="184" y="161"/>
                  <a:pt x="184" y="161"/>
                  <a:pt x="184" y="161"/>
                </a:cubicBezTo>
                <a:lnTo>
                  <a:pt x="160" y="16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33" name="Группа 44"/>
          <p:cNvGrpSpPr>
            <a:grpSpLocks/>
          </p:cNvGrpSpPr>
          <p:nvPr/>
        </p:nvGrpSpPr>
        <p:grpSpPr bwMode="auto">
          <a:xfrm>
            <a:off x="1608138" y="3186113"/>
            <a:ext cx="2973387" cy="2776537"/>
            <a:chOff x="1608138" y="3186113"/>
            <a:chExt cx="2973388" cy="2776538"/>
          </a:xfrm>
          <a:solidFill>
            <a:schemeClr val="bg2">
              <a:lumMod val="75000"/>
              <a:lumOff val="25000"/>
            </a:schemeClr>
          </a:solidFill>
        </p:grpSpPr>
        <p:sp>
          <p:nvSpPr>
            <p:cNvPr id="34" name="Freeform 29"/>
            <p:cNvSpPr>
              <a:spLocks/>
            </p:cNvSpPr>
            <p:nvPr/>
          </p:nvSpPr>
          <p:spPr bwMode="auto">
            <a:xfrm>
              <a:off x="3619501" y="3186113"/>
              <a:ext cx="323850" cy="2160588"/>
            </a:xfrm>
            <a:custGeom>
              <a:avLst/>
              <a:gdLst>
                <a:gd name="T0" fmla="*/ 286193 w 86"/>
                <a:gd name="T1" fmla="*/ 2156830 h 575"/>
                <a:gd name="T2" fmla="*/ 282427 w 86"/>
                <a:gd name="T3" fmla="*/ 2156830 h 575"/>
                <a:gd name="T4" fmla="*/ 237239 w 86"/>
                <a:gd name="T5" fmla="*/ 2123013 h 575"/>
                <a:gd name="T6" fmla="*/ 3766 w 86"/>
                <a:gd name="T7" fmla="*/ 45091 h 575"/>
                <a:gd name="T8" fmla="*/ 37657 w 86"/>
                <a:gd name="T9" fmla="*/ 3758 h 575"/>
                <a:gd name="T10" fmla="*/ 41423 w 86"/>
                <a:gd name="T11" fmla="*/ 0 h 575"/>
                <a:gd name="T12" fmla="*/ 82845 w 86"/>
                <a:gd name="T13" fmla="*/ 33818 h 575"/>
                <a:gd name="T14" fmla="*/ 320084 w 86"/>
                <a:gd name="T15" fmla="*/ 2115497 h 575"/>
                <a:gd name="T16" fmla="*/ 286193 w 86"/>
                <a:gd name="T17" fmla="*/ 2156830 h 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575">
                  <a:moveTo>
                    <a:pt x="76" y="574"/>
                  </a:moveTo>
                  <a:cubicBezTo>
                    <a:pt x="75" y="574"/>
                    <a:pt x="75" y="574"/>
                    <a:pt x="75" y="574"/>
                  </a:cubicBezTo>
                  <a:cubicBezTo>
                    <a:pt x="69" y="575"/>
                    <a:pt x="64" y="571"/>
                    <a:pt x="63" y="565"/>
                  </a:cubicBezTo>
                  <a:cubicBezTo>
                    <a:pt x="1" y="12"/>
                    <a:pt x="1" y="12"/>
                    <a:pt x="1" y="12"/>
                  </a:cubicBezTo>
                  <a:cubicBezTo>
                    <a:pt x="0" y="6"/>
                    <a:pt x="4" y="1"/>
                    <a:pt x="10" y="1"/>
                  </a:cubicBezTo>
                  <a:cubicBezTo>
                    <a:pt x="11" y="0"/>
                    <a:pt x="11" y="0"/>
                    <a:pt x="11" y="0"/>
                  </a:cubicBezTo>
                  <a:cubicBezTo>
                    <a:pt x="17" y="0"/>
                    <a:pt x="22" y="4"/>
                    <a:pt x="22" y="9"/>
                  </a:cubicBezTo>
                  <a:cubicBezTo>
                    <a:pt x="85" y="563"/>
                    <a:pt x="85" y="563"/>
                    <a:pt x="85" y="563"/>
                  </a:cubicBezTo>
                  <a:cubicBezTo>
                    <a:pt x="86" y="568"/>
                    <a:pt x="82" y="573"/>
                    <a:pt x="76" y="5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5" name="Freeform 30"/>
            <p:cNvSpPr>
              <a:spLocks/>
            </p:cNvSpPr>
            <p:nvPr/>
          </p:nvSpPr>
          <p:spPr bwMode="auto">
            <a:xfrm>
              <a:off x="3844926" y="3998913"/>
              <a:ext cx="233363" cy="503238"/>
            </a:xfrm>
            <a:custGeom>
              <a:avLst/>
              <a:gdLst>
                <a:gd name="T0" fmla="*/ 0 w 62"/>
                <a:gd name="T1" fmla="*/ 11267 h 134"/>
                <a:gd name="T2" fmla="*/ 56459 w 62"/>
                <a:gd name="T3" fmla="*/ 503238 h 134"/>
                <a:gd name="T4" fmla="*/ 222071 w 62"/>
                <a:gd name="T5" fmla="*/ 292930 h 134"/>
                <a:gd name="T6" fmla="*/ 207016 w 62"/>
                <a:gd name="T7" fmla="*/ 180264 h 134"/>
                <a:gd name="T8" fmla="*/ 0 w 62"/>
                <a:gd name="T9" fmla="*/ 1126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34">
                  <a:moveTo>
                    <a:pt x="0" y="3"/>
                  </a:moveTo>
                  <a:cubicBezTo>
                    <a:pt x="15" y="134"/>
                    <a:pt x="15" y="134"/>
                    <a:pt x="15" y="134"/>
                  </a:cubicBezTo>
                  <a:cubicBezTo>
                    <a:pt x="42" y="131"/>
                    <a:pt x="62" y="106"/>
                    <a:pt x="59" y="78"/>
                  </a:cubicBezTo>
                  <a:cubicBezTo>
                    <a:pt x="55" y="48"/>
                    <a:pt x="55" y="48"/>
                    <a:pt x="55" y="48"/>
                  </a:cubicBezTo>
                  <a:cubicBezTo>
                    <a:pt x="52" y="20"/>
                    <a:pt x="27"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6" name="Freeform 31"/>
            <p:cNvSpPr>
              <a:spLocks/>
            </p:cNvSpPr>
            <p:nvPr/>
          </p:nvSpPr>
          <p:spPr bwMode="auto">
            <a:xfrm>
              <a:off x="1608138" y="4175126"/>
              <a:ext cx="319088" cy="630238"/>
            </a:xfrm>
            <a:custGeom>
              <a:avLst/>
              <a:gdLst>
                <a:gd name="T0" fmla="*/ 240254 w 85"/>
                <a:gd name="T1" fmla="*/ 412656 h 168"/>
                <a:gd name="T2" fmla="*/ 217731 w 85"/>
                <a:gd name="T3" fmla="*/ 210079 h 168"/>
                <a:gd name="T4" fmla="*/ 247762 w 85"/>
                <a:gd name="T5" fmla="*/ 0 h 168"/>
                <a:gd name="T6" fmla="*/ 183945 w 85"/>
                <a:gd name="T7" fmla="*/ 7503 h 168"/>
                <a:gd name="T8" fmla="*/ 11262 w 85"/>
                <a:gd name="T9" fmla="*/ 225085 h 168"/>
                <a:gd name="T10" fmla="*/ 37540 w 85"/>
                <a:gd name="T11" fmla="*/ 446419 h 168"/>
                <a:gd name="T12" fmla="*/ 251516 w 85"/>
                <a:gd name="T13" fmla="*/ 618984 h 168"/>
                <a:gd name="T14" fmla="*/ 319088 w 85"/>
                <a:gd name="T15" fmla="*/ 611481 h 168"/>
                <a:gd name="T16" fmla="*/ 240254 w 85"/>
                <a:gd name="T17" fmla="*/ 412656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68">
                  <a:moveTo>
                    <a:pt x="64" y="110"/>
                  </a:moveTo>
                  <a:cubicBezTo>
                    <a:pt x="58" y="56"/>
                    <a:pt x="58" y="56"/>
                    <a:pt x="58" y="56"/>
                  </a:cubicBezTo>
                  <a:cubicBezTo>
                    <a:pt x="56" y="37"/>
                    <a:pt x="59" y="17"/>
                    <a:pt x="66" y="0"/>
                  </a:cubicBezTo>
                  <a:cubicBezTo>
                    <a:pt x="49" y="2"/>
                    <a:pt x="49" y="2"/>
                    <a:pt x="49" y="2"/>
                  </a:cubicBezTo>
                  <a:cubicBezTo>
                    <a:pt x="20" y="6"/>
                    <a:pt x="0" y="31"/>
                    <a:pt x="3" y="60"/>
                  </a:cubicBezTo>
                  <a:cubicBezTo>
                    <a:pt x="10" y="119"/>
                    <a:pt x="10" y="119"/>
                    <a:pt x="10" y="119"/>
                  </a:cubicBezTo>
                  <a:cubicBezTo>
                    <a:pt x="13" y="147"/>
                    <a:pt x="39" y="168"/>
                    <a:pt x="67" y="165"/>
                  </a:cubicBezTo>
                  <a:cubicBezTo>
                    <a:pt x="85" y="163"/>
                    <a:pt x="85" y="163"/>
                    <a:pt x="85" y="163"/>
                  </a:cubicBezTo>
                  <a:cubicBezTo>
                    <a:pt x="74" y="148"/>
                    <a:pt x="66" y="130"/>
                    <a:pt x="6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7" name="Freeform 32"/>
            <p:cNvSpPr>
              <a:spLocks/>
            </p:cNvSpPr>
            <p:nvPr/>
          </p:nvSpPr>
          <p:spPr bwMode="auto">
            <a:xfrm>
              <a:off x="1841501" y="3889376"/>
              <a:ext cx="817563" cy="1082675"/>
            </a:xfrm>
            <a:custGeom>
              <a:avLst/>
              <a:gdLst>
                <a:gd name="T0" fmla="*/ 390030 w 218"/>
                <a:gd name="T1" fmla="*/ 37593 h 288"/>
                <a:gd name="T2" fmla="*/ 26252 w 218"/>
                <a:gd name="T3" fmla="*/ 492467 h 288"/>
                <a:gd name="T4" fmla="*/ 48754 w 218"/>
                <a:gd name="T5" fmla="*/ 695468 h 288"/>
                <a:gd name="T6" fmla="*/ 506289 w 218"/>
                <a:gd name="T7" fmla="*/ 1060119 h 288"/>
                <a:gd name="T8" fmla="*/ 817563 w 218"/>
                <a:gd name="T9" fmla="*/ 1022526 h 288"/>
                <a:gd name="T10" fmla="*/ 701304 w 218"/>
                <a:gd name="T11" fmla="*/ 0 h 288"/>
                <a:gd name="T12" fmla="*/ 390030 w 218"/>
                <a:gd name="T13" fmla="*/ 3759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288">
                  <a:moveTo>
                    <a:pt x="104" y="10"/>
                  </a:moveTo>
                  <a:cubicBezTo>
                    <a:pt x="44" y="16"/>
                    <a:pt x="0" y="71"/>
                    <a:pt x="7" y="131"/>
                  </a:cubicBezTo>
                  <a:cubicBezTo>
                    <a:pt x="13" y="185"/>
                    <a:pt x="13" y="185"/>
                    <a:pt x="13" y="185"/>
                  </a:cubicBezTo>
                  <a:cubicBezTo>
                    <a:pt x="20" y="245"/>
                    <a:pt x="74" y="288"/>
                    <a:pt x="135" y="282"/>
                  </a:cubicBezTo>
                  <a:cubicBezTo>
                    <a:pt x="218" y="272"/>
                    <a:pt x="218" y="272"/>
                    <a:pt x="218" y="272"/>
                  </a:cubicBezTo>
                  <a:cubicBezTo>
                    <a:pt x="187" y="0"/>
                    <a:pt x="187" y="0"/>
                    <a:pt x="187" y="0"/>
                  </a:cubicBezTo>
                  <a:lnTo>
                    <a:pt x="10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8" name="Freeform 33"/>
            <p:cNvSpPr>
              <a:spLocks/>
            </p:cNvSpPr>
            <p:nvPr/>
          </p:nvSpPr>
          <p:spPr bwMode="auto">
            <a:xfrm>
              <a:off x="2576513" y="3333751"/>
              <a:ext cx="1223963" cy="1885950"/>
            </a:xfrm>
            <a:custGeom>
              <a:avLst/>
              <a:gdLst>
                <a:gd name="T0" fmla="*/ 871041 w 326"/>
                <a:gd name="T1" fmla="*/ 161546 h 502"/>
                <a:gd name="T2" fmla="*/ 172706 w 326"/>
                <a:gd name="T3" fmla="*/ 533476 h 502"/>
                <a:gd name="T4" fmla="*/ 0 w 326"/>
                <a:gd name="T5" fmla="*/ 552260 h 502"/>
                <a:gd name="T6" fmla="*/ 116389 w 326"/>
                <a:gd name="T7" fmla="*/ 1574130 h 502"/>
                <a:gd name="T8" fmla="*/ 289096 w 326"/>
                <a:gd name="T9" fmla="*/ 1555345 h 502"/>
                <a:gd name="T10" fmla="*/ 1051257 w 326"/>
                <a:gd name="T11" fmla="*/ 1758216 h 502"/>
                <a:gd name="T12" fmla="*/ 1223963 w 326"/>
                <a:gd name="T13" fmla="*/ 1885950 h 502"/>
                <a:gd name="T14" fmla="*/ 1009957 w 326"/>
                <a:gd name="T15" fmla="*/ 0 h 502"/>
                <a:gd name="T16" fmla="*/ 871041 w 326"/>
                <a:gd name="T17" fmla="*/ 161546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 h="502">
                  <a:moveTo>
                    <a:pt x="232" y="43"/>
                  </a:moveTo>
                  <a:cubicBezTo>
                    <a:pt x="185" y="98"/>
                    <a:pt x="118" y="134"/>
                    <a:pt x="46" y="142"/>
                  </a:cubicBezTo>
                  <a:cubicBezTo>
                    <a:pt x="0" y="147"/>
                    <a:pt x="0" y="147"/>
                    <a:pt x="0" y="147"/>
                  </a:cubicBezTo>
                  <a:cubicBezTo>
                    <a:pt x="31" y="419"/>
                    <a:pt x="31" y="419"/>
                    <a:pt x="31" y="419"/>
                  </a:cubicBezTo>
                  <a:cubicBezTo>
                    <a:pt x="77" y="414"/>
                    <a:pt x="77" y="414"/>
                    <a:pt x="77" y="414"/>
                  </a:cubicBezTo>
                  <a:cubicBezTo>
                    <a:pt x="149" y="406"/>
                    <a:pt x="222" y="425"/>
                    <a:pt x="280" y="468"/>
                  </a:cubicBezTo>
                  <a:cubicBezTo>
                    <a:pt x="326" y="502"/>
                    <a:pt x="326" y="502"/>
                    <a:pt x="326" y="502"/>
                  </a:cubicBezTo>
                  <a:cubicBezTo>
                    <a:pt x="269" y="0"/>
                    <a:pt x="269" y="0"/>
                    <a:pt x="269" y="0"/>
                  </a:cubicBezTo>
                  <a:lnTo>
                    <a:pt x="23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9" name="Freeform 34"/>
            <p:cNvSpPr>
              <a:spLocks/>
            </p:cNvSpPr>
            <p:nvPr/>
          </p:nvSpPr>
          <p:spPr bwMode="auto">
            <a:xfrm>
              <a:off x="4240213" y="4159251"/>
              <a:ext cx="341313" cy="71438"/>
            </a:xfrm>
            <a:custGeom>
              <a:avLst/>
              <a:gdLst>
                <a:gd name="T0" fmla="*/ 326310 w 91"/>
                <a:gd name="T1" fmla="*/ 33839 h 19"/>
                <a:gd name="T2" fmla="*/ 326310 w 91"/>
                <a:gd name="T3" fmla="*/ 33839 h 19"/>
                <a:gd name="T4" fmla="*/ 22504 w 91"/>
                <a:gd name="T5" fmla="*/ 67678 h 19"/>
                <a:gd name="T6" fmla="*/ 3751 w 91"/>
                <a:gd name="T7" fmla="*/ 52639 h 19"/>
                <a:gd name="T8" fmla="*/ 18753 w 91"/>
                <a:gd name="T9" fmla="*/ 33839 h 19"/>
                <a:gd name="T10" fmla="*/ 18753 w 91"/>
                <a:gd name="T11" fmla="*/ 33839 h 19"/>
                <a:gd name="T12" fmla="*/ 322560 w 91"/>
                <a:gd name="T13" fmla="*/ 0 h 19"/>
                <a:gd name="T14" fmla="*/ 341313 w 91"/>
                <a:gd name="T15" fmla="*/ 15040 h 19"/>
                <a:gd name="T16" fmla="*/ 326310 w 91"/>
                <a:gd name="T17" fmla="*/ 3383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9">
                  <a:moveTo>
                    <a:pt x="87" y="9"/>
                  </a:moveTo>
                  <a:cubicBezTo>
                    <a:pt x="87" y="9"/>
                    <a:pt x="87" y="9"/>
                    <a:pt x="87" y="9"/>
                  </a:cubicBezTo>
                  <a:cubicBezTo>
                    <a:pt x="6" y="18"/>
                    <a:pt x="6" y="18"/>
                    <a:pt x="6" y="18"/>
                  </a:cubicBezTo>
                  <a:cubicBezTo>
                    <a:pt x="3" y="19"/>
                    <a:pt x="1" y="17"/>
                    <a:pt x="1" y="14"/>
                  </a:cubicBezTo>
                  <a:cubicBezTo>
                    <a:pt x="0" y="12"/>
                    <a:pt x="2" y="10"/>
                    <a:pt x="5" y="9"/>
                  </a:cubicBezTo>
                  <a:cubicBezTo>
                    <a:pt x="5" y="9"/>
                    <a:pt x="5" y="9"/>
                    <a:pt x="5" y="9"/>
                  </a:cubicBezTo>
                  <a:cubicBezTo>
                    <a:pt x="86" y="0"/>
                    <a:pt x="86" y="0"/>
                    <a:pt x="86" y="0"/>
                  </a:cubicBezTo>
                  <a:cubicBezTo>
                    <a:pt x="88" y="0"/>
                    <a:pt x="91" y="2"/>
                    <a:pt x="91" y="4"/>
                  </a:cubicBezTo>
                  <a:cubicBezTo>
                    <a:pt x="91" y="7"/>
                    <a:pt x="89" y="9"/>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 name="Freeform 35"/>
            <p:cNvSpPr>
              <a:spLocks/>
            </p:cNvSpPr>
            <p:nvPr/>
          </p:nvSpPr>
          <p:spPr bwMode="auto">
            <a:xfrm>
              <a:off x="4141788" y="3765551"/>
              <a:ext cx="263525" cy="244475"/>
            </a:xfrm>
            <a:custGeom>
              <a:avLst/>
              <a:gdLst>
                <a:gd name="T0" fmla="*/ 18823 w 70"/>
                <a:gd name="T1" fmla="*/ 244475 h 65"/>
                <a:gd name="T2" fmla="*/ 3765 w 70"/>
                <a:gd name="T3" fmla="*/ 240714 h 65"/>
                <a:gd name="T4" fmla="*/ 7529 w 70"/>
                <a:gd name="T5" fmla="*/ 214386 h 65"/>
                <a:gd name="T6" fmla="*/ 233408 w 70"/>
                <a:gd name="T7" fmla="*/ 7522 h 65"/>
                <a:gd name="T8" fmla="*/ 255996 w 70"/>
                <a:gd name="T9" fmla="*/ 7522 h 65"/>
                <a:gd name="T10" fmla="*/ 255996 w 70"/>
                <a:gd name="T11" fmla="*/ 33850 h 65"/>
                <a:gd name="T12" fmla="*/ 30117 w 70"/>
                <a:gd name="T13" fmla="*/ 240714 h 65"/>
                <a:gd name="T14" fmla="*/ 18823 w 70"/>
                <a:gd name="T15" fmla="*/ 24447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5">
                  <a:moveTo>
                    <a:pt x="5" y="65"/>
                  </a:moveTo>
                  <a:cubicBezTo>
                    <a:pt x="4" y="65"/>
                    <a:pt x="2" y="65"/>
                    <a:pt x="1" y="64"/>
                  </a:cubicBezTo>
                  <a:cubicBezTo>
                    <a:pt x="0" y="62"/>
                    <a:pt x="0" y="59"/>
                    <a:pt x="2" y="57"/>
                  </a:cubicBezTo>
                  <a:cubicBezTo>
                    <a:pt x="62" y="2"/>
                    <a:pt x="62" y="2"/>
                    <a:pt x="62" y="2"/>
                  </a:cubicBezTo>
                  <a:cubicBezTo>
                    <a:pt x="64" y="0"/>
                    <a:pt x="66" y="0"/>
                    <a:pt x="68" y="2"/>
                  </a:cubicBezTo>
                  <a:cubicBezTo>
                    <a:pt x="70" y="4"/>
                    <a:pt x="70" y="7"/>
                    <a:pt x="68" y="9"/>
                  </a:cubicBezTo>
                  <a:cubicBezTo>
                    <a:pt x="8" y="64"/>
                    <a:pt x="8" y="64"/>
                    <a:pt x="8" y="64"/>
                  </a:cubicBezTo>
                  <a:cubicBezTo>
                    <a:pt x="7" y="65"/>
                    <a:pt x="6" y="65"/>
                    <a:pt x="5"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 name="Freeform 36"/>
            <p:cNvSpPr>
              <a:spLocks/>
            </p:cNvSpPr>
            <p:nvPr/>
          </p:nvSpPr>
          <p:spPr bwMode="auto">
            <a:xfrm>
              <a:off x="3932238" y="3554413"/>
              <a:ext cx="96838" cy="338138"/>
            </a:xfrm>
            <a:custGeom>
              <a:avLst/>
              <a:gdLst>
                <a:gd name="T0" fmla="*/ 18623 w 26"/>
                <a:gd name="T1" fmla="*/ 338138 h 90"/>
                <a:gd name="T2" fmla="*/ 14898 w 26"/>
                <a:gd name="T3" fmla="*/ 334381 h 90"/>
                <a:gd name="T4" fmla="*/ 0 w 26"/>
                <a:gd name="T5" fmla="*/ 315595 h 90"/>
                <a:gd name="T6" fmla="*/ 63317 w 26"/>
                <a:gd name="T7" fmla="*/ 15028 h 90"/>
                <a:gd name="T8" fmla="*/ 81940 w 26"/>
                <a:gd name="T9" fmla="*/ 3757 h 90"/>
                <a:gd name="T10" fmla="*/ 96838 w 26"/>
                <a:gd name="T11" fmla="*/ 22543 h 90"/>
                <a:gd name="T12" fmla="*/ 33521 w 26"/>
                <a:gd name="T13" fmla="*/ 323110 h 90"/>
                <a:gd name="T14" fmla="*/ 18623 w 26"/>
                <a:gd name="T15" fmla="*/ 338138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90">
                  <a:moveTo>
                    <a:pt x="5" y="90"/>
                  </a:moveTo>
                  <a:cubicBezTo>
                    <a:pt x="5" y="90"/>
                    <a:pt x="4" y="90"/>
                    <a:pt x="4" y="89"/>
                  </a:cubicBezTo>
                  <a:cubicBezTo>
                    <a:pt x="1" y="89"/>
                    <a:pt x="0" y="87"/>
                    <a:pt x="0" y="84"/>
                  </a:cubicBezTo>
                  <a:cubicBezTo>
                    <a:pt x="17" y="4"/>
                    <a:pt x="17" y="4"/>
                    <a:pt x="17" y="4"/>
                  </a:cubicBezTo>
                  <a:cubicBezTo>
                    <a:pt x="17" y="2"/>
                    <a:pt x="20" y="0"/>
                    <a:pt x="22" y="1"/>
                  </a:cubicBezTo>
                  <a:cubicBezTo>
                    <a:pt x="25" y="1"/>
                    <a:pt x="26" y="3"/>
                    <a:pt x="26" y="6"/>
                  </a:cubicBezTo>
                  <a:cubicBezTo>
                    <a:pt x="9" y="86"/>
                    <a:pt x="9" y="86"/>
                    <a:pt x="9" y="86"/>
                  </a:cubicBezTo>
                  <a:cubicBezTo>
                    <a:pt x="9" y="88"/>
                    <a:pt x="7" y="89"/>
                    <a:pt x="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 name="Freeform 37"/>
            <p:cNvSpPr>
              <a:spLocks/>
            </p:cNvSpPr>
            <p:nvPr/>
          </p:nvSpPr>
          <p:spPr bwMode="auto">
            <a:xfrm>
              <a:off x="4014788" y="4592638"/>
              <a:ext cx="165100" cy="314325"/>
            </a:xfrm>
            <a:custGeom>
              <a:avLst/>
              <a:gdLst>
                <a:gd name="T0" fmla="*/ 146339 w 44"/>
                <a:gd name="T1" fmla="*/ 314325 h 84"/>
                <a:gd name="T2" fmla="*/ 131330 w 44"/>
                <a:gd name="T3" fmla="*/ 303099 h 84"/>
                <a:gd name="T4" fmla="*/ 3752 w 44"/>
                <a:gd name="T5" fmla="*/ 26194 h 84"/>
                <a:gd name="T6" fmla="*/ 11257 w 44"/>
                <a:gd name="T7" fmla="*/ 3742 h 84"/>
                <a:gd name="T8" fmla="*/ 33770 w 44"/>
                <a:gd name="T9" fmla="*/ 11226 h 84"/>
                <a:gd name="T10" fmla="*/ 161348 w 44"/>
                <a:gd name="T11" fmla="*/ 288131 h 84"/>
                <a:gd name="T12" fmla="*/ 153843 w 44"/>
                <a:gd name="T13" fmla="*/ 310583 h 84"/>
                <a:gd name="T14" fmla="*/ 146339 w 44"/>
                <a:gd name="T15" fmla="*/ 314325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84">
                  <a:moveTo>
                    <a:pt x="39" y="84"/>
                  </a:moveTo>
                  <a:cubicBezTo>
                    <a:pt x="38" y="84"/>
                    <a:pt x="36" y="83"/>
                    <a:pt x="35" y="81"/>
                  </a:cubicBezTo>
                  <a:cubicBezTo>
                    <a:pt x="1" y="7"/>
                    <a:pt x="1" y="7"/>
                    <a:pt x="1" y="7"/>
                  </a:cubicBezTo>
                  <a:cubicBezTo>
                    <a:pt x="0" y="5"/>
                    <a:pt x="1" y="2"/>
                    <a:pt x="3" y="1"/>
                  </a:cubicBezTo>
                  <a:cubicBezTo>
                    <a:pt x="6" y="0"/>
                    <a:pt x="8" y="1"/>
                    <a:pt x="9" y="3"/>
                  </a:cubicBezTo>
                  <a:cubicBezTo>
                    <a:pt x="43" y="77"/>
                    <a:pt x="43" y="77"/>
                    <a:pt x="43" y="77"/>
                  </a:cubicBezTo>
                  <a:cubicBezTo>
                    <a:pt x="44" y="80"/>
                    <a:pt x="43" y="82"/>
                    <a:pt x="41" y="83"/>
                  </a:cubicBezTo>
                  <a:cubicBezTo>
                    <a:pt x="40" y="84"/>
                    <a:pt x="40" y="84"/>
                    <a:pt x="3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 name="Freeform 38"/>
            <p:cNvSpPr>
              <a:spLocks/>
            </p:cNvSpPr>
            <p:nvPr/>
          </p:nvSpPr>
          <p:spPr bwMode="auto">
            <a:xfrm>
              <a:off x="4191001" y="4425951"/>
              <a:ext cx="307975" cy="192088"/>
            </a:xfrm>
            <a:custGeom>
              <a:avLst/>
              <a:gdLst>
                <a:gd name="T0" fmla="*/ 289196 w 82"/>
                <a:gd name="T1" fmla="*/ 188322 h 51"/>
                <a:gd name="T2" fmla="*/ 277929 w 82"/>
                <a:gd name="T3" fmla="*/ 188322 h 51"/>
                <a:gd name="T4" fmla="*/ 11267 w 82"/>
                <a:gd name="T5" fmla="*/ 37664 h 51"/>
                <a:gd name="T6" fmla="*/ 3756 w 82"/>
                <a:gd name="T7" fmla="*/ 11299 h 51"/>
                <a:gd name="T8" fmla="*/ 30046 w 82"/>
                <a:gd name="T9" fmla="*/ 7533 h 51"/>
                <a:gd name="T10" fmla="*/ 296708 w 82"/>
                <a:gd name="T11" fmla="*/ 158190 h 51"/>
                <a:gd name="T12" fmla="*/ 300463 w 82"/>
                <a:gd name="T13" fmla="*/ 180789 h 51"/>
                <a:gd name="T14" fmla="*/ 289196 w 82"/>
                <a:gd name="T15" fmla="*/ 188322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51">
                  <a:moveTo>
                    <a:pt x="77" y="50"/>
                  </a:moveTo>
                  <a:cubicBezTo>
                    <a:pt x="76" y="51"/>
                    <a:pt x="75" y="50"/>
                    <a:pt x="74" y="50"/>
                  </a:cubicBezTo>
                  <a:cubicBezTo>
                    <a:pt x="3" y="10"/>
                    <a:pt x="3" y="10"/>
                    <a:pt x="3" y="10"/>
                  </a:cubicBezTo>
                  <a:cubicBezTo>
                    <a:pt x="1" y="9"/>
                    <a:pt x="0" y="6"/>
                    <a:pt x="1" y="3"/>
                  </a:cubicBezTo>
                  <a:cubicBezTo>
                    <a:pt x="3" y="1"/>
                    <a:pt x="5" y="0"/>
                    <a:pt x="8" y="2"/>
                  </a:cubicBezTo>
                  <a:cubicBezTo>
                    <a:pt x="79" y="42"/>
                    <a:pt x="79" y="42"/>
                    <a:pt x="79" y="42"/>
                  </a:cubicBezTo>
                  <a:cubicBezTo>
                    <a:pt x="81" y="43"/>
                    <a:pt x="82" y="46"/>
                    <a:pt x="80" y="48"/>
                  </a:cubicBezTo>
                  <a:cubicBezTo>
                    <a:pt x="80" y="50"/>
                    <a:pt x="78" y="50"/>
                    <a:pt x="7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 name="Freeform 39"/>
            <p:cNvSpPr>
              <a:spLocks/>
            </p:cNvSpPr>
            <p:nvPr/>
          </p:nvSpPr>
          <p:spPr bwMode="auto">
            <a:xfrm>
              <a:off x="2238376" y="4959351"/>
              <a:ext cx="376238" cy="1003300"/>
            </a:xfrm>
            <a:custGeom>
              <a:avLst/>
              <a:gdLst>
                <a:gd name="T0" fmla="*/ 368713 w 100"/>
                <a:gd name="T1" fmla="*/ 849235 h 267"/>
                <a:gd name="T2" fmla="*/ 267129 w 100"/>
                <a:gd name="T3" fmla="*/ 0 h 267"/>
                <a:gd name="T4" fmla="*/ 112871 w 100"/>
                <a:gd name="T5" fmla="*/ 18788 h 267"/>
                <a:gd name="T6" fmla="*/ 0 w 100"/>
                <a:gd name="T7" fmla="*/ 18788 h 267"/>
                <a:gd name="T8" fmla="*/ 101584 w 100"/>
                <a:gd name="T9" fmla="*/ 879297 h 267"/>
                <a:gd name="T10" fmla="*/ 252079 w 100"/>
                <a:gd name="T11" fmla="*/ 995785 h 267"/>
                <a:gd name="T12" fmla="*/ 368713 w 100"/>
                <a:gd name="T13" fmla="*/ 849235 h 2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267">
                  <a:moveTo>
                    <a:pt x="98" y="226"/>
                  </a:moveTo>
                  <a:cubicBezTo>
                    <a:pt x="71" y="0"/>
                    <a:pt x="71" y="0"/>
                    <a:pt x="71" y="0"/>
                  </a:cubicBezTo>
                  <a:cubicBezTo>
                    <a:pt x="30" y="5"/>
                    <a:pt x="30" y="5"/>
                    <a:pt x="30" y="5"/>
                  </a:cubicBezTo>
                  <a:cubicBezTo>
                    <a:pt x="20" y="6"/>
                    <a:pt x="10" y="6"/>
                    <a:pt x="0" y="5"/>
                  </a:cubicBezTo>
                  <a:cubicBezTo>
                    <a:pt x="27" y="234"/>
                    <a:pt x="27" y="234"/>
                    <a:pt x="27" y="234"/>
                  </a:cubicBezTo>
                  <a:cubicBezTo>
                    <a:pt x="29" y="253"/>
                    <a:pt x="47" y="267"/>
                    <a:pt x="67" y="265"/>
                  </a:cubicBezTo>
                  <a:cubicBezTo>
                    <a:pt x="86" y="263"/>
                    <a:pt x="100" y="245"/>
                    <a:pt x="98"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 name="Freeform 40"/>
            <p:cNvSpPr>
              <a:spLocks/>
            </p:cNvSpPr>
            <p:nvPr/>
          </p:nvSpPr>
          <p:spPr bwMode="auto">
            <a:xfrm>
              <a:off x="1841501" y="3889376"/>
              <a:ext cx="817563" cy="1082675"/>
            </a:xfrm>
            <a:custGeom>
              <a:avLst/>
              <a:gdLst>
                <a:gd name="T0" fmla="*/ 390030 w 218"/>
                <a:gd name="T1" fmla="*/ 37593 h 288"/>
                <a:gd name="T2" fmla="*/ 26252 w 218"/>
                <a:gd name="T3" fmla="*/ 492467 h 288"/>
                <a:gd name="T4" fmla="*/ 48754 w 218"/>
                <a:gd name="T5" fmla="*/ 695468 h 288"/>
                <a:gd name="T6" fmla="*/ 506289 w 218"/>
                <a:gd name="T7" fmla="*/ 1060119 h 288"/>
                <a:gd name="T8" fmla="*/ 817563 w 218"/>
                <a:gd name="T9" fmla="*/ 1022526 h 288"/>
                <a:gd name="T10" fmla="*/ 701304 w 218"/>
                <a:gd name="T11" fmla="*/ 0 h 288"/>
                <a:gd name="T12" fmla="*/ 390030 w 218"/>
                <a:gd name="T13" fmla="*/ 3759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288">
                  <a:moveTo>
                    <a:pt x="104" y="10"/>
                  </a:moveTo>
                  <a:cubicBezTo>
                    <a:pt x="44" y="16"/>
                    <a:pt x="0" y="71"/>
                    <a:pt x="7" y="131"/>
                  </a:cubicBezTo>
                  <a:cubicBezTo>
                    <a:pt x="13" y="185"/>
                    <a:pt x="13" y="185"/>
                    <a:pt x="13" y="185"/>
                  </a:cubicBezTo>
                  <a:cubicBezTo>
                    <a:pt x="20" y="245"/>
                    <a:pt x="74" y="288"/>
                    <a:pt x="135" y="282"/>
                  </a:cubicBezTo>
                  <a:cubicBezTo>
                    <a:pt x="218" y="272"/>
                    <a:pt x="218" y="272"/>
                    <a:pt x="218" y="272"/>
                  </a:cubicBezTo>
                  <a:cubicBezTo>
                    <a:pt x="187" y="0"/>
                    <a:pt x="187" y="0"/>
                    <a:pt x="187" y="0"/>
                  </a:cubicBezTo>
                  <a:lnTo>
                    <a:pt x="10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6" name="Rectangle 41"/>
          <p:cNvSpPr>
            <a:spLocks noChangeArrowheads="1"/>
          </p:cNvSpPr>
          <p:nvPr/>
        </p:nvSpPr>
        <p:spPr bwMode="auto">
          <a:xfrm>
            <a:off x="921510" y="2932711"/>
            <a:ext cx="10348988" cy="984885"/>
          </a:xfrm>
          <a:prstGeom prst="rect">
            <a:avLst/>
          </a:prstGeom>
          <a:noFill/>
          <a:ln>
            <a:noFill/>
          </a:ln>
          <a:effectLst>
            <a:outerShdw blurRad="304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MX" altLang="ru-RU" sz="5400" dirty="0">
                <a:solidFill>
                  <a:schemeClr val="accent5"/>
                </a:solidFill>
                <a:effectLst>
                  <a:outerShdw blurRad="38100" dist="38100" dir="2700000" algn="tl">
                    <a:srgbClr val="000000">
                      <a:alpha val="43137"/>
                    </a:srgbClr>
                  </a:outerShdw>
                </a:effectLst>
                <a:latin typeface="Montserrat ExtraBold" panose="00000900000000000000" pitchFamily="50" charset="-52"/>
              </a:rPr>
              <a:t>Y ¿Cuál es la </a:t>
            </a:r>
            <a:r>
              <a:rPr lang="es-MX" altLang="ru-RU" sz="5400" dirty="0">
                <a:solidFill>
                  <a:schemeClr val="bg2">
                    <a:lumMod val="25000"/>
                    <a:lumOff val="75000"/>
                  </a:schemeClr>
                </a:solidFill>
                <a:effectLst>
                  <a:outerShdw blurRad="38100" dist="38100" dir="2700000" algn="tl">
                    <a:srgbClr val="000000">
                      <a:alpha val="43137"/>
                    </a:srgbClr>
                  </a:outerShdw>
                </a:effectLst>
                <a:latin typeface="Montserrat ExtraBold" panose="00000900000000000000" pitchFamily="50" charset="-52"/>
              </a:rPr>
              <a:t>Mejor manera?</a:t>
            </a:r>
            <a:endParaRPr lang="ru-RU" altLang="ru-RU" sz="5400" dirty="0">
              <a:solidFill>
                <a:schemeClr val="bg2">
                  <a:lumMod val="25000"/>
                  <a:lumOff val="75000"/>
                </a:schemeClr>
              </a:solidFill>
              <a:effectLst>
                <a:outerShdw blurRad="38100" dist="38100" dir="2700000" algn="tl">
                  <a:srgbClr val="000000">
                    <a:alpha val="43137"/>
                  </a:srgbClr>
                </a:outerShdw>
              </a:effectLst>
              <a:latin typeface="Montserrat ExtraBold" panose="00000900000000000000" pitchFamily="50" charset="-52"/>
            </a:endParaRPr>
          </a:p>
          <a:p>
            <a:pPr algn="ctr"/>
            <a:endParaRPr lang="ru-RU" altLang="ru-RU" sz="1000" dirty="0">
              <a:effectLst>
                <a:outerShdw blurRad="38100" dist="38100" dir="2700000" algn="tl">
                  <a:srgbClr val="000000">
                    <a:alpha val="43137"/>
                  </a:srgbClr>
                </a:outerShdw>
              </a:effectLst>
              <a:latin typeface="Montserrat ExtraBold" panose="00000900000000000000" pitchFamily="50" charset="-52"/>
            </a:endParaRPr>
          </a:p>
        </p:txBody>
      </p:sp>
      <p:pic>
        <p:nvPicPr>
          <p:cNvPr id="47" name="Imagen 46">
            <a:extLst>
              <a:ext uri="{FF2B5EF4-FFF2-40B4-BE49-F238E27FC236}">
                <a16:creationId xmlns:a16="http://schemas.microsoft.com/office/drawing/2014/main" id="{43C2E2C5-4FB7-4DB7-9E5F-083EFB9EA0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2384525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0"/>
          <p:cNvGrpSpPr>
            <a:grpSpLocks/>
          </p:cNvGrpSpPr>
          <p:nvPr/>
        </p:nvGrpSpPr>
        <p:grpSpPr bwMode="auto">
          <a:xfrm>
            <a:off x="10280650" y="4878388"/>
            <a:ext cx="930275" cy="928687"/>
            <a:chOff x="10280650" y="4878388"/>
            <a:chExt cx="930275" cy="928688"/>
          </a:xfrm>
        </p:grpSpPr>
        <p:sp>
          <p:nvSpPr>
            <p:cNvPr id="3" name="Oval 48"/>
            <p:cNvSpPr>
              <a:spLocks noChangeArrowheads="1"/>
            </p:cNvSpPr>
            <p:nvPr/>
          </p:nvSpPr>
          <p:spPr bwMode="auto">
            <a:xfrm>
              <a:off x="10280650" y="4878388"/>
              <a:ext cx="930275" cy="928688"/>
            </a:xfrm>
            <a:prstGeom prst="ellipse">
              <a:avLst/>
            </a:prstGeom>
            <a:solidFill>
              <a:srgbClr val="20508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 name="Freeform 49"/>
            <p:cNvSpPr>
              <a:spLocks noEditPoints="1"/>
            </p:cNvSpPr>
            <p:nvPr/>
          </p:nvSpPr>
          <p:spPr bwMode="auto">
            <a:xfrm>
              <a:off x="10494963" y="5064125"/>
              <a:ext cx="503238" cy="419100"/>
            </a:xfrm>
            <a:custGeom>
              <a:avLst/>
              <a:gdLst>
                <a:gd name="T0" fmla="*/ 251619 w 132"/>
                <a:gd name="T1" fmla="*/ 0 h 110"/>
                <a:gd name="T2" fmla="*/ 0 w 132"/>
                <a:gd name="T3" fmla="*/ 83820 h 110"/>
                <a:gd name="T4" fmla="*/ 41937 w 132"/>
                <a:gd name="T5" fmla="*/ 339090 h 110"/>
                <a:gd name="T6" fmla="*/ 251619 w 132"/>
                <a:gd name="T7" fmla="*/ 419100 h 110"/>
                <a:gd name="T8" fmla="*/ 461302 w 132"/>
                <a:gd name="T9" fmla="*/ 339090 h 110"/>
                <a:gd name="T10" fmla="*/ 503238 w 132"/>
                <a:gd name="T11" fmla="*/ 83820 h 110"/>
                <a:gd name="T12" fmla="*/ 251619 w 132"/>
                <a:gd name="T13" fmla="*/ 0 h 110"/>
                <a:gd name="T14" fmla="*/ 251619 w 132"/>
                <a:gd name="T15" fmla="*/ 361950 h 110"/>
                <a:gd name="T16" fmla="*/ 171558 w 132"/>
                <a:gd name="T17" fmla="*/ 281940 h 110"/>
                <a:gd name="T18" fmla="*/ 251619 w 132"/>
                <a:gd name="T19" fmla="*/ 201930 h 110"/>
                <a:gd name="T20" fmla="*/ 331680 w 132"/>
                <a:gd name="T21" fmla="*/ 281940 h 110"/>
                <a:gd name="T22" fmla="*/ 251619 w 132"/>
                <a:gd name="T23" fmla="*/ 361950 h 110"/>
                <a:gd name="T24" fmla="*/ 251619 w 132"/>
                <a:gd name="T25" fmla="*/ 106680 h 110"/>
                <a:gd name="T26" fmla="*/ 91498 w 132"/>
                <a:gd name="T27" fmla="*/ 72390 h 110"/>
                <a:gd name="T28" fmla="*/ 251619 w 132"/>
                <a:gd name="T29" fmla="*/ 38100 h 110"/>
                <a:gd name="T30" fmla="*/ 411740 w 132"/>
                <a:gd name="T31" fmla="*/ 72390 h 110"/>
                <a:gd name="T32" fmla="*/ 251619 w 132"/>
                <a:gd name="T33" fmla="*/ 10668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110">
                  <a:moveTo>
                    <a:pt x="66" y="0"/>
                  </a:moveTo>
                  <a:cubicBezTo>
                    <a:pt x="30" y="0"/>
                    <a:pt x="0" y="9"/>
                    <a:pt x="0" y="22"/>
                  </a:cubicBezTo>
                  <a:cubicBezTo>
                    <a:pt x="0" y="25"/>
                    <a:pt x="7" y="71"/>
                    <a:pt x="11" y="89"/>
                  </a:cubicBezTo>
                  <a:cubicBezTo>
                    <a:pt x="12" y="98"/>
                    <a:pt x="33" y="110"/>
                    <a:pt x="66" y="110"/>
                  </a:cubicBezTo>
                  <a:cubicBezTo>
                    <a:pt x="99" y="110"/>
                    <a:pt x="119" y="98"/>
                    <a:pt x="121" y="89"/>
                  </a:cubicBezTo>
                  <a:cubicBezTo>
                    <a:pt x="125" y="71"/>
                    <a:pt x="132" y="25"/>
                    <a:pt x="132" y="22"/>
                  </a:cubicBezTo>
                  <a:cubicBezTo>
                    <a:pt x="132" y="9"/>
                    <a:pt x="102" y="0"/>
                    <a:pt x="66" y="0"/>
                  </a:cubicBezTo>
                  <a:close/>
                  <a:moveTo>
                    <a:pt x="66" y="95"/>
                  </a:moveTo>
                  <a:cubicBezTo>
                    <a:pt x="54" y="95"/>
                    <a:pt x="45" y="85"/>
                    <a:pt x="45" y="74"/>
                  </a:cubicBezTo>
                  <a:cubicBezTo>
                    <a:pt x="45" y="62"/>
                    <a:pt x="54" y="53"/>
                    <a:pt x="66" y="53"/>
                  </a:cubicBezTo>
                  <a:cubicBezTo>
                    <a:pt x="78" y="53"/>
                    <a:pt x="87" y="62"/>
                    <a:pt x="87" y="74"/>
                  </a:cubicBezTo>
                  <a:cubicBezTo>
                    <a:pt x="87" y="85"/>
                    <a:pt x="78" y="95"/>
                    <a:pt x="66" y="95"/>
                  </a:cubicBezTo>
                  <a:close/>
                  <a:moveTo>
                    <a:pt x="66" y="28"/>
                  </a:moveTo>
                  <a:cubicBezTo>
                    <a:pt x="43" y="28"/>
                    <a:pt x="24" y="24"/>
                    <a:pt x="24" y="19"/>
                  </a:cubicBezTo>
                  <a:cubicBezTo>
                    <a:pt x="24" y="14"/>
                    <a:pt x="43" y="10"/>
                    <a:pt x="66" y="10"/>
                  </a:cubicBezTo>
                  <a:cubicBezTo>
                    <a:pt x="89" y="10"/>
                    <a:pt x="108" y="14"/>
                    <a:pt x="108" y="19"/>
                  </a:cubicBezTo>
                  <a:cubicBezTo>
                    <a:pt x="108" y="24"/>
                    <a:pt x="89" y="28"/>
                    <a:pt x="6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50"/>
            <p:cNvSpPr>
              <a:spLocks/>
            </p:cNvSpPr>
            <p:nvPr/>
          </p:nvSpPr>
          <p:spPr bwMode="auto">
            <a:xfrm>
              <a:off x="10555288" y="5472113"/>
              <a:ext cx="381000" cy="171450"/>
            </a:xfrm>
            <a:custGeom>
              <a:avLst/>
              <a:gdLst>
                <a:gd name="T0" fmla="*/ 373380 w 100"/>
                <a:gd name="T1" fmla="*/ 0 h 45"/>
                <a:gd name="T2" fmla="*/ 365760 w 100"/>
                <a:gd name="T3" fmla="*/ 3810 h 45"/>
                <a:gd name="T4" fmla="*/ 194310 w 100"/>
                <a:gd name="T5" fmla="*/ 53340 h 45"/>
                <a:gd name="T6" fmla="*/ 19050 w 100"/>
                <a:gd name="T7" fmla="*/ 3810 h 45"/>
                <a:gd name="T8" fmla="*/ 11430 w 100"/>
                <a:gd name="T9" fmla="*/ 0 h 45"/>
                <a:gd name="T10" fmla="*/ 0 w 100"/>
                <a:gd name="T11" fmla="*/ 11430 h 45"/>
                <a:gd name="T12" fmla="*/ 0 w 100"/>
                <a:gd name="T13" fmla="*/ 11430 h 45"/>
                <a:gd name="T14" fmla="*/ 19050 w 100"/>
                <a:gd name="T15" fmla="*/ 106680 h 45"/>
                <a:gd name="T16" fmla="*/ 190500 w 100"/>
                <a:gd name="T17" fmla="*/ 171450 h 45"/>
                <a:gd name="T18" fmla="*/ 361950 w 100"/>
                <a:gd name="T19" fmla="*/ 106680 h 45"/>
                <a:gd name="T20" fmla="*/ 377190 w 100"/>
                <a:gd name="T21" fmla="*/ 11430 h 45"/>
                <a:gd name="T22" fmla="*/ 377190 w 100"/>
                <a:gd name="T23" fmla="*/ 11430 h 45"/>
                <a:gd name="T24" fmla="*/ 373380 w 100"/>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45">
                  <a:moveTo>
                    <a:pt x="98" y="0"/>
                  </a:moveTo>
                  <a:cubicBezTo>
                    <a:pt x="97" y="0"/>
                    <a:pt x="96" y="1"/>
                    <a:pt x="96" y="1"/>
                  </a:cubicBezTo>
                  <a:cubicBezTo>
                    <a:pt x="96" y="1"/>
                    <a:pt x="80" y="14"/>
                    <a:pt x="51" y="14"/>
                  </a:cubicBezTo>
                  <a:cubicBezTo>
                    <a:pt x="21" y="14"/>
                    <a:pt x="5" y="1"/>
                    <a:pt x="5" y="1"/>
                  </a:cubicBezTo>
                  <a:cubicBezTo>
                    <a:pt x="5" y="1"/>
                    <a:pt x="4" y="0"/>
                    <a:pt x="3" y="0"/>
                  </a:cubicBezTo>
                  <a:cubicBezTo>
                    <a:pt x="2" y="0"/>
                    <a:pt x="0" y="1"/>
                    <a:pt x="0" y="3"/>
                  </a:cubicBezTo>
                  <a:cubicBezTo>
                    <a:pt x="0" y="3"/>
                    <a:pt x="0" y="3"/>
                    <a:pt x="0" y="3"/>
                  </a:cubicBezTo>
                  <a:cubicBezTo>
                    <a:pt x="3" y="17"/>
                    <a:pt x="5" y="27"/>
                    <a:pt x="5" y="28"/>
                  </a:cubicBezTo>
                  <a:cubicBezTo>
                    <a:pt x="7" y="38"/>
                    <a:pt x="26" y="45"/>
                    <a:pt x="50" y="45"/>
                  </a:cubicBezTo>
                  <a:cubicBezTo>
                    <a:pt x="73" y="45"/>
                    <a:pt x="93" y="38"/>
                    <a:pt x="95" y="28"/>
                  </a:cubicBezTo>
                  <a:cubicBezTo>
                    <a:pt x="95" y="27"/>
                    <a:pt x="97" y="17"/>
                    <a:pt x="99" y="3"/>
                  </a:cubicBezTo>
                  <a:cubicBezTo>
                    <a:pt x="99" y="3"/>
                    <a:pt x="99" y="3"/>
                    <a:pt x="99" y="3"/>
                  </a:cubicBezTo>
                  <a:cubicBezTo>
                    <a:pt x="100" y="1"/>
                    <a:pt x="99" y="0"/>
                    <a:pt x="9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Oval 51"/>
            <p:cNvSpPr>
              <a:spLocks noChangeArrowheads="1"/>
            </p:cNvSpPr>
            <p:nvPr/>
          </p:nvSpPr>
          <p:spPr bwMode="auto">
            <a:xfrm>
              <a:off x="10707688" y="5303838"/>
              <a:ext cx="76200" cy="76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grpSp>
      <p:grpSp>
        <p:nvGrpSpPr>
          <p:cNvPr id="7" name="Группа 191"/>
          <p:cNvGrpSpPr>
            <a:grpSpLocks/>
          </p:cNvGrpSpPr>
          <p:nvPr/>
        </p:nvGrpSpPr>
        <p:grpSpPr bwMode="auto">
          <a:xfrm>
            <a:off x="8955088" y="4878388"/>
            <a:ext cx="928687" cy="928687"/>
            <a:chOff x="8955088" y="4878388"/>
            <a:chExt cx="928688" cy="928688"/>
          </a:xfrm>
        </p:grpSpPr>
        <p:sp>
          <p:nvSpPr>
            <p:cNvPr id="8" name="Oval 52"/>
            <p:cNvSpPr>
              <a:spLocks noChangeArrowheads="1"/>
            </p:cNvSpPr>
            <p:nvPr/>
          </p:nvSpPr>
          <p:spPr bwMode="auto">
            <a:xfrm>
              <a:off x="8955088" y="4878388"/>
              <a:ext cx="928688" cy="928688"/>
            </a:xfrm>
            <a:prstGeom prst="ellipse">
              <a:avLst/>
            </a:prstGeom>
            <a:solidFill>
              <a:srgbClr val="EF4E2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9" name="Freeform 53"/>
            <p:cNvSpPr>
              <a:spLocks noEditPoints="1"/>
            </p:cNvSpPr>
            <p:nvPr/>
          </p:nvSpPr>
          <p:spPr bwMode="auto">
            <a:xfrm>
              <a:off x="9148763" y="5140325"/>
              <a:ext cx="530225" cy="403225"/>
            </a:xfrm>
            <a:custGeom>
              <a:avLst/>
              <a:gdLst>
                <a:gd name="T0" fmla="*/ 293722 w 139"/>
                <a:gd name="T1" fmla="*/ 148356 h 106"/>
                <a:gd name="T2" fmla="*/ 331867 w 139"/>
                <a:gd name="T3" fmla="*/ 167376 h 106"/>
                <a:gd name="T4" fmla="*/ 385271 w 139"/>
                <a:gd name="T5" fmla="*/ 152160 h 106"/>
                <a:gd name="T6" fmla="*/ 385271 w 139"/>
                <a:gd name="T7" fmla="*/ 114120 h 106"/>
                <a:gd name="T8" fmla="*/ 267020 w 139"/>
                <a:gd name="T9" fmla="*/ 0 h 106"/>
                <a:gd name="T10" fmla="*/ 148768 w 139"/>
                <a:gd name="T11" fmla="*/ 114120 h 106"/>
                <a:gd name="T12" fmla="*/ 148768 w 139"/>
                <a:gd name="T13" fmla="*/ 285301 h 106"/>
                <a:gd name="T14" fmla="*/ 118252 w 139"/>
                <a:gd name="T15" fmla="*/ 311929 h 106"/>
                <a:gd name="T16" fmla="*/ 91550 w 139"/>
                <a:gd name="T17" fmla="*/ 285301 h 106"/>
                <a:gd name="T18" fmla="*/ 91550 w 139"/>
                <a:gd name="T19" fmla="*/ 213025 h 106"/>
                <a:gd name="T20" fmla="*/ 0 w 139"/>
                <a:gd name="T21" fmla="*/ 213025 h 106"/>
                <a:gd name="T22" fmla="*/ 0 w 139"/>
                <a:gd name="T23" fmla="*/ 285301 h 106"/>
                <a:gd name="T24" fmla="*/ 118252 w 139"/>
                <a:gd name="T25" fmla="*/ 403225 h 106"/>
                <a:gd name="T26" fmla="*/ 236503 w 139"/>
                <a:gd name="T27" fmla="*/ 285301 h 106"/>
                <a:gd name="T28" fmla="*/ 236503 w 139"/>
                <a:gd name="T29" fmla="*/ 117924 h 106"/>
                <a:gd name="T30" fmla="*/ 267020 w 139"/>
                <a:gd name="T31" fmla="*/ 91296 h 106"/>
                <a:gd name="T32" fmla="*/ 293722 w 139"/>
                <a:gd name="T33" fmla="*/ 117924 h 106"/>
                <a:gd name="T34" fmla="*/ 293722 w 139"/>
                <a:gd name="T35" fmla="*/ 148356 h 106"/>
                <a:gd name="T36" fmla="*/ 438675 w 139"/>
                <a:gd name="T37" fmla="*/ 213025 h 106"/>
                <a:gd name="T38" fmla="*/ 438675 w 139"/>
                <a:gd name="T39" fmla="*/ 285301 h 106"/>
                <a:gd name="T40" fmla="*/ 411973 w 139"/>
                <a:gd name="T41" fmla="*/ 315733 h 106"/>
                <a:gd name="T42" fmla="*/ 385271 w 139"/>
                <a:gd name="T43" fmla="*/ 285301 h 106"/>
                <a:gd name="T44" fmla="*/ 385271 w 139"/>
                <a:gd name="T45" fmla="*/ 213025 h 106"/>
                <a:gd name="T46" fmla="*/ 331867 w 139"/>
                <a:gd name="T47" fmla="*/ 228241 h 106"/>
                <a:gd name="T48" fmla="*/ 293722 w 139"/>
                <a:gd name="T49" fmla="*/ 213025 h 106"/>
                <a:gd name="T50" fmla="*/ 293722 w 139"/>
                <a:gd name="T51" fmla="*/ 285301 h 106"/>
                <a:gd name="T52" fmla="*/ 411973 w 139"/>
                <a:gd name="T53" fmla="*/ 403225 h 106"/>
                <a:gd name="T54" fmla="*/ 530225 w 139"/>
                <a:gd name="T55" fmla="*/ 285301 h 106"/>
                <a:gd name="T56" fmla="*/ 530225 w 139"/>
                <a:gd name="T57" fmla="*/ 213025 h 106"/>
                <a:gd name="T58" fmla="*/ 438675 w 139"/>
                <a:gd name="T59" fmla="*/ 213025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9" h="106">
                  <a:moveTo>
                    <a:pt x="77" y="39"/>
                  </a:moveTo>
                  <a:cubicBezTo>
                    <a:pt x="87" y="44"/>
                    <a:pt x="87" y="44"/>
                    <a:pt x="87" y="44"/>
                  </a:cubicBezTo>
                  <a:cubicBezTo>
                    <a:pt x="101" y="40"/>
                    <a:pt x="101" y="40"/>
                    <a:pt x="101" y="40"/>
                  </a:cubicBezTo>
                  <a:cubicBezTo>
                    <a:pt x="101" y="30"/>
                    <a:pt x="101" y="30"/>
                    <a:pt x="101" y="30"/>
                  </a:cubicBezTo>
                  <a:cubicBezTo>
                    <a:pt x="100" y="13"/>
                    <a:pt x="87" y="0"/>
                    <a:pt x="70" y="0"/>
                  </a:cubicBezTo>
                  <a:cubicBezTo>
                    <a:pt x="53" y="0"/>
                    <a:pt x="39" y="13"/>
                    <a:pt x="39" y="30"/>
                  </a:cubicBezTo>
                  <a:cubicBezTo>
                    <a:pt x="39" y="75"/>
                    <a:pt x="39" y="75"/>
                    <a:pt x="39" y="75"/>
                  </a:cubicBezTo>
                  <a:cubicBezTo>
                    <a:pt x="39" y="79"/>
                    <a:pt x="35" y="82"/>
                    <a:pt x="31" y="82"/>
                  </a:cubicBezTo>
                  <a:cubicBezTo>
                    <a:pt x="27" y="82"/>
                    <a:pt x="24" y="79"/>
                    <a:pt x="24" y="75"/>
                  </a:cubicBezTo>
                  <a:cubicBezTo>
                    <a:pt x="24" y="56"/>
                    <a:pt x="24" y="56"/>
                    <a:pt x="24" y="56"/>
                  </a:cubicBezTo>
                  <a:cubicBezTo>
                    <a:pt x="0" y="56"/>
                    <a:pt x="0" y="56"/>
                    <a:pt x="0" y="56"/>
                  </a:cubicBezTo>
                  <a:cubicBezTo>
                    <a:pt x="0" y="56"/>
                    <a:pt x="0" y="75"/>
                    <a:pt x="0" y="75"/>
                  </a:cubicBezTo>
                  <a:cubicBezTo>
                    <a:pt x="0" y="92"/>
                    <a:pt x="14" y="106"/>
                    <a:pt x="31" y="106"/>
                  </a:cubicBezTo>
                  <a:cubicBezTo>
                    <a:pt x="48" y="106"/>
                    <a:pt x="62" y="92"/>
                    <a:pt x="62" y="75"/>
                  </a:cubicBezTo>
                  <a:cubicBezTo>
                    <a:pt x="62" y="31"/>
                    <a:pt x="62" y="31"/>
                    <a:pt x="62" y="31"/>
                  </a:cubicBezTo>
                  <a:cubicBezTo>
                    <a:pt x="62" y="27"/>
                    <a:pt x="66" y="24"/>
                    <a:pt x="70" y="24"/>
                  </a:cubicBezTo>
                  <a:cubicBezTo>
                    <a:pt x="74" y="24"/>
                    <a:pt x="77" y="27"/>
                    <a:pt x="77" y="31"/>
                  </a:cubicBezTo>
                  <a:lnTo>
                    <a:pt x="77" y="39"/>
                  </a:lnTo>
                  <a:close/>
                  <a:moveTo>
                    <a:pt x="115" y="56"/>
                  </a:moveTo>
                  <a:cubicBezTo>
                    <a:pt x="115" y="75"/>
                    <a:pt x="115" y="75"/>
                    <a:pt x="115" y="75"/>
                  </a:cubicBezTo>
                  <a:cubicBezTo>
                    <a:pt x="115" y="80"/>
                    <a:pt x="112" y="83"/>
                    <a:pt x="108" y="83"/>
                  </a:cubicBezTo>
                  <a:cubicBezTo>
                    <a:pt x="104" y="83"/>
                    <a:pt x="101" y="80"/>
                    <a:pt x="101" y="75"/>
                  </a:cubicBezTo>
                  <a:cubicBezTo>
                    <a:pt x="101" y="56"/>
                    <a:pt x="101" y="56"/>
                    <a:pt x="101" y="56"/>
                  </a:cubicBezTo>
                  <a:cubicBezTo>
                    <a:pt x="87" y="60"/>
                    <a:pt x="87" y="60"/>
                    <a:pt x="87" y="60"/>
                  </a:cubicBezTo>
                  <a:cubicBezTo>
                    <a:pt x="77" y="56"/>
                    <a:pt x="77" y="56"/>
                    <a:pt x="77" y="56"/>
                  </a:cubicBezTo>
                  <a:cubicBezTo>
                    <a:pt x="77" y="75"/>
                    <a:pt x="77" y="75"/>
                    <a:pt x="77" y="75"/>
                  </a:cubicBezTo>
                  <a:cubicBezTo>
                    <a:pt x="77" y="92"/>
                    <a:pt x="91" y="106"/>
                    <a:pt x="108" y="106"/>
                  </a:cubicBezTo>
                  <a:cubicBezTo>
                    <a:pt x="125" y="106"/>
                    <a:pt x="139" y="92"/>
                    <a:pt x="139" y="75"/>
                  </a:cubicBezTo>
                  <a:cubicBezTo>
                    <a:pt x="139" y="75"/>
                    <a:pt x="139" y="56"/>
                    <a:pt x="139" y="56"/>
                  </a:cubicBezTo>
                  <a:lnTo>
                    <a:pt x="11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 name="Группа 192"/>
          <p:cNvGrpSpPr>
            <a:grpSpLocks/>
          </p:cNvGrpSpPr>
          <p:nvPr/>
        </p:nvGrpSpPr>
        <p:grpSpPr bwMode="auto">
          <a:xfrm>
            <a:off x="7627938" y="4878388"/>
            <a:ext cx="930275" cy="928687"/>
            <a:chOff x="7627938" y="4878388"/>
            <a:chExt cx="930275" cy="928688"/>
          </a:xfrm>
        </p:grpSpPr>
        <p:sp>
          <p:nvSpPr>
            <p:cNvPr id="11" name="Oval 54"/>
            <p:cNvSpPr>
              <a:spLocks noChangeArrowheads="1"/>
            </p:cNvSpPr>
            <p:nvPr/>
          </p:nvSpPr>
          <p:spPr bwMode="auto">
            <a:xfrm>
              <a:off x="7627938" y="4878388"/>
              <a:ext cx="930275" cy="928688"/>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2" name="Freeform 55"/>
            <p:cNvSpPr>
              <a:spLocks noEditPoints="1"/>
            </p:cNvSpPr>
            <p:nvPr/>
          </p:nvSpPr>
          <p:spPr bwMode="auto">
            <a:xfrm>
              <a:off x="7829550" y="5041900"/>
              <a:ext cx="527050" cy="601663"/>
            </a:xfrm>
            <a:custGeom>
              <a:avLst/>
              <a:gdLst>
                <a:gd name="T0" fmla="*/ 0 w 138"/>
                <a:gd name="T1" fmla="*/ 148512 h 158"/>
                <a:gd name="T2" fmla="*/ 263525 w 138"/>
                <a:gd name="T3" fmla="*/ 0 h 158"/>
                <a:gd name="T4" fmla="*/ 527050 w 138"/>
                <a:gd name="T5" fmla="*/ 148512 h 158"/>
                <a:gd name="T6" fmla="*/ 527050 w 138"/>
                <a:gd name="T7" fmla="*/ 453151 h 158"/>
                <a:gd name="T8" fmla="*/ 263525 w 138"/>
                <a:gd name="T9" fmla="*/ 601663 h 158"/>
                <a:gd name="T10" fmla="*/ 0 w 138"/>
                <a:gd name="T11" fmla="*/ 449343 h 158"/>
                <a:gd name="T12" fmla="*/ 103118 w 138"/>
                <a:gd name="T13" fmla="*/ 392223 h 158"/>
                <a:gd name="T14" fmla="*/ 263525 w 138"/>
                <a:gd name="T15" fmla="*/ 483615 h 158"/>
                <a:gd name="T16" fmla="*/ 423932 w 138"/>
                <a:gd name="T17" fmla="*/ 392223 h 158"/>
                <a:gd name="T18" fmla="*/ 423932 w 138"/>
                <a:gd name="T19" fmla="*/ 270368 h 158"/>
                <a:gd name="T20" fmla="*/ 263525 w 138"/>
                <a:gd name="T21" fmla="*/ 361759 h 158"/>
                <a:gd name="T22" fmla="*/ 0 w 138"/>
                <a:gd name="T23" fmla="*/ 213248 h 158"/>
                <a:gd name="T24" fmla="*/ 0 w 138"/>
                <a:gd name="T25" fmla="*/ 148512 h 158"/>
                <a:gd name="T26" fmla="*/ 156587 w 138"/>
                <a:gd name="T27" fmla="*/ 178976 h 158"/>
                <a:gd name="T28" fmla="*/ 263525 w 138"/>
                <a:gd name="T29" fmla="*/ 243712 h 158"/>
                <a:gd name="T30" fmla="*/ 370463 w 138"/>
                <a:gd name="T31" fmla="*/ 178976 h 158"/>
                <a:gd name="T32" fmla="*/ 263525 w 138"/>
                <a:gd name="T33" fmla="*/ 118048 h 158"/>
                <a:gd name="T34" fmla="*/ 156587 w 138"/>
                <a:gd name="T35" fmla="*/ 17897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8">
                  <a:moveTo>
                    <a:pt x="0" y="39"/>
                  </a:moveTo>
                  <a:cubicBezTo>
                    <a:pt x="23" y="26"/>
                    <a:pt x="46" y="13"/>
                    <a:pt x="69" y="0"/>
                  </a:cubicBezTo>
                  <a:cubicBezTo>
                    <a:pt x="92" y="13"/>
                    <a:pt x="115" y="26"/>
                    <a:pt x="138" y="39"/>
                  </a:cubicBezTo>
                  <a:cubicBezTo>
                    <a:pt x="138" y="66"/>
                    <a:pt x="138" y="92"/>
                    <a:pt x="138" y="119"/>
                  </a:cubicBezTo>
                  <a:cubicBezTo>
                    <a:pt x="115" y="132"/>
                    <a:pt x="92" y="145"/>
                    <a:pt x="69" y="158"/>
                  </a:cubicBezTo>
                  <a:cubicBezTo>
                    <a:pt x="46" y="145"/>
                    <a:pt x="23" y="132"/>
                    <a:pt x="0" y="118"/>
                  </a:cubicBezTo>
                  <a:cubicBezTo>
                    <a:pt x="9" y="113"/>
                    <a:pt x="18" y="108"/>
                    <a:pt x="27" y="103"/>
                  </a:cubicBezTo>
                  <a:cubicBezTo>
                    <a:pt x="41" y="111"/>
                    <a:pt x="55" y="119"/>
                    <a:pt x="69" y="127"/>
                  </a:cubicBezTo>
                  <a:cubicBezTo>
                    <a:pt x="83" y="119"/>
                    <a:pt x="97" y="111"/>
                    <a:pt x="111" y="103"/>
                  </a:cubicBezTo>
                  <a:cubicBezTo>
                    <a:pt x="111" y="92"/>
                    <a:pt x="111" y="82"/>
                    <a:pt x="111" y="71"/>
                  </a:cubicBezTo>
                  <a:cubicBezTo>
                    <a:pt x="97" y="79"/>
                    <a:pt x="83" y="87"/>
                    <a:pt x="69" y="95"/>
                  </a:cubicBezTo>
                  <a:cubicBezTo>
                    <a:pt x="46" y="82"/>
                    <a:pt x="23" y="69"/>
                    <a:pt x="0" y="56"/>
                  </a:cubicBezTo>
                  <a:cubicBezTo>
                    <a:pt x="0" y="50"/>
                    <a:pt x="0" y="45"/>
                    <a:pt x="0" y="39"/>
                  </a:cubicBezTo>
                  <a:moveTo>
                    <a:pt x="41" y="47"/>
                  </a:moveTo>
                  <a:cubicBezTo>
                    <a:pt x="50" y="53"/>
                    <a:pt x="60" y="58"/>
                    <a:pt x="69" y="64"/>
                  </a:cubicBezTo>
                  <a:cubicBezTo>
                    <a:pt x="79" y="58"/>
                    <a:pt x="88" y="53"/>
                    <a:pt x="97" y="47"/>
                  </a:cubicBezTo>
                  <a:cubicBezTo>
                    <a:pt x="88" y="42"/>
                    <a:pt x="79" y="37"/>
                    <a:pt x="69" y="31"/>
                  </a:cubicBezTo>
                  <a:cubicBezTo>
                    <a:pt x="60" y="37"/>
                    <a:pt x="50" y="42"/>
                    <a:pt x="4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3" name="Группа 193"/>
          <p:cNvGrpSpPr>
            <a:grpSpLocks/>
          </p:cNvGrpSpPr>
          <p:nvPr/>
        </p:nvGrpSpPr>
        <p:grpSpPr bwMode="auto">
          <a:xfrm>
            <a:off x="6300788" y="4878388"/>
            <a:ext cx="930275" cy="928687"/>
            <a:chOff x="6300788" y="4878388"/>
            <a:chExt cx="930275" cy="928688"/>
          </a:xfrm>
        </p:grpSpPr>
        <p:sp>
          <p:nvSpPr>
            <p:cNvPr id="14" name="Oval 56"/>
            <p:cNvSpPr>
              <a:spLocks noChangeArrowheads="1"/>
            </p:cNvSpPr>
            <p:nvPr/>
          </p:nvSpPr>
          <p:spPr bwMode="auto">
            <a:xfrm>
              <a:off x="6300788" y="4878388"/>
              <a:ext cx="930275" cy="928688"/>
            </a:xfrm>
            <a:prstGeom prst="ellipse">
              <a:avLst/>
            </a:prstGeom>
            <a:solidFill>
              <a:srgbClr val="3FA4C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5" name="Freeform 57"/>
            <p:cNvSpPr>
              <a:spLocks/>
            </p:cNvSpPr>
            <p:nvPr/>
          </p:nvSpPr>
          <p:spPr bwMode="auto">
            <a:xfrm>
              <a:off x="6564313" y="5060950"/>
              <a:ext cx="403225" cy="563563"/>
            </a:xfrm>
            <a:custGeom>
              <a:avLst/>
              <a:gdLst>
                <a:gd name="T0" fmla="*/ 403225 w 106"/>
                <a:gd name="T1" fmla="*/ 201816 h 148"/>
                <a:gd name="T2" fmla="*/ 201613 w 106"/>
                <a:gd name="T3" fmla="*/ 563563 h 148"/>
                <a:gd name="T4" fmla="*/ 0 w 106"/>
                <a:gd name="T5" fmla="*/ 201816 h 148"/>
                <a:gd name="T6" fmla="*/ 201613 w 106"/>
                <a:gd name="T7" fmla="*/ 0 h 148"/>
                <a:gd name="T8" fmla="*/ 403225 w 106"/>
                <a:gd name="T9" fmla="*/ 201816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48">
                  <a:moveTo>
                    <a:pt x="106" y="53"/>
                  </a:moveTo>
                  <a:cubicBezTo>
                    <a:pt x="106" y="82"/>
                    <a:pt x="64" y="148"/>
                    <a:pt x="53" y="148"/>
                  </a:cubicBezTo>
                  <a:cubicBezTo>
                    <a:pt x="41" y="148"/>
                    <a:pt x="0" y="82"/>
                    <a:pt x="0" y="53"/>
                  </a:cubicBezTo>
                  <a:cubicBezTo>
                    <a:pt x="0" y="24"/>
                    <a:pt x="24" y="0"/>
                    <a:pt x="53" y="0"/>
                  </a:cubicBezTo>
                  <a:cubicBezTo>
                    <a:pt x="82" y="0"/>
                    <a:pt x="106" y="24"/>
                    <a:pt x="106"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58"/>
            <p:cNvSpPr>
              <a:spLocks/>
            </p:cNvSpPr>
            <p:nvPr/>
          </p:nvSpPr>
          <p:spPr bwMode="auto">
            <a:xfrm>
              <a:off x="6635750" y="5132388"/>
              <a:ext cx="252413" cy="255588"/>
            </a:xfrm>
            <a:custGeom>
              <a:avLst/>
              <a:gdLst>
                <a:gd name="T0" fmla="*/ 126207 w 66"/>
                <a:gd name="T1" fmla="*/ 0 h 67"/>
                <a:gd name="T2" fmla="*/ 91787 w 66"/>
                <a:gd name="T3" fmla="*/ 7629 h 67"/>
                <a:gd name="T4" fmla="*/ 122382 w 66"/>
                <a:gd name="T5" fmla="*/ 53406 h 67"/>
                <a:gd name="T6" fmla="*/ 72664 w 66"/>
                <a:gd name="T7" fmla="*/ 106813 h 67"/>
                <a:gd name="T8" fmla="*/ 19122 w 66"/>
                <a:gd name="T9" fmla="*/ 61036 h 67"/>
                <a:gd name="T10" fmla="*/ 0 w 66"/>
                <a:gd name="T11" fmla="*/ 129701 h 67"/>
                <a:gd name="T12" fmla="*/ 126207 w 66"/>
                <a:gd name="T13" fmla="*/ 255588 h 67"/>
                <a:gd name="T14" fmla="*/ 252413 w 66"/>
                <a:gd name="T15" fmla="*/ 129701 h 67"/>
                <a:gd name="T16" fmla="*/ 126207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67">
                  <a:moveTo>
                    <a:pt x="33" y="0"/>
                  </a:moveTo>
                  <a:cubicBezTo>
                    <a:pt x="30" y="0"/>
                    <a:pt x="27" y="1"/>
                    <a:pt x="24" y="2"/>
                  </a:cubicBezTo>
                  <a:cubicBezTo>
                    <a:pt x="29" y="4"/>
                    <a:pt x="32" y="9"/>
                    <a:pt x="32" y="14"/>
                  </a:cubicBezTo>
                  <a:cubicBezTo>
                    <a:pt x="32" y="22"/>
                    <a:pt x="26" y="28"/>
                    <a:pt x="19" y="28"/>
                  </a:cubicBezTo>
                  <a:cubicBezTo>
                    <a:pt x="12" y="28"/>
                    <a:pt x="6" y="22"/>
                    <a:pt x="5" y="16"/>
                  </a:cubicBezTo>
                  <a:cubicBezTo>
                    <a:pt x="2" y="21"/>
                    <a:pt x="0" y="27"/>
                    <a:pt x="0" y="34"/>
                  </a:cubicBezTo>
                  <a:cubicBezTo>
                    <a:pt x="0" y="52"/>
                    <a:pt x="15" y="67"/>
                    <a:pt x="33" y="67"/>
                  </a:cubicBezTo>
                  <a:cubicBezTo>
                    <a:pt x="52" y="67"/>
                    <a:pt x="66" y="52"/>
                    <a:pt x="66" y="34"/>
                  </a:cubicBezTo>
                  <a:cubicBezTo>
                    <a:pt x="66" y="15"/>
                    <a:pt x="52" y="0"/>
                    <a:pt x="33" y="0"/>
                  </a:cubicBezTo>
                  <a:close/>
                </a:path>
              </a:pathLst>
            </a:custGeom>
            <a:solidFill>
              <a:srgbClr val="DA54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7" name="Группа 194"/>
          <p:cNvGrpSpPr>
            <a:grpSpLocks/>
          </p:cNvGrpSpPr>
          <p:nvPr/>
        </p:nvGrpSpPr>
        <p:grpSpPr bwMode="auto">
          <a:xfrm>
            <a:off x="4973638" y="4878388"/>
            <a:ext cx="930275" cy="928687"/>
            <a:chOff x="4973638" y="4878388"/>
            <a:chExt cx="930275" cy="928688"/>
          </a:xfrm>
        </p:grpSpPr>
        <p:sp>
          <p:nvSpPr>
            <p:cNvPr id="18" name="Oval 59"/>
            <p:cNvSpPr>
              <a:spLocks noChangeArrowheads="1"/>
            </p:cNvSpPr>
            <p:nvPr/>
          </p:nvSpPr>
          <p:spPr bwMode="auto">
            <a:xfrm>
              <a:off x="4973638" y="4878388"/>
              <a:ext cx="930275" cy="928688"/>
            </a:xfrm>
            <a:prstGeom prst="ellipse">
              <a:avLst/>
            </a:prstGeom>
            <a:solidFill>
              <a:srgbClr val="1ED7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9" name="Freeform 60"/>
            <p:cNvSpPr>
              <a:spLocks/>
            </p:cNvSpPr>
            <p:nvPr/>
          </p:nvSpPr>
          <p:spPr bwMode="auto">
            <a:xfrm>
              <a:off x="5165725" y="5414963"/>
              <a:ext cx="495300" cy="152400"/>
            </a:xfrm>
            <a:custGeom>
              <a:avLst/>
              <a:gdLst>
                <a:gd name="T0" fmla="*/ 487680 w 130"/>
                <a:gd name="T1" fmla="*/ 133350 h 40"/>
                <a:gd name="T2" fmla="*/ 445770 w 130"/>
                <a:gd name="T3" fmla="*/ 140970 h 40"/>
                <a:gd name="T4" fmla="*/ 41910 w 130"/>
                <a:gd name="T5" fmla="*/ 99060 h 40"/>
                <a:gd name="T6" fmla="*/ 3810 w 130"/>
                <a:gd name="T7" fmla="*/ 76200 h 40"/>
                <a:gd name="T8" fmla="*/ 26670 w 130"/>
                <a:gd name="T9" fmla="*/ 41910 h 40"/>
                <a:gd name="T10" fmla="*/ 476250 w 130"/>
                <a:gd name="T11" fmla="*/ 91440 h 40"/>
                <a:gd name="T12" fmla="*/ 487680 w 130"/>
                <a:gd name="T13" fmla="*/ 13335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40">
                  <a:moveTo>
                    <a:pt x="128" y="35"/>
                  </a:moveTo>
                  <a:cubicBezTo>
                    <a:pt x="126" y="38"/>
                    <a:pt x="121" y="40"/>
                    <a:pt x="117" y="37"/>
                  </a:cubicBezTo>
                  <a:cubicBezTo>
                    <a:pt x="89" y="20"/>
                    <a:pt x="53" y="16"/>
                    <a:pt x="11" y="26"/>
                  </a:cubicBezTo>
                  <a:cubicBezTo>
                    <a:pt x="6" y="27"/>
                    <a:pt x="2" y="24"/>
                    <a:pt x="1" y="20"/>
                  </a:cubicBezTo>
                  <a:cubicBezTo>
                    <a:pt x="0" y="16"/>
                    <a:pt x="3" y="12"/>
                    <a:pt x="7" y="11"/>
                  </a:cubicBezTo>
                  <a:cubicBezTo>
                    <a:pt x="53" y="0"/>
                    <a:pt x="93" y="5"/>
                    <a:pt x="125" y="24"/>
                  </a:cubicBezTo>
                  <a:cubicBezTo>
                    <a:pt x="129" y="27"/>
                    <a:pt x="130" y="31"/>
                    <a:pt x="128"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61"/>
            <p:cNvSpPr>
              <a:spLocks/>
            </p:cNvSpPr>
            <p:nvPr/>
          </p:nvSpPr>
          <p:spPr bwMode="auto">
            <a:xfrm>
              <a:off x="5146675" y="5257800"/>
              <a:ext cx="571500" cy="187325"/>
            </a:xfrm>
            <a:custGeom>
              <a:avLst/>
              <a:gdLst>
                <a:gd name="T0" fmla="*/ 563880 w 150"/>
                <a:gd name="T1" fmla="*/ 164387 h 49"/>
                <a:gd name="T2" fmla="*/ 514350 w 150"/>
                <a:gd name="T3" fmla="*/ 175856 h 49"/>
                <a:gd name="T4" fmla="*/ 49530 w 150"/>
                <a:gd name="T5" fmla="*/ 122335 h 49"/>
                <a:gd name="T6" fmla="*/ 7620 w 150"/>
                <a:gd name="T7" fmla="*/ 95574 h 49"/>
                <a:gd name="T8" fmla="*/ 30480 w 150"/>
                <a:gd name="T9" fmla="*/ 49698 h 49"/>
                <a:gd name="T10" fmla="*/ 552450 w 150"/>
                <a:gd name="T11" fmla="*/ 114689 h 49"/>
                <a:gd name="T12" fmla="*/ 563880 w 150"/>
                <a:gd name="T13" fmla="*/ 16438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9">
                  <a:moveTo>
                    <a:pt x="148" y="43"/>
                  </a:moveTo>
                  <a:cubicBezTo>
                    <a:pt x="145" y="47"/>
                    <a:pt x="139" y="49"/>
                    <a:pt x="135" y="46"/>
                  </a:cubicBezTo>
                  <a:cubicBezTo>
                    <a:pt x="102" y="26"/>
                    <a:pt x="52" y="20"/>
                    <a:pt x="13" y="32"/>
                  </a:cubicBezTo>
                  <a:cubicBezTo>
                    <a:pt x="8" y="33"/>
                    <a:pt x="3" y="30"/>
                    <a:pt x="2" y="25"/>
                  </a:cubicBezTo>
                  <a:cubicBezTo>
                    <a:pt x="0" y="20"/>
                    <a:pt x="3" y="15"/>
                    <a:pt x="8" y="13"/>
                  </a:cubicBezTo>
                  <a:cubicBezTo>
                    <a:pt x="52" y="0"/>
                    <a:pt x="107" y="7"/>
                    <a:pt x="145" y="30"/>
                  </a:cubicBezTo>
                  <a:cubicBezTo>
                    <a:pt x="149" y="32"/>
                    <a:pt x="150" y="38"/>
                    <a:pt x="14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62"/>
            <p:cNvSpPr>
              <a:spLocks/>
            </p:cNvSpPr>
            <p:nvPr/>
          </p:nvSpPr>
          <p:spPr bwMode="auto">
            <a:xfrm>
              <a:off x="5114925" y="5102225"/>
              <a:ext cx="671513" cy="198438"/>
            </a:xfrm>
            <a:custGeom>
              <a:avLst/>
              <a:gdLst>
                <a:gd name="T0" fmla="*/ 599020 w 176"/>
                <a:gd name="T1" fmla="*/ 186990 h 52"/>
                <a:gd name="T2" fmla="*/ 61047 w 176"/>
                <a:gd name="T3" fmla="*/ 133564 h 52"/>
                <a:gd name="T4" fmla="*/ 3815 w 176"/>
                <a:gd name="T5" fmla="*/ 106851 h 52"/>
                <a:gd name="T6" fmla="*/ 34339 w 176"/>
                <a:gd name="T7" fmla="*/ 49610 h 52"/>
                <a:gd name="T8" fmla="*/ 644805 w 176"/>
                <a:gd name="T9" fmla="*/ 114483 h 52"/>
                <a:gd name="T10" fmla="*/ 660067 w 176"/>
                <a:gd name="T11" fmla="*/ 171725 h 52"/>
                <a:gd name="T12" fmla="*/ 599020 w 176"/>
                <a:gd name="T13" fmla="*/ 18699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 h="52">
                  <a:moveTo>
                    <a:pt x="157" y="49"/>
                  </a:moveTo>
                  <a:cubicBezTo>
                    <a:pt x="118" y="26"/>
                    <a:pt x="53" y="24"/>
                    <a:pt x="16" y="35"/>
                  </a:cubicBezTo>
                  <a:cubicBezTo>
                    <a:pt x="10" y="37"/>
                    <a:pt x="3" y="34"/>
                    <a:pt x="1" y="28"/>
                  </a:cubicBezTo>
                  <a:cubicBezTo>
                    <a:pt x="0" y="22"/>
                    <a:pt x="3" y="15"/>
                    <a:pt x="9" y="13"/>
                  </a:cubicBezTo>
                  <a:cubicBezTo>
                    <a:pt x="52" y="0"/>
                    <a:pt x="123" y="3"/>
                    <a:pt x="169" y="30"/>
                  </a:cubicBezTo>
                  <a:cubicBezTo>
                    <a:pt x="174" y="33"/>
                    <a:pt x="176" y="40"/>
                    <a:pt x="173" y="45"/>
                  </a:cubicBezTo>
                  <a:cubicBezTo>
                    <a:pt x="169" y="51"/>
                    <a:pt x="162" y="52"/>
                    <a:pt x="157"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22" name="Группа 195"/>
          <p:cNvGrpSpPr>
            <a:grpSpLocks/>
          </p:cNvGrpSpPr>
          <p:nvPr/>
        </p:nvGrpSpPr>
        <p:grpSpPr bwMode="auto">
          <a:xfrm>
            <a:off x="3648075" y="4878388"/>
            <a:ext cx="930275" cy="928687"/>
            <a:chOff x="3648075" y="4878388"/>
            <a:chExt cx="930275" cy="928688"/>
          </a:xfrm>
        </p:grpSpPr>
        <p:sp>
          <p:nvSpPr>
            <p:cNvPr id="23" name="Oval 63"/>
            <p:cNvSpPr>
              <a:spLocks noChangeArrowheads="1"/>
            </p:cNvSpPr>
            <p:nvPr/>
          </p:nvSpPr>
          <p:spPr bwMode="auto">
            <a:xfrm>
              <a:off x="3648075" y="4878388"/>
              <a:ext cx="930275" cy="928688"/>
            </a:xfrm>
            <a:prstGeom prst="ellipse">
              <a:avLst/>
            </a:prstGeom>
            <a:solidFill>
              <a:srgbClr val="6545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24" name="Freeform 64"/>
            <p:cNvSpPr>
              <a:spLocks noEditPoints="1"/>
            </p:cNvSpPr>
            <p:nvPr/>
          </p:nvSpPr>
          <p:spPr bwMode="auto">
            <a:xfrm>
              <a:off x="3879850" y="5102225"/>
              <a:ext cx="484188" cy="506413"/>
            </a:xfrm>
            <a:custGeom>
              <a:avLst/>
              <a:gdLst>
                <a:gd name="T0" fmla="*/ 355600 w 305"/>
                <a:gd name="T1" fmla="*/ 438150 h 319"/>
                <a:gd name="T2" fmla="*/ 255588 w 305"/>
                <a:gd name="T3" fmla="*/ 438150 h 319"/>
                <a:gd name="T4" fmla="*/ 190500 w 305"/>
                <a:gd name="T5" fmla="*/ 506413 h 319"/>
                <a:gd name="T6" fmla="*/ 122238 w 305"/>
                <a:gd name="T7" fmla="*/ 506413 h 319"/>
                <a:gd name="T8" fmla="*/ 122238 w 305"/>
                <a:gd name="T9" fmla="*/ 438150 h 319"/>
                <a:gd name="T10" fmla="*/ 0 w 305"/>
                <a:gd name="T11" fmla="*/ 438150 h 319"/>
                <a:gd name="T12" fmla="*/ 0 w 305"/>
                <a:gd name="T13" fmla="*/ 87313 h 319"/>
                <a:gd name="T14" fmla="*/ 34925 w 305"/>
                <a:gd name="T15" fmla="*/ 0 h 319"/>
                <a:gd name="T16" fmla="*/ 484188 w 305"/>
                <a:gd name="T17" fmla="*/ 0 h 319"/>
                <a:gd name="T18" fmla="*/ 484188 w 305"/>
                <a:gd name="T19" fmla="*/ 307975 h 319"/>
                <a:gd name="T20" fmla="*/ 355600 w 305"/>
                <a:gd name="T21" fmla="*/ 438150 h 319"/>
                <a:gd name="T22" fmla="*/ 442913 w 305"/>
                <a:gd name="T23" fmla="*/ 285750 h 319"/>
                <a:gd name="T24" fmla="*/ 442913 w 305"/>
                <a:gd name="T25" fmla="*/ 42863 h 319"/>
                <a:gd name="T26" fmla="*/ 80963 w 305"/>
                <a:gd name="T27" fmla="*/ 42863 h 319"/>
                <a:gd name="T28" fmla="*/ 80963 w 305"/>
                <a:gd name="T29" fmla="*/ 361950 h 319"/>
                <a:gd name="T30" fmla="*/ 179388 w 305"/>
                <a:gd name="T31" fmla="*/ 361950 h 319"/>
                <a:gd name="T32" fmla="*/ 179388 w 305"/>
                <a:gd name="T33" fmla="*/ 427038 h 319"/>
                <a:gd name="T34" fmla="*/ 244475 w 305"/>
                <a:gd name="T35" fmla="*/ 361950 h 319"/>
                <a:gd name="T36" fmla="*/ 366713 w 305"/>
                <a:gd name="T37" fmla="*/ 361950 h 319"/>
                <a:gd name="T38" fmla="*/ 442913 w 305"/>
                <a:gd name="T39" fmla="*/ 285750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5" h="319">
                  <a:moveTo>
                    <a:pt x="224" y="276"/>
                  </a:moveTo>
                  <a:lnTo>
                    <a:pt x="161" y="276"/>
                  </a:lnTo>
                  <a:lnTo>
                    <a:pt x="120" y="319"/>
                  </a:lnTo>
                  <a:lnTo>
                    <a:pt x="77" y="319"/>
                  </a:lnTo>
                  <a:lnTo>
                    <a:pt x="77" y="276"/>
                  </a:lnTo>
                  <a:lnTo>
                    <a:pt x="0" y="276"/>
                  </a:lnTo>
                  <a:lnTo>
                    <a:pt x="0" y="55"/>
                  </a:lnTo>
                  <a:lnTo>
                    <a:pt x="22" y="0"/>
                  </a:lnTo>
                  <a:lnTo>
                    <a:pt x="305" y="0"/>
                  </a:lnTo>
                  <a:lnTo>
                    <a:pt x="305" y="194"/>
                  </a:lnTo>
                  <a:lnTo>
                    <a:pt x="224" y="276"/>
                  </a:lnTo>
                  <a:close/>
                  <a:moveTo>
                    <a:pt x="279" y="180"/>
                  </a:moveTo>
                  <a:lnTo>
                    <a:pt x="279" y="27"/>
                  </a:lnTo>
                  <a:lnTo>
                    <a:pt x="51" y="27"/>
                  </a:lnTo>
                  <a:lnTo>
                    <a:pt x="51" y="228"/>
                  </a:lnTo>
                  <a:lnTo>
                    <a:pt x="113" y="228"/>
                  </a:lnTo>
                  <a:lnTo>
                    <a:pt x="113" y="269"/>
                  </a:lnTo>
                  <a:lnTo>
                    <a:pt x="154" y="228"/>
                  </a:lnTo>
                  <a:lnTo>
                    <a:pt x="231" y="228"/>
                  </a:lnTo>
                  <a:lnTo>
                    <a:pt x="279" y="18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 name="Freeform 65"/>
            <p:cNvSpPr>
              <a:spLocks noEditPoints="1"/>
            </p:cNvSpPr>
            <p:nvPr/>
          </p:nvSpPr>
          <p:spPr bwMode="auto">
            <a:xfrm>
              <a:off x="4078288" y="5232400"/>
              <a:ext cx="168275" cy="133350"/>
            </a:xfrm>
            <a:custGeom>
              <a:avLst/>
              <a:gdLst>
                <a:gd name="T0" fmla="*/ 122238 w 106"/>
                <a:gd name="T1" fmla="*/ 0 h 84"/>
                <a:gd name="T2" fmla="*/ 122238 w 106"/>
                <a:gd name="T3" fmla="*/ 133350 h 84"/>
                <a:gd name="T4" fmla="*/ 168275 w 106"/>
                <a:gd name="T5" fmla="*/ 133350 h 84"/>
                <a:gd name="T6" fmla="*/ 168275 w 106"/>
                <a:gd name="T7" fmla="*/ 0 h 84"/>
                <a:gd name="T8" fmla="*/ 122238 w 106"/>
                <a:gd name="T9" fmla="*/ 0 h 84"/>
                <a:gd name="T10" fmla="*/ 0 w 106"/>
                <a:gd name="T11" fmla="*/ 133350 h 84"/>
                <a:gd name="T12" fmla="*/ 46038 w 106"/>
                <a:gd name="T13" fmla="*/ 133350 h 84"/>
                <a:gd name="T14" fmla="*/ 46038 w 106"/>
                <a:gd name="T15" fmla="*/ 0 h 84"/>
                <a:gd name="T16" fmla="*/ 0 w 106"/>
                <a:gd name="T17" fmla="*/ 0 h 84"/>
                <a:gd name="T18" fmla="*/ 0 w 106"/>
                <a:gd name="T19" fmla="*/ 13335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84">
                  <a:moveTo>
                    <a:pt x="77" y="0"/>
                  </a:moveTo>
                  <a:lnTo>
                    <a:pt x="77" y="84"/>
                  </a:lnTo>
                  <a:lnTo>
                    <a:pt x="106" y="84"/>
                  </a:lnTo>
                  <a:lnTo>
                    <a:pt x="106" y="0"/>
                  </a:lnTo>
                  <a:lnTo>
                    <a:pt x="77" y="0"/>
                  </a:lnTo>
                  <a:close/>
                  <a:moveTo>
                    <a:pt x="0" y="84"/>
                  </a:moveTo>
                  <a:lnTo>
                    <a:pt x="29" y="84"/>
                  </a:lnTo>
                  <a:lnTo>
                    <a:pt x="29" y="0"/>
                  </a:lnTo>
                  <a:lnTo>
                    <a:pt x="0" y="0"/>
                  </a:lnTo>
                  <a:lnTo>
                    <a:pt x="0" y="8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26" name="Группа 196"/>
          <p:cNvGrpSpPr>
            <a:grpSpLocks/>
          </p:cNvGrpSpPr>
          <p:nvPr/>
        </p:nvGrpSpPr>
        <p:grpSpPr bwMode="auto">
          <a:xfrm>
            <a:off x="2320925" y="4878388"/>
            <a:ext cx="930275" cy="928687"/>
            <a:chOff x="2320925" y="4878388"/>
            <a:chExt cx="930275" cy="928688"/>
          </a:xfrm>
        </p:grpSpPr>
        <p:sp>
          <p:nvSpPr>
            <p:cNvPr id="27" name="Oval 66"/>
            <p:cNvSpPr>
              <a:spLocks noChangeArrowheads="1"/>
            </p:cNvSpPr>
            <p:nvPr/>
          </p:nvSpPr>
          <p:spPr bwMode="auto">
            <a:xfrm>
              <a:off x="2320925" y="4878388"/>
              <a:ext cx="930275" cy="928688"/>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28" name="Oval 67"/>
            <p:cNvSpPr>
              <a:spLocks noChangeArrowheads="1"/>
            </p:cNvSpPr>
            <p:nvPr/>
          </p:nvSpPr>
          <p:spPr bwMode="auto">
            <a:xfrm>
              <a:off x="2881313" y="5167313"/>
              <a:ext cx="182563" cy="1825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29" name="Oval 68"/>
            <p:cNvSpPr>
              <a:spLocks noChangeArrowheads="1"/>
            </p:cNvSpPr>
            <p:nvPr/>
          </p:nvSpPr>
          <p:spPr bwMode="auto">
            <a:xfrm>
              <a:off x="2682875" y="5200650"/>
              <a:ext cx="168275"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0" name="Oval 69"/>
            <p:cNvSpPr>
              <a:spLocks noChangeArrowheads="1"/>
            </p:cNvSpPr>
            <p:nvPr/>
          </p:nvSpPr>
          <p:spPr bwMode="auto">
            <a:xfrm>
              <a:off x="2508250" y="5232400"/>
              <a:ext cx="144463" cy="147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1" name="Freeform 70"/>
            <p:cNvSpPr>
              <a:spLocks/>
            </p:cNvSpPr>
            <p:nvPr/>
          </p:nvSpPr>
          <p:spPr bwMode="auto">
            <a:xfrm>
              <a:off x="2500313" y="5399088"/>
              <a:ext cx="160338" cy="119063"/>
            </a:xfrm>
            <a:custGeom>
              <a:avLst/>
              <a:gdLst>
                <a:gd name="T0" fmla="*/ 80169 w 42"/>
                <a:gd name="T1" fmla="*/ 0 h 31"/>
                <a:gd name="T2" fmla="*/ 0 w 42"/>
                <a:gd name="T3" fmla="*/ 84496 h 31"/>
                <a:gd name="T4" fmla="*/ 0 w 42"/>
                <a:gd name="T5" fmla="*/ 111382 h 31"/>
                <a:gd name="T6" fmla="*/ 0 w 42"/>
                <a:gd name="T7" fmla="*/ 111382 h 31"/>
                <a:gd name="T8" fmla="*/ 7635 w 42"/>
                <a:gd name="T9" fmla="*/ 119063 h 31"/>
                <a:gd name="T10" fmla="*/ 7635 w 42"/>
                <a:gd name="T11" fmla="*/ 119063 h 31"/>
                <a:gd name="T12" fmla="*/ 152703 w 42"/>
                <a:gd name="T13" fmla="*/ 119063 h 31"/>
                <a:gd name="T14" fmla="*/ 152703 w 42"/>
                <a:gd name="T15" fmla="*/ 119063 h 31"/>
                <a:gd name="T16" fmla="*/ 160338 w 42"/>
                <a:gd name="T17" fmla="*/ 111382 h 31"/>
                <a:gd name="T18" fmla="*/ 160338 w 42"/>
                <a:gd name="T19" fmla="*/ 111382 h 31"/>
                <a:gd name="T20" fmla="*/ 160338 w 42"/>
                <a:gd name="T21" fmla="*/ 84496 h 31"/>
                <a:gd name="T22" fmla="*/ 80169 w 42"/>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1">
                  <a:moveTo>
                    <a:pt x="21" y="0"/>
                  </a:moveTo>
                  <a:cubicBezTo>
                    <a:pt x="9" y="0"/>
                    <a:pt x="0" y="10"/>
                    <a:pt x="0" y="22"/>
                  </a:cubicBezTo>
                  <a:cubicBezTo>
                    <a:pt x="0" y="29"/>
                    <a:pt x="0" y="29"/>
                    <a:pt x="0" y="29"/>
                  </a:cubicBezTo>
                  <a:cubicBezTo>
                    <a:pt x="0" y="29"/>
                    <a:pt x="0" y="29"/>
                    <a:pt x="0" y="29"/>
                  </a:cubicBezTo>
                  <a:cubicBezTo>
                    <a:pt x="0" y="30"/>
                    <a:pt x="0" y="31"/>
                    <a:pt x="2" y="31"/>
                  </a:cubicBezTo>
                  <a:cubicBezTo>
                    <a:pt x="2" y="31"/>
                    <a:pt x="2" y="31"/>
                    <a:pt x="2" y="31"/>
                  </a:cubicBezTo>
                  <a:cubicBezTo>
                    <a:pt x="40" y="31"/>
                    <a:pt x="40" y="31"/>
                    <a:pt x="40" y="31"/>
                  </a:cubicBezTo>
                  <a:cubicBezTo>
                    <a:pt x="40" y="31"/>
                    <a:pt x="40" y="31"/>
                    <a:pt x="40" y="31"/>
                  </a:cubicBezTo>
                  <a:cubicBezTo>
                    <a:pt x="41" y="31"/>
                    <a:pt x="42" y="30"/>
                    <a:pt x="42" y="29"/>
                  </a:cubicBezTo>
                  <a:cubicBezTo>
                    <a:pt x="42" y="29"/>
                    <a:pt x="42" y="29"/>
                    <a:pt x="42" y="29"/>
                  </a:cubicBezTo>
                  <a:cubicBezTo>
                    <a:pt x="42" y="22"/>
                    <a:pt x="42" y="22"/>
                    <a:pt x="42" y="22"/>
                  </a:cubicBezTo>
                  <a:cubicBezTo>
                    <a:pt x="42" y="10"/>
                    <a:pt x="33" y="0"/>
                    <a:pt x="2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2" name="Freeform 71"/>
            <p:cNvSpPr>
              <a:spLocks/>
            </p:cNvSpPr>
            <p:nvPr/>
          </p:nvSpPr>
          <p:spPr bwMode="auto">
            <a:xfrm>
              <a:off x="2674938" y="5384800"/>
              <a:ext cx="184150" cy="133350"/>
            </a:xfrm>
            <a:custGeom>
              <a:avLst/>
              <a:gdLst>
                <a:gd name="T0" fmla="*/ 92075 w 48"/>
                <a:gd name="T1" fmla="*/ 0 h 35"/>
                <a:gd name="T2" fmla="*/ 0 w 48"/>
                <a:gd name="T3" fmla="*/ 95250 h 35"/>
                <a:gd name="T4" fmla="*/ 0 w 48"/>
                <a:gd name="T5" fmla="*/ 125730 h 35"/>
                <a:gd name="T6" fmla="*/ 0 w 48"/>
                <a:gd name="T7" fmla="*/ 125730 h 35"/>
                <a:gd name="T8" fmla="*/ 7673 w 48"/>
                <a:gd name="T9" fmla="*/ 133350 h 35"/>
                <a:gd name="T10" fmla="*/ 11509 w 48"/>
                <a:gd name="T11" fmla="*/ 133350 h 35"/>
                <a:gd name="T12" fmla="*/ 172641 w 48"/>
                <a:gd name="T13" fmla="*/ 133350 h 35"/>
                <a:gd name="T14" fmla="*/ 176477 w 48"/>
                <a:gd name="T15" fmla="*/ 133350 h 35"/>
                <a:gd name="T16" fmla="*/ 184150 w 48"/>
                <a:gd name="T17" fmla="*/ 125730 h 35"/>
                <a:gd name="T18" fmla="*/ 184150 w 48"/>
                <a:gd name="T19" fmla="*/ 125730 h 35"/>
                <a:gd name="T20" fmla="*/ 184150 w 48"/>
                <a:gd name="T21" fmla="*/ 95250 h 35"/>
                <a:gd name="T22" fmla="*/ 92075 w 48"/>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35">
                  <a:moveTo>
                    <a:pt x="24" y="0"/>
                  </a:moveTo>
                  <a:cubicBezTo>
                    <a:pt x="10" y="0"/>
                    <a:pt x="0" y="12"/>
                    <a:pt x="0" y="25"/>
                  </a:cubicBezTo>
                  <a:cubicBezTo>
                    <a:pt x="0" y="33"/>
                    <a:pt x="0" y="33"/>
                    <a:pt x="0" y="33"/>
                  </a:cubicBezTo>
                  <a:cubicBezTo>
                    <a:pt x="0" y="33"/>
                    <a:pt x="0" y="33"/>
                    <a:pt x="0" y="33"/>
                  </a:cubicBezTo>
                  <a:cubicBezTo>
                    <a:pt x="0" y="34"/>
                    <a:pt x="1" y="35"/>
                    <a:pt x="2" y="35"/>
                  </a:cubicBezTo>
                  <a:cubicBezTo>
                    <a:pt x="3" y="35"/>
                    <a:pt x="3" y="35"/>
                    <a:pt x="3" y="35"/>
                  </a:cubicBezTo>
                  <a:cubicBezTo>
                    <a:pt x="45" y="35"/>
                    <a:pt x="45" y="35"/>
                    <a:pt x="45" y="35"/>
                  </a:cubicBezTo>
                  <a:cubicBezTo>
                    <a:pt x="46" y="35"/>
                    <a:pt x="46" y="35"/>
                    <a:pt x="46" y="35"/>
                  </a:cubicBezTo>
                  <a:cubicBezTo>
                    <a:pt x="47" y="35"/>
                    <a:pt x="48" y="34"/>
                    <a:pt x="48" y="33"/>
                  </a:cubicBezTo>
                  <a:cubicBezTo>
                    <a:pt x="48" y="33"/>
                    <a:pt x="48" y="33"/>
                    <a:pt x="48" y="33"/>
                  </a:cubicBezTo>
                  <a:cubicBezTo>
                    <a:pt x="48" y="25"/>
                    <a:pt x="48" y="25"/>
                    <a:pt x="48" y="25"/>
                  </a:cubicBezTo>
                  <a:cubicBezTo>
                    <a:pt x="48" y="12"/>
                    <a:pt x="38"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3" name="Freeform 72"/>
            <p:cNvSpPr>
              <a:spLocks/>
            </p:cNvSpPr>
            <p:nvPr/>
          </p:nvSpPr>
          <p:spPr bwMode="auto">
            <a:xfrm>
              <a:off x="2873375" y="5368925"/>
              <a:ext cx="198438" cy="149225"/>
            </a:xfrm>
            <a:custGeom>
              <a:avLst/>
              <a:gdLst>
                <a:gd name="T0" fmla="*/ 99219 w 52"/>
                <a:gd name="T1" fmla="*/ 0 h 39"/>
                <a:gd name="T2" fmla="*/ 0 w 52"/>
                <a:gd name="T3" fmla="*/ 103310 h 39"/>
                <a:gd name="T4" fmla="*/ 0 w 52"/>
                <a:gd name="T5" fmla="*/ 141572 h 39"/>
                <a:gd name="T6" fmla="*/ 0 w 52"/>
                <a:gd name="T7" fmla="*/ 141572 h 39"/>
                <a:gd name="T8" fmla="*/ 7632 w 52"/>
                <a:gd name="T9" fmla="*/ 149225 h 39"/>
                <a:gd name="T10" fmla="*/ 11448 w 52"/>
                <a:gd name="T11" fmla="*/ 149225 h 39"/>
                <a:gd name="T12" fmla="*/ 186990 w 52"/>
                <a:gd name="T13" fmla="*/ 149225 h 39"/>
                <a:gd name="T14" fmla="*/ 190806 w 52"/>
                <a:gd name="T15" fmla="*/ 149225 h 39"/>
                <a:gd name="T16" fmla="*/ 198438 w 52"/>
                <a:gd name="T17" fmla="*/ 141572 h 39"/>
                <a:gd name="T18" fmla="*/ 198438 w 52"/>
                <a:gd name="T19" fmla="*/ 141572 h 39"/>
                <a:gd name="T20" fmla="*/ 198438 w 52"/>
                <a:gd name="T21" fmla="*/ 103310 h 39"/>
                <a:gd name="T22" fmla="*/ 99219 w 52"/>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39">
                  <a:moveTo>
                    <a:pt x="26" y="0"/>
                  </a:moveTo>
                  <a:cubicBezTo>
                    <a:pt x="11" y="0"/>
                    <a:pt x="0" y="14"/>
                    <a:pt x="0" y="27"/>
                  </a:cubicBezTo>
                  <a:cubicBezTo>
                    <a:pt x="0" y="37"/>
                    <a:pt x="0" y="37"/>
                    <a:pt x="0" y="37"/>
                  </a:cubicBezTo>
                  <a:cubicBezTo>
                    <a:pt x="0" y="37"/>
                    <a:pt x="0" y="37"/>
                    <a:pt x="0" y="37"/>
                  </a:cubicBezTo>
                  <a:cubicBezTo>
                    <a:pt x="0" y="38"/>
                    <a:pt x="1" y="39"/>
                    <a:pt x="2" y="39"/>
                  </a:cubicBezTo>
                  <a:cubicBezTo>
                    <a:pt x="3" y="39"/>
                    <a:pt x="3" y="39"/>
                    <a:pt x="3" y="39"/>
                  </a:cubicBezTo>
                  <a:cubicBezTo>
                    <a:pt x="49" y="39"/>
                    <a:pt x="49" y="39"/>
                    <a:pt x="49" y="39"/>
                  </a:cubicBezTo>
                  <a:cubicBezTo>
                    <a:pt x="50" y="39"/>
                    <a:pt x="50" y="39"/>
                    <a:pt x="50" y="39"/>
                  </a:cubicBezTo>
                  <a:cubicBezTo>
                    <a:pt x="51" y="39"/>
                    <a:pt x="52" y="38"/>
                    <a:pt x="52" y="37"/>
                  </a:cubicBezTo>
                  <a:cubicBezTo>
                    <a:pt x="52" y="37"/>
                    <a:pt x="52" y="37"/>
                    <a:pt x="52" y="37"/>
                  </a:cubicBezTo>
                  <a:cubicBezTo>
                    <a:pt x="52" y="27"/>
                    <a:pt x="52" y="27"/>
                    <a:pt x="52" y="27"/>
                  </a:cubicBezTo>
                  <a:cubicBezTo>
                    <a:pt x="52" y="14"/>
                    <a:pt x="41" y="0"/>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34" name="Группа 197"/>
          <p:cNvGrpSpPr>
            <a:grpSpLocks/>
          </p:cNvGrpSpPr>
          <p:nvPr/>
        </p:nvGrpSpPr>
        <p:grpSpPr bwMode="auto">
          <a:xfrm>
            <a:off x="993775" y="4878388"/>
            <a:ext cx="930275" cy="928687"/>
            <a:chOff x="993775" y="4878388"/>
            <a:chExt cx="930275" cy="928688"/>
          </a:xfrm>
        </p:grpSpPr>
        <p:sp>
          <p:nvSpPr>
            <p:cNvPr id="35" name="Oval 73"/>
            <p:cNvSpPr>
              <a:spLocks noChangeArrowheads="1"/>
            </p:cNvSpPr>
            <p:nvPr/>
          </p:nvSpPr>
          <p:spPr bwMode="auto">
            <a:xfrm>
              <a:off x="993775" y="4878388"/>
              <a:ext cx="930275" cy="928688"/>
            </a:xfrm>
            <a:prstGeom prst="ellipse">
              <a:avLst/>
            </a:prstGeom>
            <a:solidFill>
              <a:srgbClr val="F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6" name="Freeform 74"/>
            <p:cNvSpPr>
              <a:spLocks noEditPoints="1"/>
            </p:cNvSpPr>
            <p:nvPr/>
          </p:nvSpPr>
          <p:spPr bwMode="auto">
            <a:xfrm>
              <a:off x="1273175" y="5099050"/>
              <a:ext cx="414338" cy="566738"/>
            </a:xfrm>
            <a:custGeom>
              <a:avLst/>
              <a:gdLst>
                <a:gd name="T0" fmla="*/ 357319 w 109"/>
                <a:gd name="T1" fmla="*/ 0 h 149"/>
                <a:gd name="T2" fmla="*/ 57019 w 109"/>
                <a:gd name="T3" fmla="*/ 0 h 149"/>
                <a:gd name="T4" fmla="*/ 0 w 109"/>
                <a:gd name="T5" fmla="*/ 53251 h 149"/>
                <a:gd name="T6" fmla="*/ 0 w 109"/>
                <a:gd name="T7" fmla="*/ 528702 h 149"/>
                <a:gd name="T8" fmla="*/ 22808 w 109"/>
                <a:gd name="T9" fmla="*/ 562934 h 149"/>
                <a:gd name="T10" fmla="*/ 57019 w 109"/>
                <a:gd name="T11" fmla="*/ 555327 h 149"/>
                <a:gd name="T12" fmla="*/ 201467 w 109"/>
                <a:gd name="T13" fmla="*/ 391772 h 149"/>
                <a:gd name="T14" fmla="*/ 216672 w 109"/>
                <a:gd name="T15" fmla="*/ 387968 h 149"/>
                <a:gd name="T16" fmla="*/ 304101 w 109"/>
                <a:gd name="T17" fmla="*/ 387968 h 149"/>
                <a:gd name="T18" fmla="*/ 349716 w 109"/>
                <a:gd name="T19" fmla="*/ 338521 h 149"/>
                <a:gd name="T20" fmla="*/ 402934 w 109"/>
                <a:gd name="T21" fmla="*/ 72269 h 149"/>
                <a:gd name="T22" fmla="*/ 357319 w 109"/>
                <a:gd name="T23" fmla="*/ 0 h 149"/>
                <a:gd name="T24" fmla="*/ 338313 w 109"/>
                <a:gd name="T25" fmla="*/ 79876 h 149"/>
                <a:gd name="T26" fmla="*/ 326909 w 109"/>
                <a:gd name="T27" fmla="*/ 144537 h 149"/>
                <a:gd name="T28" fmla="*/ 311704 w 109"/>
                <a:gd name="T29" fmla="*/ 159752 h 149"/>
                <a:gd name="T30" fmla="*/ 193865 w 109"/>
                <a:gd name="T31" fmla="*/ 159752 h 149"/>
                <a:gd name="T32" fmla="*/ 167256 w 109"/>
                <a:gd name="T33" fmla="*/ 182573 h 149"/>
                <a:gd name="T34" fmla="*/ 167256 w 109"/>
                <a:gd name="T35" fmla="*/ 197788 h 149"/>
                <a:gd name="T36" fmla="*/ 193865 w 109"/>
                <a:gd name="T37" fmla="*/ 224413 h 149"/>
                <a:gd name="T38" fmla="*/ 292697 w 109"/>
                <a:gd name="T39" fmla="*/ 224413 h 149"/>
                <a:gd name="T40" fmla="*/ 307903 w 109"/>
                <a:gd name="T41" fmla="*/ 239627 h 149"/>
                <a:gd name="T42" fmla="*/ 292697 w 109"/>
                <a:gd name="T43" fmla="*/ 308092 h 149"/>
                <a:gd name="T44" fmla="*/ 277492 w 109"/>
                <a:gd name="T45" fmla="*/ 323307 h 149"/>
                <a:gd name="T46" fmla="*/ 201467 w 109"/>
                <a:gd name="T47" fmla="*/ 323307 h 149"/>
                <a:gd name="T48" fmla="*/ 159653 w 109"/>
                <a:gd name="T49" fmla="*/ 334718 h 149"/>
                <a:gd name="T50" fmla="*/ 64622 w 109"/>
                <a:gd name="T51" fmla="*/ 448826 h 149"/>
                <a:gd name="T52" fmla="*/ 64622 w 109"/>
                <a:gd name="T53" fmla="*/ 76072 h 149"/>
                <a:gd name="T54" fmla="*/ 79827 w 109"/>
                <a:gd name="T55" fmla="*/ 60858 h 149"/>
                <a:gd name="T56" fmla="*/ 323108 w 109"/>
                <a:gd name="T57" fmla="*/ 60858 h 149"/>
                <a:gd name="T58" fmla="*/ 338313 w 109"/>
                <a:gd name="T59" fmla="*/ 79876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149">
                  <a:moveTo>
                    <a:pt x="94" y="0"/>
                  </a:moveTo>
                  <a:cubicBezTo>
                    <a:pt x="94" y="0"/>
                    <a:pt x="26" y="0"/>
                    <a:pt x="15" y="0"/>
                  </a:cubicBezTo>
                  <a:cubicBezTo>
                    <a:pt x="4" y="0"/>
                    <a:pt x="0" y="8"/>
                    <a:pt x="0" y="14"/>
                  </a:cubicBezTo>
                  <a:cubicBezTo>
                    <a:pt x="0" y="139"/>
                    <a:pt x="0" y="139"/>
                    <a:pt x="0" y="139"/>
                  </a:cubicBezTo>
                  <a:cubicBezTo>
                    <a:pt x="0" y="145"/>
                    <a:pt x="4" y="147"/>
                    <a:pt x="6" y="148"/>
                  </a:cubicBezTo>
                  <a:cubicBezTo>
                    <a:pt x="8" y="148"/>
                    <a:pt x="12" y="149"/>
                    <a:pt x="15" y="146"/>
                  </a:cubicBezTo>
                  <a:cubicBezTo>
                    <a:pt x="15" y="146"/>
                    <a:pt x="53" y="104"/>
                    <a:pt x="53" y="103"/>
                  </a:cubicBezTo>
                  <a:cubicBezTo>
                    <a:pt x="54" y="103"/>
                    <a:pt x="56" y="102"/>
                    <a:pt x="57" y="102"/>
                  </a:cubicBezTo>
                  <a:cubicBezTo>
                    <a:pt x="57" y="102"/>
                    <a:pt x="73" y="102"/>
                    <a:pt x="80" y="102"/>
                  </a:cubicBezTo>
                  <a:cubicBezTo>
                    <a:pt x="91" y="102"/>
                    <a:pt x="91" y="93"/>
                    <a:pt x="92" y="89"/>
                  </a:cubicBezTo>
                  <a:cubicBezTo>
                    <a:pt x="93" y="86"/>
                    <a:pt x="103" y="35"/>
                    <a:pt x="106" y="19"/>
                  </a:cubicBezTo>
                  <a:cubicBezTo>
                    <a:pt x="109" y="5"/>
                    <a:pt x="106" y="0"/>
                    <a:pt x="94" y="0"/>
                  </a:cubicBezTo>
                  <a:close/>
                  <a:moveTo>
                    <a:pt x="89" y="21"/>
                  </a:moveTo>
                  <a:cubicBezTo>
                    <a:pt x="86" y="38"/>
                    <a:pt x="86" y="38"/>
                    <a:pt x="86" y="38"/>
                  </a:cubicBezTo>
                  <a:cubicBezTo>
                    <a:pt x="85" y="40"/>
                    <a:pt x="84" y="42"/>
                    <a:pt x="82" y="42"/>
                  </a:cubicBezTo>
                  <a:cubicBezTo>
                    <a:pt x="51" y="42"/>
                    <a:pt x="51" y="42"/>
                    <a:pt x="51" y="42"/>
                  </a:cubicBezTo>
                  <a:cubicBezTo>
                    <a:pt x="47" y="42"/>
                    <a:pt x="44" y="45"/>
                    <a:pt x="44" y="48"/>
                  </a:cubicBezTo>
                  <a:cubicBezTo>
                    <a:pt x="44" y="52"/>
                    <a:pt x="44" y="52"/>
                    <a:pt x="44" y="52"/>
                  </a:cubicBezTo>
                  <a:cubicBezTo>
                    <a:pt x="44" y="55"/>
                    <a:pt x="47" y="59"/>
                    <a:pt x="51" y="59"/>
                  </a:cubicBezTo>
                  <a:cubicBezTo>
                    <a:pt x="77" y="59"/>
                    <a:pt x="77" y="59"/>
                    <a:pt x="77" y="59"/>
                  </a:cubicBezTo>
                  <a:cubicBezTo>
                    <a:pt x="79" y="59"/>
                    <a:pt x="81" y="61"/>
                    <a:pt x="81" y="63"/>
                  </a:cubicBezTo>
                  <a:cubicBezTo>
                    <a:pt x="80" y="66"/>
                    <a:pt x="78" y="79"/>
                    <a:pt x="77" y="81"/>
                  </a:cubicBezTo>
                  <a:cubicBezTo>
                    <a:pt x="77" y="82"/>
                    <a:pt x="76" y="85"/>
                    <a:pt x="73" y="85"/>
                  </a:cubicBezTo>
                  <a:cubicBezTo>
                    <a:pt x="73" y="85"/>
                    <a:pt x="57" y="85"/>
                    <a:pt x="53" y="85"/>
                  </a:cubicBezTo>
                  <a:cubicBezTo>
                    <a:pt x="49" y="85"/>
                    <a:pt x="45" y="85"/>
                    <a:pt x="42" y="88"/>
                  </a:cubicBezTo>
                  <a:cubicBezTo>
                    <a:pt x="40" y="91"/>
                    <a:pt x="17" y="118"/>
                    <a:pt x="17" y="118"/>
                  </a:cubicBezTo>
                  <a:cubicBezTo>
                    <a:pt x="17" y="20"/>
                    <a:pt x="17" y="20"/>
                    <a:pt x="17" y="20"/>
                  </a:cubicBezTo>
                  <a:cubicBezTo>
                    <a:pt x="17" y="17"/>
                    <a:pt x="18" y="16"/>
                    <a:pt x="21" y="16"/>
                  </a:cubicBezTo>
                  <a:cubicBezTo>
                    <a:pt x="85" y="16"/>
                    <a:pt x="85" y="16"/>
                    <a:pt x="85" y="16"/>
                  </a:cubicBezTo>
                  <a:cubicBezTo>
                    <a:pt x="87" y="16"/>
                    <a:pt x="90" y="18"/>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37" name="Группа 189"/>
          <p:cNvGrpSpPr>
            <a:grpSpLocks/>
          </p:cNvGrpSpPr>
          <p:nvPr/>
        </p:nvGrpSpPr>
        <p:grpSpPr bwMode="auto">
          <a:xfrm>
            <a:off x="10280650" y="3552825"/>
            <a:ext cx="930275" cy="928688"/>
            <a:chOff x="10280650" y="3552825"/>
            <a:chExt cx="930275" cy="928688"/>
          </a:xfrm>
        </p:grpSpPr>
        <p:sp>
          <p:nvSpPr>
            <p:cNvPr id="38" name="Oval 75"/>
            <p:cNvSpPr>
              <a:spLocks noChangeArrowheads="1"/>
            </p:cNvSpPr>
            <p:nvPr/>
          </p:nvSpPr>
          <p:spPr bwMode="auto">
            <a:xfrm>
              <a:off x="10280650" y="3552825"/>
              <a:ext cx="930275" cy="928688"/>
            </a:xfrm>
            <a:prstGeom prst="ellipse">
              <a:avLst/>
            </a:prstGeom>
            <a:solidFill>
              <a:srgbClr val="FFF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9" name="Freeform 76"/>
            <p:cNvSpPr>
              <a:spLocks/>
            </p:cNvSpPr>
            <p:nvPr/>
          </p:nvSpPr>
          <p:spPr bwMode="auto">
            <a:xfrm>
              <a:off x="10460038" y="3751263"/>
              <a:ext cx="571500" cy="531813"/>
            </a:xfrm>
            <a:custGeom>
              <a:avLst/>
              <a:gdLst>
                <a:gd name="T0" fmla="*/ 293370 w 150"/>
                <a:gd name="T1" fmla="*/ 0 h 140"/>
                <a:gd name="T2" fmla="*/ 426720 w 150"/>
                <a:gd name="T3" fmla="*/ 87369 h 140"/>
                <a:gd name="T4" fmla="*/ 434340 w 150"/>
                <a:gd name="T5" fmla="*/ 201329 h 140"/>
                <a:gd name="T6" fmla="*/ 434340 w 150"/>
                <a:gd name="T7" fmla="*/ 220323 h 140"/>
                <a:gd name="T8" fmla="*/ 434340 w 150"/>
                <a:gd name="T9" fmla="*/ 220323 h 140"/>
                <a:gd name="T10" fmla="*/ 434340 w 150"/>
                <a:gd name="T11" fmla="*/ 224121 h 140"/>
                <a:gd name="T12" fmla="*/ 457200 w 150"/>
                <a:gd name="T13" fmla="*/ 231719 h 140"/>
                <a:gd name="T14" fmla="*/ 457200 w 150"/>
                <a:gd name="T15" fmla="*/ 231719 h 140"/>
                <a:gd name="T16" fmla="*/ 457200 w 150"/>
                <a:gd name="T17" fmla="*/ 231719 h 140"/>
                <a:gd name="T18" fmla="*/ 487680 w 150"/>
                <a:gd name="T19" fmla="*/ 224121 h 140"/>
                <a:gd name="T20" fmla="*/ 491490 w 150"/>
                <a:gd name="T21" fmla="*/ 220323 h 140"/>
                <a:gd name="T22" fmla="*/ 499110 w 150"/>
                <a:gd name="T23" fmla="*/ 224121 h 140"/>
                <a:gd name="T24" fmla="*/ 502920 w 150"/>
                <a:gd name="T25" fmla="*/ 224121 h 140"/>
                <a:gd name="T26" fmla="*/ 510540 w 150"/>
                <a:gd name="T27" fmla="*/ 231719 h 140"/>
                <a:gd name="T28" fmla="*/ 487680 w 150"/>
                <a:gd name="T29" fmla="*/ 250712 h 140"/>
                <a:gd name="T30" fmla="*/ 480060 w 150"/>
                <a:gd name="T31" fmla="*/ 250712 h 140"/>
                <a:gd name="T32" fmla="*/ 438150 w 150"/>
                <a:gd name="T33" fmla="*/ 281101 h 140"/>
                <a:gd name="T34" fmla="*/ 441960 w 150"/>
                <a:gd name="T35" fmla="*/ 311490 h 140"/>
                <a:gd name="T36" fmla="*/ 571500 w 150"/>
                <a:gd name="T37" fmla="*/ 417853 h 140"/>
                <a:gd name="T38" fmla="*/ 571500 w 150"/>
                <a:gd name="T39" fmla="*/ 421652 h 140"/>
                <a:gd name="T40" fmla="*/ 502920 w 150"/>
                <a:gd name="T41" fmla="*/ 444444 h 140"/>
                <a:gd name="T42" fmla="*/ 487680 w 150"/>
                <a:gd name="T43" fmla="*/ 467236 h 140"/>
                <a:gd name="T44" fmla="*/ 483870 w 150"/>
                <a:gd name="T45" fmla="*/ 482430 h 140"/>
                <a:gd name="T46" fmla="*/ 483870 w 150"/>
                <a:gd name="T47" fmla="*/ 482430 h 140"/>
                <a:gd name="T48" fmla="*/ 483870 w 150"/>
                <a:gd name="T49" fmla="*/ 482430 h 140"/>
                <a:gd name="T50" fmla="*/ 483870 w 150"/>
                <a:gd name="T51" fmla="*/ 482430 h 140"/>
                <a:gd name="T52" fmla="*/ 472440 w 150"/>
                <a:gd name="T53" fmla="*/ 482430 h 140"/>
                <a:gd name="T54" fmla="*/ 438150 w 150"/>
                <a:gd name="T55" fmla="*/ 478632 h 140"/>
                <a:gd name="T56" fmla="*/ 411480 w 150"/>
                <a:gd name="T57" fmla="*/ 478632 h 140"/>
                <a:gd name="T58" fmla="*/ 365760 w 150"/>
                <a:gd name="T59" fmla="*/ 505222 h 140"/>
                <a:gd name="T60" fmla="*/ 289560 w 150"/>
                <a:gd name="T61" fmla="*/ 531813 h 140"/>
                <a:gd name="T62" fmla="*/ 285750 w 150"/>
                <a:gd name="T63" fmla="*/ 531813 h 140"/>
                <a:gd name="T64" fmla="*/ 285750 w 150"/>
                <a:gd name="T65" fmla="*/ 531813 h 140"/>
                <a:gd name="T66" fmla="*/ 285750 w 150"/>
                <a:gd name="T67" fmla="*/ 531813 h 140"/>
                <a:gd name="T68" fmla="*/ 281940 w 150"/>
                <a:gd name="T69" fmla="*/ 531813 h 140"/>
                <a:gd name="T70" fmla="*/ 205740 w 150"/>
                <a:gd name="T71" fmla="*/ 505222 h 140"/>
                <a:gd name="T72" fmla="*/ 160020 w 150"/>
                <a:gd name="T73" fmla="*/ 478632 h 140"/>
                <a:gd name="T74" fmla="*/ 133350 w 150"/>
                <a:gd name="T75" fmla="*/ 478632 h 140"/>
                <a:gd name="T76" fmla="*/ 99060 w 150"/>
                <a:gd name="T77" fmla="*/ 482430 h 140"/>
                <a:gd name="T78" fmla="*/ 87630 w 150"/>
                <a:gd name="T79" fmla="*/ 482430 h 140"/>
                <a:gd name="T80" fmla="*/ 87630 w 150"/>
                <a:gd name="T81" fmla="*/ 482430 h 140"/>
                <a:gd name="T82" fmla="*/ 83820 w 150"/>
                <a:gd name="T83" fmla="*/ 467236 h 140"/>
                <a:gd name="T84" fmla="*/ 68580 w 150"/>
                <a:gd name="T85" fmla="*/ 444444 h 140"/>
                <a:gd name="T86" fmla="*/ 0 w 150"/>
                <a:gd name="T87" fmla="*/ 421652 h 140"/>
                <a:gd name="T88" fmla="*/ 0 w 150"/>
                <a:gd name="T89" fmla="*/ 417853 h 140"/>
                <a:gd name="T90" fmla="*/ 129540 w 150"/>
                <a:gd name="T91" fmla="*/ 311490 h 140"/>
                <a:gd name="T92" fmla="*/ 133350 w 150"/>
                <a:gd name="T93" fmla="*/ 281101 h 140"/>
                <a:gd name="T94" fmla="*/ 91440 w 150"/>
                <a:gd name="T95" fmla="*/ 250712 h 140"/>
                <a:gd name="T96" fmla="*/ 83820 w 150"/>
                <a:gd name="T97" fmla="*/ 250712 h 140"/>
                <a:gd name="T98" fmla="*/ 60960 w 150"/>
                <a:gd name="T99" fmla="*/ 231719 h 140"/>
                <a:gd name="T100" fmla="*/ 76200 w 150"/>
                <a:gd name="T101" fmla="*/ 220323 h 140"/>
                <a:gd name="T102" fmla="*/ 80010 w 150"/>
                <a:gd name="T103" fmla="*/ 224121 h 140"/>
                <a:gd name="T104" fmla="*/ 114300 w 150"/>
                <a:gd name="T105" fmla="*/ 231719 h 140"/>
                <a:gd name="T106" fmla="*/ 137160 w 150"/>
                <a:gd name="T107" fmla="*/ 224121 h 140"/>
                <a:gd name="T108" fmla="*/ 137160 w 150"/>
                <a:gd name="T109" fmla="*/ 220323 h 140"/>
                <a:gd name="T110" fmla="*/ 137160 w 150"/>
                <a:gd name="T111" fmla="*/ 220323 h 140"/>
                <a:gd name="T112" fmla="*/ 137160 w 150"/>
                <a:gd name="T113" fmla="*/ 201329 h 140"/>
                <a:gd name="T114" fmla="*/ 144780 w 150"/>
                <a:gd name="T115" fmla="*/ 87369 h 140"/>
                <a:gd name="T116" fmla="*/ 278130 w 150"/>
                <a:gd name="T117" fmla="*/ 0 h 140"/>
                <a:gd name="T118" fmla="*/ 289560 w 150"/>
                <a:gd name="T119" fmla="*/ 0 h 140"/>
                <a:gd name="T120" fmla="*/ 293370 w 150"/>
                <a:gd name="T121" fmla="*/ 0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140">
                  <a:moveTo>
                    <a:pt x="77" y="0"/>
                  </a:moveTo>
                  <a:cubicBezTo>
                    <a:pt x="82" y="0"/>
                    <a:pt x="103" y="1"/>
                    <a:pt x="112" y="23"/>
                  </a:cubicBezTo>
                  <a:cubicBezTo>
                    <a:pt x="115" y="30"/>
                    <a:pt x="115" y="43"/>
                    <a:pt x="114" y="53"/>
                  </a:cubicBezTo>
                  <a:cubicBezTo>
                    <a:pt x="114" y="54"/>
                    <a:pt x="114" y="56"/>
                    <a:pt x="114" y="58"/>
                  </a:cubicBezTo>
                  <a:cubicBezTo>
                    <a:pt x="114" y="58"/>
                    <a:pt x="114" y="58"/>
                    <a:pt x="114" y="58"/>
                  </a:cubicBezTo>
                  <a:cubicBezTo>
                    <a:pt x="114" y="59"/>
                    <a:pt x="114" y="59"/>
                    <a:pt x="114" y="59"/>
                  </a:cubicBezTo>
                  <a:cubicBezTo>
                    <a:pt x="114" y="59"/>
                    <a:pt x="116" y="61"/>
                    <a:pt x="120" y="61"/>
                  </a:cubicBezTo>
                  <a:cubicBezTo>
                    <a:pt x="120" y="61"/>
                    <a:pt x="120" y="61"/>
                    <a:pt x="120" y="61"/>
                  </a:cubicBezTo>
                  <a:cubicBezTo>
                    <a:pt x="120" y="61"/>
                    <a:pt x="120" y="61"/>
                    <a:pt x="120" y="61"/>
                  </a:cubicBezTo>
                  <a:cubicBezTo>
                    <a:pt x="122" y="61"/>
                    <a:pt x="125" y="60"/>
                    <a:pt x="128" y="59"/>
                  </a:cubicBezTo>
                  <a:cubicBezTo>
                    <a:pt x="128" y="58"/>
                    <a:pt x="129" y="58"/>
                    <a:pt x="129" y="58"/>
                  </a:cubicBezTo>
                  <a:cubicBezTo>
                    <a:pt x="130" y="58"/>
                    <a:pt x="131" y="58"/>
                    <a:pt x="131" y="59"/>
                  </a:cubicBezTo>
                  <a:cubicBezTo>
                    <a:pt x="132" y="59"/>
                    <a:pt x="132" y="59"/>
                    <a:pt x="132" y="59"/>
                  </a:cubicBezTo>
                  <a:cubicBezTo>
                    <a:pt x="133" y="59"/>
                    <a:pt x="134" y="60"/>
                    <a:pt x="134" y="61"/>
                  </a:cubicBezTo>
                  <a:cubicBezTo>
                    <a:pt x="134" y="62"/>
                    <a:pt x="134" y="64"/>
                    <a:pt x="128" y="66"/>
                  </a:cubicBezTo>
                  <a:cubicBezTo>
                    <a:pt x="128" y="66"/>
                    <a:pt x="127" y="66"/>
                    <a:pt x="126" y="66"/>
                  </a:cubicBezTo>
                  <a:cubicBezTo>
                    <a:pt x="123" y="68"/>
                    <a:pt x="117" y="69"/>
                    <a:pt x="115" y="74"/>
                  </a:cubicBezTo>
                  <a:cubicBezTo>
                    <a:pt x="114" y="76"/>
                    <a:pt x="115" y="79"/>
                    <a:pt x="116" y="82"/>
                  </a:cubicBezTo>
                  <a:cubicBezTo>
                    <a:pt x="117" y="83"/>
                    <a:pt x="127" y="106"/>
                    <a:pt x="150" y="110"/>
                  </a:cubicBezTo>
                  <a:cubicBezTo>
                    <a:pt x="150" y="110"/>
                    <a:pt x="150" y="110"/>
                    <a:pt x="150" y="111"/>
                  </a:cubicBezTo>
                  <a:cubicBezTo>
                    <a:pt x="150" y="111"/>
                    <a:pt x="147" y="115"/>
                    <a:pt x="132" y="117"/>
                  </a:cubicBezTo>
                  <a:cubicBezTo>
                    <a:pt x="129" y="117"/>
                    <a:pt x="129" y="120"/>
                    <a:pt x="128" y="123"/>
                  </a:cubicBezTo>
                  <a:cubicBezTo>
                    <a:pt x="128" y="124"/>
                    <a:pt x="128" y="125"/>
                    <a:pt x="127" y="127"/>
                  </a:cubicBezTo>
                  <a:cubicBezTo>
                    <a:pt x="127" y="127"/>
                    <a:pt x="127" y="127"/>
                    <a:pt x="127" y="127"/>
                  </a:cubicBezTo>
                  <a:cubicBezTo>
                    <a:pt x="127" y="127"/>
                    <a:pt x="127" y="127"/>
                    <a:pt x="127" y="127"/>
                  </a:cubicBezTo>
                  <a:cubicBezTo>
                    <a:pt x="127" y="127"/>
                    <a:pt x="127" y="127"/>
                    <a:pt x="127" y="127"/>
                  </a:cubicBezTo>
                  <a:cubicBezTo>
                    <a:pt x="126" y="127"/>
                    <a:pt x="125" y="127"/>
                    <a:pt x="124" y="127"/>
                  </a:cubicBezTo>
                  <a:cubicBezTo>
                    <a:pt x="121" y="126"/>
                    <a:pt x="118" y="126"/>
                    <a:pt x="115" y="126"/>
                  </a:cubicBezTo>
                  <a:cubicBezTo>
                    <a:pt x="113" y="126"/>
                    <a:pt x="110" y="126"/>
                    <a:pt x="108" y="126"/>
                  </a:cubicBezTo>
                  <a:cubicBezTo>
                    <a:pt x="103" y="127"/>
                    <a:pt x="100" y="130"/>
                    <a:pt x="96" y="133"/>
                  </a:cubicBezTo>
                  <a:cubicBezTo>
                    <a:pt x="90" y="136"/>
                    <a:pt x="85" y="140"/>
                    <a:pt x="76" y="140"/>
                  </a:cubicBezTo>
                  <a:cubicBezTo>
                    <a:pt x="76" y="140"/>
                    <a:pt x="75" y="140"/>
                    <a:pt x="75" y="140"/>
                  </a:cubicBezTo>
                  <a:cubicBezTo>
                    <a:pt x="75" y="140"/>
                    <a:pt x="75" y="140"/>
                    <a:pt x="75" y="140"/>
                  </a:cubicBezTo>
                  <a:cubicBezTo>
                    <a:pt x="75" y="140"/>
                    <a:pt x="75" y="140"/>
                    <a:pt x="75" y="140"/>
                  </a:cubicBezTo>
                  <a:cubicBezTo>
                    <a:pt x="74" y="140"/>
                    <a:pt x="74" y="140"/>
                    <a:pt x="74" y="140"/>
                  </a:cubicBezTo>
                  <a:cubicBezTo>
                    <a:pt x="65" y="140"/>
                    <a:pt x="60" y="136"/>
                    <a:pt x="54" y="133"/>
                  </a:cubicBezTo>
                  <a:cubicBezTo>
                    <a:pt x="50" y="130"/>
                    <a:pt x="47" y="127"/>
                    <a:pt x="42" y="126"/>
                  </a:cubicBezTo>
                  <a:cubicBezTo>
                    <a:pt x="40" y="126"/>
                    <a:pt x="37" y="126"/>
                    <a:pt x="35" y="126"/>
                  </a:cubicBezTo>
                  <a:cubicBezTo>
                    <a:pt x="32" y="126"/>
                    <a:pt x="29" y="126"/>
                    <a:pt x="26" y="127"/>
                  </a:cubicBezTo>
                  <a:cubicBezTo>
                    <a:pt x="25" y="127"/>
                    <a:pt x="24" y="127"/>
                    <a:pt x="23" y="127"/>
                  </a:cubicBezTo>
                  <a:cubicBezTo>
                    <a:pt x="23" y="127"/>
                    <a:pt x="23" y="127"/>
                    <a:pt x="23" y="127"/>
                  </a:cubicBezTo>
                  <a:cubicBezTo>
                    <a:pt x="22" y="125"/>
                    <a:pt x="22" y="124"/>
                    <a:pt x="22" y="123"/>
                  </a:cubicBezTo>
                  <a:cubicBezTo>
                    <a:pt x="21" y="120"/>
                    <a:pt x="21" y="117"/>
                    <a:pt x="18" y="117"/>
                  </a:cubicBezTo>
                  <a:cubicBezTo>
                    <a:pt x="3" y="115"/>
                    <a:pt x="0" y="111"/>
                    <a:pt x="0" y="111"/>
                  </a:cubicBezTo>
                  <a:cubicBezTo>
                    <a:pt x="0" y="110"/>
                    <a:pt x="0" y="110"/>
                    <a:pt x="0" y="110"/>
                  </a:cubicBezTo>
                  <a:cubicBezTo>
                    <a:pt x="23" y="106"/>
                    <a:pt x="33" y="83"/>
                    <a:pt x="34" y="82"/>
                  </a:cubicBezTo>
                  <a:cubicBezTo>
                    <a:pt x="35" y="79"/>
                    <a:pt x="36" y="76"/>
                    <a:pt x="35" y="74"/>
                  </a:cubicBezTo>
                  <a:cubicBezTo>
                    <a:pt x="33" y="69"/>
                    <a:pt x="27" y="68"/>
                    <a:pt x="24" y="66"/>
                  </a:cubicBezTo>
                  <a:cubicBezTo>
                    <a:pt x="23" y="66"/>
                    <a:pt x="22" y="66"/>
                    <a:pt x="22" y="66"/>
                  </a:cubicBezTo>
                  <a:cubicBezTo>
                    <a:pt x="17" y="64"/>
                    <a:pt x="16" y="62"/>
                    <a:pt x="16" y="61"/>
                  </a:cubicBezTo>
                  <a:cubicBezTo>
                    <a:pt x="16" y="60"/>
                    <a:pt x="18" y="58"/>
                    <a:pt x="20" y="58"/>
                  </a:cubicBezTo>
                  <a:cubicBezTo>
                    <a:pt x="21" y="58"/>
                    <a:pt x="21" y="58"/>
                    <a:pt x="21" y="59"/>
                  </a:cubicBezTo>
                  <a:cubicBezTo>
                    <a:pt x="25" y="60"/>
                    <a:pt x="27" y="61"/>
                    <a:pt x="30" y="61"/>
                  </a:cubicBezTo>
                  <a:cubicBezTo>
                    <a:pt x="34" y="61"/>
                    <a:pt x="36" y="59"/>
                    <a:pt x="36" y="59"/>
                  </a:cubicBezTo>
                  <a:cubicBezTo>
                    <a:pt x="36" y="58"/>
                    <a:pt x="36" y="58"/>
                    <a:pt x="36" y="58"/>
                  </a:cubicBezTo>
                  <a:cubicBezTo>
                    <a:pt x="36" y="58"/>
                    <a:pt x="36" y="58"/>
                    <a:pt x="36" y="58"/>
                  </a:cubicBezTo>
                  <a:cubicBezTo>
                    <a:pt x="36" y="56"/>
                    <a:pt x="36" y="54"/>
                    <a:pt x="36" y="53"/>
                  </a:cubicBezTo>
                  <a:cubicBezTo>
                    <a:pt x="35" y="43"/>
                    <a:pt x="35" y="30"/>
                    <a:pt x="38" y="23"/>
                  </a:cubicBezTo>
                  <a:cubicBezTo>
                    <a:pt x="47" y="1"/>
                    <a:pt x="67" y="0"/>
                    <a:pt x="73" y="0"/>
                  </a:cubicBezTo>
                  <a:cubicBezTo>
                    <a:pt x="74" y="0"/>
                    <a:pt x="76" y="0"/>
                    <a:pt x="76" y="0"/>
                  </a:cubicBezTo>
                  <a:cubicBezTo>
                    <a:pt x="76" y="0"/>
                    <a:pt x="76"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 name="Freeform 77"/>
            <p:cNvSpPr>
              <a:spLocks noEditPoints="1"/>
            </p:cNvSpPr>
            <p:nvPr/>
          </p:nvSpPr>
          <p:spPr bwMode="auto">
            <a:xfrm>
              <a:off x="10448925" y="3735388"/>
              <a:ext cx="595313" cy="563563"/>
            </a:xfrm>
            <a:custGeom>
              <a:avLst/>
              <a:gdLst>
                <a:gd name="T0" fmla="*/ 438853 w 156"/>
                <a:gd name="T1" fmla="*/ 102812 h 148"/>
                <a:gd name="T2" fmla="*/ 446485 w 156"/>
                <a:gd name="T3" fmla="*/ 236087 h 148"/>
                <a:gd name="T4" fmla="*/ 446485 w 156"/>
                <a:gd name="T5" fmla="*/ 239895 h 148"/>
                <a:gd name="T6" fmla="*/ 469381 w 156"/>
                <a:gd name="T7" fmla="*/ 247511 h 148"/>
                <a:gd name="T8" fmla="*/ 499910 w 156"/>
                <a:gd name="T9" fmla="*/ 239895 h 148"/>
                <a:gd name="T10" fmla="*/ 511359 w 156"/>
                <a:gd name="T11" fmla="*/ 239895 h 148"/>
                <a:gd name="T12" fmla="*/ 522807 w 156"/>
                <a:gd name="T13" fmla="*/ 247511 h 148"/>
                <a:gd name="T14" fmla="*/ 492278 w 156"/>
                <a:gd name="T15" fmla="*/ 266550 h 148"/>
                <a:gd name="T16" fmla="*/ 454117 w 156"/>
                <a:gd name="T17" fmla="*/ 327476 h 148"/>
                <a:gd name="T18" fmla="*/ 583865 w 156"/>
                <a:gd name="T19" fmla="*/ 437904 h 148"/>
                <a:gd name="T20" fmla="*/ 499910 w 156"/>
                <a:gd name="T21" fmla="*/ 483598 h 148"/>
                <a:gd name="T22" fmla="*/ 496094 w 156"/>
                <a:gd name="T23" fmla="*/ 498829 h 148"/>
                <a:gd name="T24" fmla="*/ 496094 w 156"/>
                <a:gd name="T25" fmla="*/ 498829 h 148"/>
                <a:gd name="T26" fmla="*/ 450301 w 156"/>
                <a:gd name="T27" fmla="*/ 495022 h 148"/>
                <a:gd name="T28" fmla="*/ 377795 w 156"/>
                <a:gd name="T29" fmla="*/ 521677 h 148"/>
                <a:gd name="T30" fmla="*/ 297657 w 156"/>
                <a:gd name="T31" fmla="*/ 548332 h 148"/>
                <a:gd name="T32" fmla="*/ 297657 w 156"/>
                <a:gd name="T33" fmla="*/ 548332 h 148"/>
                <a:gd name="T34" fmla="*/ 217518 w 156"/>
                <a:gd name="T35" fmla="*/ 521677 h 148"/>
                <a:gd name="T36" fmla="*/ 145012 w 156"/>
                <a:gd name="T37" fmla="*/ 495022 h 148"/>
                <a:gd name="T38" fmla="*/ 99219 w 156"/>
                <a:gd name="T39" fmla="*/ 498829 h 148"/>
                <a:gd name="T40" fmla="*/ 95403 w 156"/>
                <a:gd name="T41" fmla="*/ 483598 h 148"/>
                <a:gd name="T42" fmla="*/ 11448 w 156"/>
                <a:gd name="T43" fmla="*/ 437904 h 148"/>
                <a:gd name="T44" fmla="*/ 141196 w 156"/>
                <a:gd name="T45" fmla="*/ 327476 h 148"/>
                <a:gd name="T46" fmla="*/ 103035 w 156"/>
                <a:gd name="T47" fmla="*/ 266550 h 148"/>
                <a:gd name="T48" fmla="*/ 72506 w 156"/>
                <a:gd name="T49" fmla="*/ 247511 h 148"/>
                <a:gd name="T50" fmla="*/ 91587 w 156"/>
                <a:gd name="T51" fmla="*/ 239895 h 148"/>
                <a:gd name="T52" fmla="*/ 148828 w 156"/>
                <a:gd name="T53" fmla="*/ 239895 h 148"/>
                <a:gd name="T54" fmla="*/ 148828 w 156"/>
                <a:gd name="T55" fmla="*/ 236087 h 148"/>
                <a:gd name="T56" fmla="*/ 156460 w 156"/>
                <a:gd name="T57" fmla="*/ 102812 h 148"/>
                <a:gd name="T58" fmla="*/ 301473 w 156"/>
                <a:gd name="T59" fmla="*/ 15231 h 148"/>
                <a:gd name="T60" fmla="*/ 305289 w 156"/>
                <a:gd name="T61" fmla="*/ 0 h 148"/>
                <a:gd name="T62" fmla="*/ 301473 w 156"/>
                <a:gd name="T63" fmla="*/ 0 h 148"/>
                <a:gd name="T64" fmla="*/ 290024 w 156"/>
                <a:gd name="T65" fmla="*/ 0 h 148"/>
                <a:gd name="T66" fmla="*/ 137380 w 156"/>
                <a:gd name="T67" fmla="*/ 217048 h 148"/>
                <a:gd name="T68" fmla="*/ 125932 w 156"/>
                <a:gd name="T69" fmla="*/ 236087 h 148"/>
                <a:gd name="T70" fmla="*/ 87771 w 156"/>
                <a:gd name="T71" fmla="*/ 224664 h 148"/>
                <a:gd name="T72" fmla="*/ 91587 w 156"/>
                <a:gd name="T73" fmla="*/ 277974 h 148"/>
                <a:gd name="T74" fmla="*/ 133564 w 156"/>
                <a:gd name="T75" fmla="*/ 300821 h 148"/>
                <a:gd name="T76" fmla="*/ 129748 w 156"/>
                <a:gd name="T77" fmla="*/ 323668 h 148"/>
                <a:gd name="T78" fmla="*/ 0 w 156"/>
                <a:gd name="T79" fmla="*/ 434096 h 148"/>
                <a:gd name="T80" fmla="*/ 80138 w 156"/>
                <a:gd name="T81" fmla="*/ 472174 h 148"/>
                <a:gd name="T82" fmla="*/ 87771 w 156"/>
                <a:gd name="T83" fmla="*/ 502637 h 148"/>
                <a:gd name="T84" fmla="*/ 114483 w 156"/>
                <a:gd name="T85" fmla="*/ 510253 h 148"/>
                <a:gd name="T86" fmla="*/ 167909 w 156"/>
                <a:gd name="T87" fmla="*/ 506445 h 148"/>
                <a:gd name="T88" fmla="*/ 293840 w 156"/>
                <a:gd name="T89" fmla="*/ 563563 h 148"/>
                <a:gd name="T90" fmla="*/ 301473 w 156"/>
                <a:gd name="T91" fmla="*/ 563563 h 148"/>
                <a:gd name="T92" fmla="*/ 427404 w 156"/>
                <a:gd name="T93" fmla="*/ 506445 h 148"/>
                <a:gd name="T94" fmla="*/ 480830 w 156"/>
                <a:gd name="T95" fmla="*/ 510253 h 148"/>
                <a:gd name="T96" fmla="*/ 496094 w 156"/>
                <a:gd name="T97" fmla="*/ 510253 h 148"/>
                <a:gd name="T98" fmla="*/ 507542 w 156"/>
                <a:gd name="T99" fmla="*/ 498829 h 148"/>
                <a:gd name="T100" fmla="*/ 515175 w 156"/>
                <a:gd name="T101" fmla="*/ 472174 h 148"/>
                <a:gd name="T102" fmla="*/ 595313 w 156"/>
                <a:gd name="T103" fmla="*/ 434096 h 148"/>
                <a:gd name="T104" fmla="*/ 465565 w 156"/>
                <a:gd name="T105" fmla="*/ 323668 h 148"/>
                <a:gd name="T106" fmla="*/ 461749 w 156"/>
                <a:gd name="T107" fmla="*/ 300821 h 148"/>
                <a:gd name="T108" fmla="*/ 503726 w 156"/>
                <a:gd name="T109" fmla="*/ 277974 h 148"/>
                <a:gd name="T110" fmla="*/ 518991 w 156"/>
                <a:gd name="T111" fmla="*/ 228471 h 148"/>
                <a:gd name="T112" fmla="*/ 503726 w 156"/>
                <a:gd name="T113" fmla="*/ 224664 h 148"/>
                <a:gd name="T114" fmla="*/ 469381 w 156"/>
                <a:gd name="T115" fmla="*/ 236087 h 148"/>
                <a:gd name="T116" fmla="*/ 457933 w 156"/>
                <a:gd name="T117" fmla="*/ 220856 h 148"/>
                <a:gd name="T118" fmla="*/ 450301 w 156"/>
                <a:gd name="T119" fmla="*/ 95196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 h="148">
                  <a:moveTo>
                    <a:pt x="80" y="4"/>
                  </a:moveTo>
                  <a:cubicBezTo>
                    <a:pt x="85" y="4"/>
                    <a:pt x="106" y="5"/>
                    <a:pt x="115" y="27"/>
                  </a:cubicBezTo>
                  <a:cubicBezTo>
                    <a:pt x="118" y="34"/>
                    <a:pt x="118" y="47"/>
                    <a:pt x="117" y="57"/>
                  </a:cubicBezTo>
                  <a:cubicBezTo>
                    <a:pt x="117" y="58"/>
                    <a:pt x="117" y="60"/>
                    <a:pt x="117" y="62"/>
                  </a:cubicBezTo>
                  <a:cubicBezTo>
                    <a:pt x="117" y="62"/>
                    <a:pt x="117" y="62"/>
                    <a:pt x="117" y="62"/>
                  </a:cubicBezTo>
                  <a:cubicBezTo>
                    <a:pt x="117" y="63"/>
                    <a:pt x="117" y="63"/>
                    <a:pt x="117" y="63"/>
                  </a:cubicBezTo>
                  <a:cubicBezTo>
                    <a:pt x="117" y="63"/>
                    <a:pt x="119" y="65"/>
                    <a:pt x="123" y="65"/>
                  </a:cubicBezTo>
                  <a:cubicBezTo>
                    <a:pt x="123" y="65"/>
                    <a:pt x="123" y="65"/>
                    <a:pt x="123" y="65"/>
                  </a:cubicBezTo>
                  <a:cubicBezTo>
                    <a:pt x="123" y="65"/>
                    <a:pt x="123" y="65"/>
                    <a:pt x="123" y="65"/>
                  </a:cubicBezTo>
                  <a:cubicBezTo>
                    <a:pt x="125" y="65"/>
                    <a:pt x="128" y="64"/>
                    <a:pt x="131" y="63"/>
                  </a:cubicBezTo>
                  <a:cubicBezTo>
                    <a:pt x="131" y="62"/>
                    <a:pt x="132" y="62"/>
                    <a:pt x="132" y="62"/>
                  </a:cubicBezTo>
                  <a:cubicBezTo>
                    <a:pt x="133" y="62"/>
                    <a:pt x="134" y="62"/>
                    <a:pt x="134" y="63"/>
                  </a:cubicBezTo>
                  <a:cubicBezTo>
                    <a:pt x="135" y="63"/>
                    <a:pt x="135" y="63"/>
                    <a:pt x="135" y="63"/>
                  </a:cubicBezTo>
                  <a:cubicBezTo>
                    <a:pt x="136" y="63"/>
                    <a:pt x="137" y="64"/>
                    <a:pt x="137" y="65"/>
                  </a:cubicBezTo>
                  <a:cubicBezTo>
                    <a:pt x="137" y="66"/>
                    <a:pt x="137" y="68"/>
                    <a:pt x="131" y="70"/>
                  </a:cubicBezTo>
                  <a:cubicBezTo>
                    <a:pt x="131" y="70"/>
                    <a:pt x="130" y="70"/>
                    <a:pt x="129" y="70"/>
                  </a:cubicBezTo>
                  <a:cubicBezTo>
                    <a:pt x="126" y="72"/>
                    <a:pt x="120" y="73"/>
                    <a:pt x="118" y="78"/>
                  </a:cubicBezTo>
                  <a:cubicBezTo>
                    <a:pt x="117" y="80"/>
                    <a:pt x="118" y="83"/>
                    <a:pt x="119" y="86"/>
                  </a:cubicBezTo>
                  <a:cubicBezTo>
                    <a:pt x="120" y="87"/>
                    <a:pt x="130" y="110"/>
                    <a:pt x="153" y="114"/>
                  </a:cubicBezTo>
                  <a:cubicBezTo>
                    <a:pt x="153" y="114"/>
                    <a:pt x="153" y="114"/>
                    <a:pt x="153" y="115"/>
                  </a:cubicBezTo>
                  <a:cubicBezTo>
                    <a:pt x="153" y="115"/>
                    <a:pt x="150" y="119"/>
                    <a:pt x="135" y="121"/>
                  </a:cubicBezTo>
                  <a:cubicBezTo>
                    <a:pt x="132" y="121"/>
                    <a:pt x="132" y="124"/>
                    <a:pt x="131" y="127"/>
                  </a:cubicBezTo>
                  <a:cubicBezTo>
                    <a:pt x="131" y="128"/>
                    <a:pt x="131" y="129"/>
                    <a:pt x="130" y="131"/>
                  </a:cubicBezTo>
                  <a:cubicBezTo>
                    <a:pt x="130" y="131"/>
                    <a:pt x="130" y="131"/>
                    <a:pt x="130" y="131"/>
                  </a:cubicBezTo>
                  <a:cubicBezTo>
                    <a:pt x="130" y="131"/>
                    <a:pt x="130" y="131"/>
                    <a:pt x="130" y="131"/>
                  </a:cubicBezTo>
                  <a:cubicBezTo>
                    <a:pt x="130" y="131"/>
                    <a:pt x="130" y="131"/>
                    <a:pt x="130" y="131"/>
                  </a:cubicBezTo>
                  <a:cubicBezTo>
                    <a:pt x="129" y="131"/>
                    <a:pt x="128" y="131"/>
                    <a:pt x="127" y="131"/>
                  </a:cubicBezTo>
                  <a:cubicBezTo>
                    <a:pt x="124" y="130"/>
                    <a:pt x="121" y="130"/>
                    <a:pt x="118" y="130"/>
                  </a:cubicBezTo>
                  <a:cubicBezTo>
                    <a:pt x="116" y="130"/>
                    <a:pt x="113" y="130"/>
                    <a:pt x="111" y="130"/>
                  </a:cubicBezTo>
                  <a:cubicBezTo>
                    <a:pt x="106" y="131"/>
                    <a:pt x="103" y="134"/>
                    <a:pt x="99" y="137"/>
                  </a:cubicBezTo>
                  <a:cubicBezTo>
                    <a:pt x="93" y="140"/>
                    <a:pt x="88" y="144"/>
                    <a:pt x="79" y="144"/>
                  </a:cubicBezTo>
                  <a:cubicBezTo>
                    <a:pt x="79" y="144"/>
                    <a:pt x="78" y="144"/>
                    <a:pt x="78" y="144"/>
                  </a:cubicBezTo>
                  <a:cubicBezTo>
                    <a:pt x="78" y="144"/>
                    <a:pt x="78" y="144"/>
                    <a:pt x="78" y="144"/>
                  </a:cubicBezTo>
                  <a:cubicBezTo>
                    <a:pt x="78" y="144"/>
                    <a:pt x="78" y="144"/>
                    <a:pt x="78" y="144"/>
                  </a:cubicBezTo>
                  <a:cubicBezTo>
                    <a:pt x="77" y="144"/>
                    <a:pt x="77" y="144"/>
                    <a:pt x="77" y="144"/>
                  </a:cubicBezTo>
                  <a:cubicBezTo>
                    <a:pt x="68" y="144"/>
                    <a:pt x="63" y="140"/>
                    <a:pt x="57" y="137"/>
                  </a:cubicBezTo>
                  <a:cubicBezTo>
                    <a:pt x="53" y="134"/>
                    <a:pt x="50" y="131"/>
                    <a:pt x="45" y="130"/>
                  </a:cubicBezTo>
                  <a:cubicBezTo>
                    <a:pt x="43" y="130"/>
                    <a:pt x="40" y="130"/>
                    <a:pt x="38" y="130"/>
                  </a:cubicBezTo>
                  <a:cubicBezTo>
                    <a:pt x="35" y="130"/>
                    <a:pt x="32" y="130"/>
                    <a:pt x="29" y="131"/>
                  </a:cubicBezTo>
                  <a:cubicBezTo>
                    <a:pt x="28" y="131"/>
                    <a:pt x="27" y="131"/>
                    <a:pt x="26" y="131"/>
                  </a:cubicBezTo>
                  <a:cubicBezTo>
                    <a:pt x="26" y="131"/>
                    <a:pt x="26" y="131"/>
                    <a:pt x="26" y="131"/>
                  </a:cubicBezTo>
                  <a:cubicBezTo>
                    <a:pt x="25" y="129"/>
                    <a:pt x="25" y="128"/>
                    <a:pt x="25" y="127"/>
                  </a:cubicBezTo>
                  <a:cubicBezTo>
                    <a:pt x="24" y="124"/>
                    <a:pt x="24" y="121"/>
                    <a:pt x="21" y="121"/>
                  </a:cubicBezTo>
                  <a:cubicBezTo>
                    <a:pt x="6" y="119"/>
                    <a:pt x="3" y="115"/>
                    <a:pt x="3" y="115"/>
                  </a:cubicBezTo>
                  <a:cubicBezTo>
                    <a:pt x="3" y="114"/>
                    <a:pt x="3" y="114"/>
                    <a:pt x="3" y="114"/>
                  </a:cubicBezTo>
                  <a:cubicBezTo>
                    <a:pt x="26" y="110"/>
                    <a:pt x="36" y="87"/>
                    <a:pt x="37" y="86"/>
                  </a:cubicBezTo>
                  <a:cubicBezTo>
                    <a:pt x="38" y="83"/>
                    <a:pt x="39" y="80"/>
                    <a:pt x="38" y="78"/>
                  </a:cubicBezTo>
                  <a:cubicBezTo>
                    <a:pt x="36" y="73"/>
                    <a:pt x="30" y="72"/>
                    <a:pt x="27" y="70"/>
                  </a:cubicBezTo>
                  <a:cubicBezTo>
                    <a:pt x="26" y="70"/>
                    <a:pt x="25" y="70"/>
                    <a:pt x="25" y="70"/>
                  </a:cubicBezTo>
                  <a:cubicBezTo>
                    <a:pt x="20" y="68"/>
                    <a:pt x="19" y="66"/>
                    <a:pt x="19" y="65"/>
                  </a:cubicBezTo>
                  <a:cubicBezTo>
                    <a:pt x="19" y="64"/>
                    <a:pt x="21" y="62"/>
                    <a:pt x="23" y="62"/>
                  </a:cubicBezTo>
                  <a:cubicBezTo>
                    <a:pt x="24" y="62"/>
                    <a:pt x="24" y="62"/>
                    <a:pt x="24" y="63"/>
                  </a:cubicBezTo>
                  <a:cubicBezTo>
                    <a:pt x="28" y="64"/>
                    <a:pt x="30" y="65"/>
                    <a:pt x="33" y="65"/>
                  </a:cubicBezTo>
                  <a:cubicBezTo>
                    <a:pt x="37" y="65"/>
                    <a:pt x="39" y="63"/>
                    <a:pt x="39" y="63"/>
                  </a:cubicBezTo>
                  <a:cubicBezTo>
                    <a:pt x="39" y="62"/>
                    <a:pt x="39" y="62"/>
                    <a:pt x="39" y="62"/>
                  </a:cubicBezTo>
                  <a:cubicBezTo>
                    <a:pt x="39" y="62"/>
                    <a:pt x="39" y="62"/>
                    <a:pt x="39" y="62"/>
                  </a:cubicBezTo>
                  <a:cubicBezTo>
                    <a:pt x="39" y="60"/>
                    <a:pt x="39" y="58"/>
                    <a:pt x="39" y="57"/>
                  </a:cubicBezTo>
                  <a:cubicBezTo>
                    <a:pt x="38" y="47"/>
                    <a:pt x="38" y="34"/>
                    <a:pt x="41" y="27"/>
                  </a:cubicBezTo>
                  <a:cubicBezTo>
                    <a:pt x="50" y="5"/>
                    <a:pt x="70" y="4"/>
                    <a:pt x="76" y="4"/>
                  </a:cubicBezTo>
                  <a:cubicBezTo>
                    <a:pt x="77" y="4"/>
                    <a:pt x="79" y="4"/>
                    <a:pt x="79" y="4"/>
                  </a:cubicBezTo>
                  <a:cubicBezTo>
                    <a:pt x="79" y="4"/>
                    <a:pt x="79" y="4"/>
                    <a:pt x="80" y="4"/>
                  </a:cubicBezTo>
                  <a:moveTo>
                    <a:pt x="80" y="0"/>
                  </a:moveTo>
                  <a:cubicBezTo>
                    <a:pt x="80" y="0"/>
                    <a:pt x="80" y="0"/>
                    <a:pt x="80" y="0"/>
                  </a:cubicBezTo>
                  <a:cubicBezTo>
                    <a:pt x="79" y="0"/>
                    <a:pt x="79" y="0"/>
                    <a:pt x="79" y="0"/>
                  </a:cubicBezTo>
                  <a:cubicBezTo>
                    <a:pt x="79" y="0"/>
                    <a:pt x="79" y="0"/>
                    <a:pt x="79" y="0"/>
                  </a:cubicBezTo>
                  <a:cubicBezTo>
                    <a:pt x="79" y="0"/>
                    <a:pt x="77" y="0"/>
                    <a:pt x="76" y="0"/>
                  </a:cubicBezTo>
                  <a:cubicBezTo>
                    <a:pt x="70" y="0"/>
                    <a:pt x="48" y="2"/>
                    <a:pt x="38" y="25"/>
                  </a:cubicBezTo>
                  <a:cubicBezTo>
                    <a:pt x="34" y="33"/>
                    <a:pt x="35" y="46"/>
                    <a:pt x="36" y="57"/>
                  </a:cubicBezTo>
                  <a:cubicBezTo>
                    <a:pt x="36" y="58"/>
                    <a:pt x="36" y="60"/>
                    <a:pt x="36" y="61"/>
                  </a:cubicBezTo>
                  <a:cubicBezTo>
                    <a:pt x="35" y="61"/>
                    <a:pt x="35" y="62"/>
                    <a:pt x="33" y="62"/>
                  </a:cubicBezTo>
                  <a:cubicBezTo>
                    <a:pt x="31" y="62"/>
                    <a:pt x="28" y="61"/>
                    <a:pt x="26" y="60"/>
                  </a:cubicBezTo>
                  <a:cubicBezTo>
                    <a:pt x="25" y="59"/>
                    <a:pt x="24" y="59"/>
                    <a:pt x="23" y="59"/>
                  </a:cubicBezTo>
                  <a:cubicBezTo>
                    <a:pt x="20" y="59"/>
                    <a:pt x="16" y="61"/>
                    <a:pt x="16" y="64"/>
                  </a:cubicBezTo>
                  <a:cubicBezTo>
                    <a:pt x="15" y="67"/>
                    <a:pt x="16" y="70"/>
                    <a:pt x="24" y="73"/>
                  </a:cubicBezTo>
                  <a:cubicBezTo>
                    <a:pt x="24" y="73"/>
                    <a:pt x="25" y="73"/>
                    <a:pt x="26" y="74"/>
                  </a:cubicBezTo>
                  <a:cubicBezTo>
                    <a:pt x="29" y="74"/>
                    <a:pt x="33" y="76"/>
                    <a:pt x="35" y="79"/>
                  </a:cubicBezTo>
                  <a:cubicBezTo>
                    <a:pt x="35" y="80"/>
                    <a:pt x="35" y="82"/>
                    <a:pt x="34" y="85"/>
                  </a:cubicBezTo>
                  <a:cubicBezTo>
                    <a:pt x="34" y="85"/>
                    <a:pt x="34" y="85"/>
                    <a:pt x="34" y="85"/>
                  </a:cubicBezTo>
                  <a:cubicBezTo>
                    <a:pt x="33" y="86"/>
                    <a:pt x="24" y="107"/>
                    <a:pt x="2" y="111"/>
                  </a:cubicBezTo>
                  <a:cubicBezTo>
                    <a:pt x="1" y="111"/>
                    <a:pt x="0" y="113"/>
                    <a:pt x="0" y="114"/>
                  </a:cubicBezTo>
                  <a:cubicBezTo>
                    <a:pt x="0" y="115"/>
                    <a:pt x="0" y="115"/>
                    <a:pt x="0" y="116"/>
                  </a:cubicBezTo>
                  <a:cubicBezTo>
                    <a:pt x="2" y="120"/>
                    <a:pt x="8" y="122"/>
                    <a:pt x="21" y="124"/>
                  </a:cubicBezTo>
                  <a:cubicBezTo>
                    <a:pt x="21" y="125"/>
                    <a:pt x="22" y="127"/>
                    <a:pt x="22" y="128"/>
                  </a:cubicBezTo>
                  <a:cubicBezTo>
                    <a:pt x="22" y="129"/>
                    <a:pt x="22" y="130"/>
                    <a:pt x="23" y="132"/>
                  </a:cubicBezTo>
                  <a:cubicBezTo>
                    <a:pt x="23" y="133"/>
                    <a:pt x="24" y="134"/>
                    <a:pt x="26" y="134"/>
                  </a:cubicBezTo>
                  <a:cubicBezTo>
                    <a:pt x="27" y="134"/>
                    <a:pt x="29" y="134"/>
                    <a:pt x="30" y="134"/>
                  </a:cubicBezTo>
                  <a:cubicBezTo>
                    <a:pt x="32" y="133"/>
                    <a:pt x="35" y="133"/>
                    <a:pt x="38" y="133"/>
                  </a:cubicBezTo>
                  <a:cubicBezTo>
                    <a:pt x="40" y="133"/>
                    <a:pt x="42" y="133"/>
                    <a:pt x="44" y="133"/>
                  </a:cubicBezTo>
                  <a:cubicBezTo>
                    <a:pt x="48" y="134"/>
                    <a:pt x="52" y="136"/>
                    <a:pt x="56" y="139"/>
                  </a:cubicBezTo>
                  <a:cubicBezTo>
                    <a:pt x="61" y="143"/>
                    <a:pt x="67" y="148"/>
                    <a:pt x="77" y="148"/>
                  </a:cubicBezTo>
                  <a:cubicBezTo>
                    <a:pt x="77" y="148"/>
                    <a:pt x="78" y="148"/>
                    <a:pt x="78" y="148"/>
                  </a:cubicBezTo>
                  <a:cubicBezTo>
                    <a:pt x="78" y="148"/>
                    <a:pt x="79" y="148"/>
                    <a:pt x="79" y="148"/>
                  </a:cubicBezTo>
                  <a:cubicBezTo>
                    <a:pt x="89" y="148"/>
                    <a:pt x="95" y="143"/>
                    <a:pt x="100" y="139"/>
                  </a:cubicBezTo>
                  <a:cubicBezTo>
                    <a:pt x="104" y="136"/>
                    <a:pt x="108" y="134"/>
                    <a:pt x="112" y="133"/>
                  </a:cubicBezTo>
                  <a:cubicBezTo>
                    <a:pt x="114" y="133"/>
                    <a:pt x="116" y="133"/>
                    <a:pt x="118" y="133"/>
                  </a:cubicBezTo>
                  <a:cubicBezTo>
                    <a:pt x="121" y="133"/>
                    <a:pt x="124" y="133"/>
                    <a:pt x="126" y="134"/>
                  </a:cubicBezTo>
                  <a:cubicBezTo>
                    <a:pt x="127" y="134"/>
                    <a:pt x="129" y="134"/>
                    <a:pt x="130" y="134"/>
                  </a:cubicBezTo>
                  <a:cubicBezTo>
                    <a:pt x="130" y="134"/>
                    <a:pt x="130" y="134"/>
                    <a:pt x="130" y="134"/>
                  </a:cubicBezTo>
                  <a:cubicBezTo>
                    <a:pt x="130" y="134"/>
                    <a:pt x="130" y="134"/>
                    <a:pt x="130" y="134"/>
                  </a:cubicBezTo>
                  <a:cubicBezTo>
                    <a:pt x="132" y="134"/>
                    <a:pt x="133" y="133"/>
                    <a:pt x="133" y="131"/>
                  </a:cubicBezTo>
                  <a:cubicBezTo>
                    <a:pt x="134" y="130"/>
                    <a:pt x="134" y="129"/>
                    <a:pt x="134" y="128"/>
                  </a:cubicBezTo>
                  <a:cubicBezTo>
                    <a:pt x="134" y="127"/>
                    <a:pt x="135" y="125"/>
                    <a:pt x="135" y="124"/>
                  </a:cubicBezTo>
                  <a:cubicBezTo>
                    <a:pt x="148" y="122"/>
                    <a:pt x="154" y="120"/>
                    <a:pt x="156" y="116"/>
                  </a:cubicBezTo>
                  <a:cubicBezTo>
                    <a:pt x="156" y="115"/>
                    <a:pt x="156" y="115"/>
                    <a:pt x="156" y="114"/>
                  </a:cubicBezTo>
                  <a:cubicBezTo>
                    <a:pt x="156" y="113"/>
                    <a:pt x="155" y="111"/>
                    <a:pt x="154" y="111"/>
                  </a:cubicBezTo>
                  <a:cubicBezTo>
                    <a:pt x="132" y="107"/>
                    <a:pt x="123" y="86"/>
                    <a:pt x="122" y="85"/>
                  </a:cubicBezTo>
                  <a:cubicBezTo>
                    <a:pt x="122" y="85"/>
                    <a:pt x="122" y="85"/>
                    <a:pt x="122" y="85"/>
                  </a:cubicBezTo>
                  <a:cubicBezTo>
                    <a:pt x="121" y="82"/>
                    <a:pt x="121" y="80"/>
                    <a:pt x="121" y="79"/>
                  </a:cubicBezTo>
                  <a:cubicBezTo>
                    <a:pt x="123" y="76"/>
                    <a:pt x="127" y="74"/>
                    <a:pt x="130" y="74"/>
                  </a:cubicBezTo>
                  <a:cubicBezTo>
                    <a:pt x="131" y="73"/>
                    <a:pt x="132" y="73"/>
                    <a:pt x="132" y="73"/>
                  </a:cubicBezTo>
                  <a:cubicBezTo>
                    <a:pt x="138" y="71"/>
                    <a:pt x="140" y="68"/>
                    <a:pt x="140" y="65"/>
                  </a:cubicBezTo>
                  <a:cubicBezTo>
                    <a:pt x="140" y="63"/>
                    <a:pt x="139" y="61"/>
                    <a:pt x="136" y="60"/>
                  </a:cubicBezTo>
                  <a:cubicBezTo>
                    <a:pt x="136" y="60"/>
                    <a:pt x="136" y="60"/>
                    <a:pt x="136" y="60"/>
                  </a:cubicBezTo>
                  <a:cubicBezTo>
                    <a:pt x="135" y="59"/>
                    <a:pt x="133" y="59"/>
                    <a:pt x="132" y="59"/>
                  </a:cubicBezTo>
                  <a:cubicBezTo>
                    <a:pt x="132" y="59"/>
                    <a:pt x="130" y="59"/>
                    <a:pt x="129" y="60"/>
                  </a:cubicBezTo>
                  <a:cubicBezTo>
                    <a:pt x="127" y="61"/>
                    <a:pt x="125" y="61"/>
                    <a:pt x="123" y="62"/>
                  </a:cubicBezTo>
                  <a:cubicBezTo>
                    <a:pt x="121" y="61"/>
                    <a:pt x="120" y="61"/>
                    <a:pt x="120" y="61"/>
                  </a:cubicBezTo>
                  <a:cubicBezTo>
                    <a:pt x="120" y="60"/>
                    <a:pt x="120" y="59"/>
                    <a:pt x="120" y="58"/>
                  </a:cubicBezTo>
                  <a:cubicBezTo>
                    <a:pt x="120" y="57"/>
                    <a:pt x="120" y="57"/>
                    <a:pt x="120" y="57"/>
                  </a:cubicBezTo>
                  <a:cubicBezTo>
                    <a:pt x="121" y="46"/>
                    <a:pt x="122" y="33"/>
                    <a:pt x="118" y="25"/>
                  </a:cubicBezTo>
                  <a:cubicBezTo>
                    <a:pt x="108" y="2"/>
                    <a:pt x="86" y="0"/>
                    <a:pt x="80" y="0"/>
                  </a:cubicBez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41" name="Группа 188"/>
          <p:cNvGrpSpPr>
            <a:grpSpLocks/>
          </p:cNvGrpSpPr>
          <p:nvPr/>
        </p:nvGrpSpPr>
        <p:grpSpPr bwMode="auto">
          <a:xfrm>
            <a:off x="8955088" y="3552825"/>
            <a:ext cx="928687" cy="928688"/>
            <a:chOff x="8955088" y="3552825"/>
            <a:chExt cx="928688" cy="928688"/>
          </a:xfrm>
        </p:grpSpPr>
        <p:sp>
          <p:nvSpPr>
            <p:cNvPr id="42" name="Oval 78"/>
            <p:cNvSpPr>
              <a:spLocks noChangeArrowheads="1"/>
            </p:cNvSpPr>
            <p:nvPr/>
          </p:nvSpPr>
          <p:spPr bwMode="auto">
            <a:xfrm>
              <a:off x="8955088" y="3552825"/>
              <a:ext cx="928688" cy="928688"/>
            </a:xfrm>
            <a:prstGeom prst="ellipse">
              <a:avLst/>
            </a:prstGeom>
            <a:solidFill>
              <a:srgbClr val="43029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3" name="Freeform 79"/>
            <p:cNvSpPr>
              <a:spLocks/>
            </p:cNvSpPr>
            <p:nvPr/>
          </p:nvSpPr>
          <p:spPr bwMode="auto">
            <a:xfrm>
              <a:off x="9186863" y="3806825"/>
              <a:ext cx="481013" cy="434975"/>
            </a:xfrm>
            <a:custGeom>
              <a:avLst/>
              <a:gdLst>
                <a:gd name="T0" fmla="*/ 412297 w 126"/>
                <a:gd name="T1" fmla="*/ 110652 h 114"/>
                <a:gd name="T2" fmla="*/ 400844 w 126"/>
                <a:gd name="T3" fmla="*/ 122098 h 114"/>
                <a:gd name="T4" fmla="*/ 374121 w 126"/>
                <a:gd name="T5" fmla="*/ 144992 h 114"/>
                <a:gd name="T6" fmla="*/ 343581 w 126"/>
                <a:gd name="T7" fmla="*/ 179332 h 114"/>
                <a:gd name="T8" fmla="*/ 313040 w 126"/>
                <a:gd name="T9" fmla="*/ 217488 h 114"/>
                <a:gd name="T10" fmla="*/ 290135 w 126"/>
                <a:gd name="T11" fmla="*/ 248012 h 114"/>
                <a:gd name="T12" fmla="*/ 278682 w 126"/>
                <a:gd name="T13" fmla="*/ 270905 h 114"/>
                <a:gd name="T14" fmla="*/ 278682 w 126"/>
                <a:gd name="T15" fmla="*/ 293799 h 114"/>
                <a:gd name="T16" fmla="*/ 278682 w 126"/>
                <a:gd name="T17" fmla="*/ 331955 h 114"/>
                <a:gd name="T18" fmla="*/ 278682 w 126"/>
                <a:gd name="T19" fmla="*/ 370110 h 114"/>
                <a:gd name="T20" fmla="*/ 278682 w 126"/>
                <a:gd name="T21" fmla="*/ 396819 h 114"/>
                <a:gd name="T22" fmla="*/ 293952 w 126"/>
                <a:gd name="T23" fmla="*/ 396819 h 114"/>
                <a:gd name="T24" fmla="*/ 313040 w 126"/>
                <a:gd name="T25" fmla="*/ 396819 h 114"/>
                <a:gd name="T26" fmla="*/ 335946 w 126"/>
                <a:gd name="T27" fmla="*/ 396819 h 114"/>
                <a:gd name="T28" fmla="*/ 351216 w 126"/>
                <a:gd name="T29" fmla="*/ 400635 h 114"/>
                <a:gd name="T30" fmla="*/ 351216 w 126"/>
                <a:gd name="T31" fmla="*/ 434975 h 114"/>
                <a:gd name="T32" fmla="*/ 332128 w 126"/>
                <a:gd name="T33" fmla="*/ 434975 h 114"/>
                <a:gd name="T34" fmla="*/ 301588 w 126"/>
                <a:gd name="T35" fmla="*/ 431159 h 114"/>
                <a:gd name="T36" fmla="*/ 229054 w 126"/>
                <a:gd name="T37" fmla="*/ 431159 h 114"/>
                <a:gd name="T38" fmla="*/ 209966 w 126"/>
                <a:gd name="T39" fmla="*/ 434975 h 114"/>
                <a:gd name="T40" fmla="*/ 179425 w 126"/>
                <a:gd name="T41" fmla="*/ 434975 h 114"/>
                <a:gd name="T42" fmla="*/ 148885 w 126"/>
                <a:gd name="T43" fmla="*/ 434975 h 114"/>
                <a:gd name="T44" fmla="*/ 125980 w 126"/>
                <a:gd name="T45" fmla="*/ 434975 h 114"/>
                <a:gd name="T46" fmla="*/ 129797 w 126"/>
                <a:gd name="T47" fmla="*/ 404450 h 114"/>
                <a:gd name="T48" fmla="*/ 141250 w 126"/>
                <a:gd name="T49" fmla="*/ 404450 h 114"/>
                <a:gd name="T50" fmla="*/ 164155 w 126"/>
                <a:gd name="T51" fmla="*/ 400635 h 114"/>
                <a:gd name="T52" fmla="*/ 183243 w 126"/>
                <a:gd name="T53" fmla="*/ 400635 h 114"/>
                <a:gd name="T54" fmla="*/ 194696 w 126"/>
                <a:gd name="T55" fmla="*/ 389188 h 114"/>
                <a:gd name="T56" fmla="*/ 198513 w 126"/>
                <a:gd name="T57" fmla="*/ 370110 h 114"/>
                <a:gd name="T58" fmla="*/ 198513 w 126"/>
                <a:gd name="T59" fmla="*/ 331955 h 114"/>
                <a:gd name="T60" fmla="*/ 198513 w 126"/>
                <a:gd name="T61" fmla="*/ 293799 h 114"/>
                <a:gd name="T62" fmla="*/ 198513 w 126"/>
                <a:gd name="T63" fmla="*/ 267090 h 114"/>
                <a:gd name="T64" fmla="*/ 190878 w 126"/>
                <a:gd name="T65" fmla="*/ 248012 h 114"/>
                <a:gd name="T66" fmla="*/ 171790 w 126"/>
                <a:gd name="T67" fmla="*/ 209856 h 114"/>
                <a:gd name="T68" fmla="*/ 141250 w 126"/>
                <a:gd name="T69" fmla="*/ 160254 h 114"/>
                <a:gd name="T70" fmla="*/ 114527 w 126"/>
                <a:gd name="T71" fmla="*/ 110652 h 114"/>
                <a:gd name="T72" fmla="*/ 87804 w 126"/>
                <a:gd name="T73" fmla="*/ 68680 h 114"/>
                <a:gd name="T74" fmla="*/ 68716 w 126"/>
                <a:gd name="T75" fmla="*/ 45787 h 114"/>
                <a:gd name="T76" fmla="*/ 0 w 126"/>
                <a:gd name="T77" fmla="*/ 45787 h 114"/>
                <a:gd name="T78" fmla="*/ 0 w 126"/>
                <a:gd name="T79" fmla="*/ 0 h 114"/>
                <a:gd name="T80" fmla="*/ 229054 w 126"/>
                <a:gd name="T81" fmla="*/ 0 h 114"/>
                <a:gd name="T82" fmla="*/ 229054 w 126"/>
                <a:gd name="T83" fmla="*/ 3816 h 114"/>
                <a:gd name="T84" fmla="*/ 229054 w 126"/>
                <a:gd name="T85" fmla="*/ 3816 h 114"/>
                <a:gd name="T86" fmla="*/ 229054 w 126"/>
                <a:gd name="T87" fmla="*/ 11447 h 114"/>
                <a:gd name="T88" fmla="*/ 229054 w 126"/>
                <a:gd name="T89" fmla="*/ 45787 h 114"/>
                <a:gd name="T90" fmla="*/ 156520 w 126"/>
                <a:gd name="T91" fmla="*/ 45787 h 114"/>
                <a:gd name="T92" fmla="*/ 183243 w 126"/>
                <a:gd name="T93" fmla="*/ 91574 h 114"/>
                <a:gd name="T94" fmla="*/ 209966 w 126"/>
                <a:gd name="T95" fmla="*/ 144992 h 114"/>
                <a:gd name="T96" fmla="*/ 232871 w 126"/>
                <a:gd name="T97" fmla="*/ 186963 h 114"/>
                <a:gd name="T98" fmla="*/ 251959 w 126"/>
                <a:gd name="T99" fmla="*/ 221303 h 114"/>
                <a:gd name="T100" fmla="*/ 347398 w 126"/>
                <a:gd name="T101" fmla="*/ 103020 h 114"/>
                <a:gd name="T102" fmla="*/ 290135 w 126"/>
                <a:gd name="T103" fmla="*/ 103020 h 114"/>
                <a:gd name="T104" fmla="*/ 282500 w 126"/>
                <a:gd name="T105" fmla="*/ 61049 h 114"/>
                <a:gd name="T106" fmla="*/ 481013 w 126"/>
                <a:gd name="T107" fmla="*/ 61049 h 114"/>
                <a:gd name="T108" fmla="*/ 481013 w 126"/>
                <a:gd name="T109" fmla="*/ 64865 h 114"/>
                <a:gd name="T110" fmla="*/ 481013 w 126"/>
                <a:gd name="T111" fmla="*/ 64865 h 114"/>
                <a:gd name="T112" fmla="*/ 465743 w 126"/>
                <a:gd name="T113" fmla="*/ 95389 h 114"/>
                <a:gd name="T114" fmla="*/ 465743 w 126"/>
                <a:gd name="T115" fmla="*/ 95389 h 114"/>
                <a:gd name="T116" fmla="*/ 461925 w 126"/>
                <a:gd name="T117" fmla="*/ 103020 h 114"/>
                <a:gd name="T118" fmla="*/ 423750 w 126"/>
                <a:gd name="T119" fmla="*/ 103020 h 114"/>
                <a:gd name="T120" fmla="*/ 419932 w 126"/>
                <a:gd name="T121" fmla="*/ 106836 h 114"/>
                <a:gd name="T122" fmla="*/ 412297 w 126"/>
                <a:gd name="T123" fmla="*/ 110652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 h="114">
                  <a:moveTo>
                    <a:pt x="108" y="29"/>
                  </a:moveTo>
                  <a:cubicBezTo>
                    <a:pt x="108" y="29"/>
                    <a:pt x="107" y="30"/>
                    <a:pt x="105" y="32"/>
                  </a:cubicBezTo>
                  <a:cubicBezTo>
                    <a:pt x="98" y="38"/>
                    <a:pt x="98" y="38"/>
                    <a:pt x="98" y="38"/>
                  </a:cubicBezTo>
                  <a:cubicBezTo>
                    <a:pt x="90" y="47"/>
                    <a:pt x="90" y="47"/>
                    <a:pt x="90" y="47"/>
                  </a:cubicBezTo>
                  <a:cubicBezTo>
                    <a:pt x="87" y="51"/>
                    <a:pt x="85" y="54"/>
                    <a:pt x="82" y="57"/>
                  </a:cubicBezTo>
                  <a:cubicBezTo>
                    <a:pt x="80" y="60"/>
                    <a:pt x="78" y="63"/>
                    <a:pt x="76" y="65"/>
                  </a:cubicBezTo>
                  <a:cubicBezTo>
                    <a:pt x="74" y="68"/>
                    <a:pt x="73" y="70"/>
                    <a:pt x="73" y="71"/>
                  </a:cubicBezTo>
                  <a:cubicBezTo>
                    <a:pt x="73" y="72"/>
                    <a:pt x="73" y="73"/>
                    <a:pt x="73" y="77"/>
                  </a:cubicBezTo>
                  <a:cubicBezTo>
                    <a:pt x="73" y="80"/>
                    <a:pt x="73" y="83"/>
                    <a:pt x="73" y="87"/>
                  </a:cubicBezTo>
                  <a:cubicBezTo>
                    <a:pt x="73" y="91"/>
                    <a:pt x="73" y="94"/>
                    <a:pt x="73" y="97"/>
                  </a:cubicBezTo>
                  <a:cubicBezTo>
                    <a:pt x="73" y="101"/>
                    <a:pt x="73" y="103"/>
                    <a:pt x="73" y="104"/>
                  </a:cubicBezTo>
                  <a:cubicBezTo>
                    <a:pt x="73" y="104"/>
                    <a:pt x="75" y="104"/>
                    <a:pt x="77" y="104"/>
                  </a:cubicBezTo>
                  <a:cubicBezTo>
                    <a:pt x="82" y="104"/>
                    <a:pt x="82" y="104"/>
                    <a:pt x="82" y="104"/>
                  </a:cubicBezTo>
                  <a:cubicBezTo>
                    <a:pt x="84" y="104"/>
                    <a:pt x="86" y="104"/>
                    <a:pt x="88" y="104"/>
                  </a:cubicBezTo>
                  <a:cubicBezTo>
                    <a:pt x="90" y="105"/>
                    <a:pt x="91" y="105"/>
                    <a:pt x="92" y="105"/>
                  </a:cubicBezTo>
                  <a:cubicBezTo>
                    <a:pt x="92" y="114"/>
                    <a:pt x="92" y="114"/>
                    <a:pt x="92" y="114"/>
                  </a:cubicBezTo>
                  <a:cubicBezTo>
                    <a:pt x="91" y="114"/>
                    <a:pt x="90" y="114"/>
                    <a:pt x="87" y="114"/>
                  </a:cubicBezTo>
                  <a:cubicBezTo>
                    <a:pt x="85" y="114"/>
                    <a:pt x="82" y="113"/>
                    <a:pt x="79" y="113"/>
                  </a:cubicBezTo>
                  <a:cubicBezTo>
                    <a:pt x="60" y="113"/>
                    <a:pt x="60" y="113"/>
                    <a:pt x="60" y="113"/>
                  </a:cubicBezTo>
                  <a:cubicBezTo>
                    <a:pt x="59" y="113"/>
                    <a:pt x="57" y="114"/>
                    <a:pt x="55" y="114"/>
                  </a:cubicBezTo>
                  <a:cubicBezTo>
                    <a:pt x="52" y="114"/>
                    <a:pt x="50" y="114"/>
                    <a:pt x="47" y="114"/>
                  </a:cubicBezTo>
                  <a:cubicBezTo>
                    <a:pt x="44" y="114"/>
                    <a:pt x="41" y="114"/>
                    <a:pt x="39" y="114"/>
                  </a:cubicBezTo>
                  <a:cubicBezTo>
                    <a:pt x="33" y="114"/>
                    <a:pt x="33" y="114"/>
                    <a:pt x="33" y="114"/>
                  </a:cubicBezTo>
                  <a:cubicBezTo>
                    <a:pt x="34" y="106"/>
                    <a:pt x="34" y="106"/>
                    <a:pt x="34" y="106"/>
                  </a:cubicBezTo>
                  <a:cubicBezTo>
                    <a:pt x="37" y="106"/>
                    <a:pt x="37" y="106"/>
                    <a:pt x="37" y="106"/>
                  </a:cubicBezTo>
                  <a:cubicBezTo>
                    <a:pt x="39" y="106"/>
                    <a:pt x="41" y="106"/>
                    <a:pt x="43" y="105"/>
                  </a:cubicBezTo>
                  <a:cubicBezTo>
                    <a:pt x="44" y="105"/>
                    <a:pt x="46" y="105"/>
                    <a:pt x="48" y="105"/>
                  </a:cubicBezTo>
                  <a:cubicBezTo>
                    <a:pt x="49" y="104"/>
                    <a:pt x="51" y="104"/>
                    <a:pt x="51" y="102"/>
                  </a:cubicBezTo>
                  <a:cubicBezTo>
                    <a:pt x="52" y="102"/>
                    <a:pt x="52" y="100"/>
                    <a:pt x="52" y="97"/>
                  </a:cubicBezTo>
                  <a:cubicBezTo>
                    <a:pt x="52" y="94"/>
                    <a:pt x="52" y="91"/>
                    <a:pt x="52" y="87"/>
                  </a:cubicBezTo>
                  <a:cubicBezTo>
                    <a:pt x="52" y="84"/>
                    <a:pt x="52" y="80"/>
                    <a:pt x="52" y="77"/>
                  </a:cubicBezTo>
                  <a:cubicBezTo>
                    <a:pt x="52" y="73"/>
                    <a:pt x="52" y="71"/>
                    <a:pt x="52" y="70"/>
                  </a:cubicBezTo>
                  <a:cubicBezTo>
                    <a:pt x="52" y="69"/>
                    <a:pt x="52" y="67"/>
                    <a:pt x="50" y="65"/>
                  </a:cubicBezTo>
                  <a:cubicBezTo>
                    <a:pt x="49" y="62"/>
                    <a:pt x="47" y="59"/>
                    <a:pt x="45" y="55"/>
                  </a:cubicBezTo>
                  <a:cubicBezTo>
                    <a:pt x="37" y="42"/>
                    <a:pt x="37" y="42"/>
                    <a:pt x="37" y="42"/>
                  </a:cubicBezTo>
                  <a:cubicBezTo>
                    <a:pt x="30" y="29"/>
                    <a:pt x="30" y="29"/>
                    <a:pt x="30" y="29"/>
                  </a:cubicBezTo>
                  <a:cubicBezTo>
                    <a:pt x="23" y="18"/>
                    <a:pt x="23" y="18"/>
                    <a:pt x="23" y="18"/>
                  </a:cubicBezTo>
                  <a:cubicBezTo>
                    <a:pt x="21" y="15"/>
                    <a:pt x="19" y="13"/>
                    <a:pt x="18" y="12"/>
                  </a:cubicBezTo>
                  <a:cubicBezTo>
                    <a:pt x="0" y="12"/>
                    <a:pt x="0" y="12"/>
                    <a:pt x="0" y="12"/>
                  </a:cubicBezTo>
                  <a:cubicBezTo>
                    <a:pt x="0" y="0"/>
                    <a:pt x="0" y="0"/>
                    <a:pt x="0" y="0"/>
                  </a:cubicBezTo>
                  <a:cubicBezTo>
                    <a:pt x="60" y="0"/>
                    <a:pt x="60" y="0"/>
                    <a:pt x="60" y="0"/>
                  </a:cubicBezTo>
                  <a:cubicBezTo>
                    <a:pt x="60" y="1"/>
                    <a:pt x="60" y="1"/>
                    <a:pt x="60" y="1"/>
                  </a:cubicBezTo>
                  <a:cubicBezTo>
                    <a:pt x="60" y="1"/>
                    <a:pt x="60" y="1"/>
                    <a:pt x="60" y="1"/>
                  </a:cubicBezTo>
                  <a:cubicBezTo>
                    <a:pt x="60" y="3"/>
                    <a:pt x="60" y="3"/>
                    <a:pt x="60" y="3"/>
                  </a:cubicBezTo>
                  <a:cubicBezTo>
                    <a:pt x="60" y="12"/>
                    <a:pt x="60" y="12"/>
                    <a:pt x="60" y="12"/>
                  </a:cubicBezTo>
                  <a:cubicBezTo>
                    <a:pt x="41" y="12"/>
                    <a:pt x="41" y="12"/>
                    <a:pt x="41" y="12"/>
                  </a:cubicBezTo>
                  <a:cubicBezTo>
                    <a:pt x="48" y="24"/>
                    <a:pt x="48" y="24"/>
                    <a:pt x="48" y="24"/>
                  </a:cubicBezTo>
                  <a:cubicBezTo>
                    <a:pt x="55" y="38"/>
                    <a:pt x="55" y="38"/>
                    <a:pt x="55" y="38"/>
                  </a:cubicBezTo>
                  <a:cubicBezTo>
                    <a:pt x="61" y="49"/>
                    <a:pt x="61" y="49"/>
                    <a:pt x="61" y="49"/>
                  </a:cubicBezTo>
                  <a:cubicBezTo>
                    <a:pt x="66" y="58"/>
                    <a:pt x="66" y="58"/>
                    <a:pt x="66" y="58"/>
                  </a:cubicBezTo>
                  <a:cubicBezTo>
                    <a:pt x="91" y="27"/>
                    <a:pt x="91" y="27"/>
                    <a:pt x="91" y="27"/>
                  </a:cubicBezTo>
                  <a:cubicBezTo>
                    <a:pt x="76" y="27"/>
                    <a:pt x="76" y="27"/>
                    <a:pt x="76" y="27"/>
                  </a:cubicBezTo>
                  <a:cubicBezTo>
                    <a:pt x="74" y="16"/>
                    <a:pt x="74" y="16"/>
                    <a:pt x="74" y="16"/>
                  </a:cubicBezTo>
                  <a:cubicBezTo>
                    <a:pt x="126" y="16"/>
                    <a:pt x="126" y="16"/>
                    <a:pt x="126" y="16"/>
                  </a:cubicBezTo>
                  <a:cubicBezTo>
                    <a:pt x="126" y="17"/>
                    <a:pt x="126" y="17"/>
                    <a:pt x="126" y="17"/>
                  </a:cubicBezTo>
                  <a:cubicBezTo>
                    <a:pt x="126" y="17"/>
                    <a:pt x="126" y="17"/>
                    <a:pt x="126" y="17"/>
                  </a:cubicBezTo>
                  <a:cubicBezTo>
                    <a:pt x="122" y="25"/>
                    <a:pt x="122" y="25"/>
                    <a:pt x="122" y="25"/>
                  </a:cubicBezTo>
                  <a:cubicBezTo>
                    <a:pt x="122" y="25"/>
                    <a:pt x="122" y="25"/>
                    <a:pt x="122" y="25"/>
                  </a:cubicBezTo>
                  <a:cubicBezTo>
                    <a:pt x="121" y="27"/>
                    <a:pt x="121" y="27"/>
                    <a:pt x="121" y="27"/>
                  </a:cubicBezTo>
                  <a:cubicBezTo>
                    <a:pt x="111" y="27"/>
                    <a:pt x="111" y="27"/>
                    <a:pt x="111" y="27"/>
                  </a:cubicBezTo>
                  <a:cubicBezTo>
                    <a:pt x="111" y="28"/>
                    <a:pt x="110" y="28"/>
                    <a:pt x="110" y="28"/>
                  </a:cubicBezTo>
                  <a:cubicBezTo>
                    <a:pt x="109" y="28"/>
                    <a:pt x="109" y="29"/>
                    <a:pt x="108" y="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44" name="Группа 187"/>
          <p:cNvGrpSpPr>
            <a:grpSpLocks/>
          </p:cNvGrpSpPr>
          <p:nvPr/>
        </p:nvGrpSpPr>
        <p:grpSpPr bwMode="auto">
          <a:xfrm>
            <a:off x="7627938" y="3552825"/>
            <a:ext cx="930275" cy="928688"/>
            <a:chOff x="7627938" y="3552825"/>
            <a:chExt cx="930275" cy="928688"/>
          </a:xfrm>
        </p:grpSpPr>
        <p:sp>
          <p:nvSpPr>
            <p:cNvPr id="45" name="Oval 80"/>
            <p:cNvSpPr>
              <a:spLocks noChangeArrowheads="1"/>
            </p:cNvSpPr>
            <p:nvPr/>
          </p:nvSpPr>
          <p:spPr bwMode="auto">
            <a:xfrm>
              <a:off x="7627938" y="3552825"/>
              <a:ext cx="930275" cy="928688"/>
            </a:xfrm>
            <a:prstGeom prst="ellipse">
              <a:avLst/>
            </a:prstGeom>
            <a:solidFill>
              <a:srgbClr val="00BF8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6" name="Freeform 81"/>
            <p:cNvSpPr>
              <a:spLocks/>
            </p:cNvSpPr>
            <p:nvPr/>
          </p:nvSpPr>
          <p:spPr bwMode="auto">
            <a:xfrm>
              <a:off x="7807325" y="3719513"/>
              <a:ext cx="571500" cy="595313"/>
            </a:xfrm>
            <a:custGeom>
              <a:avLst/>
              <a:gdLst>
                <a:gd name="T0" fmla="*/ 563880 w 150"/>
                <a:gd name="T1" fmla="*/ 293840 h 156"/>
                <a:gd name="T2" fmla="*/ 544830 w 150"/>
                <a:gd name="T3" fmla="*/ 278576 h 156"/>
                <a:gd name="T4" fmla="*/ 525780 w 150"/>
                <a:gd name="T5" fmla="*/ 278576 h 156"/>
                <a:gd name="T6" fmla="*/ 381000 w 150"/>
                <a:gd name="T7" fmla="*/ 251863 h 156"/>
                <a:gd name="T8" fmla="*/ 369570 w 150"/>
                <a:gd name="T9" fmla="*/ 244231 h 156"/>
                <a:gd name="T10" fmla="*/ 335280 w 150"/>
                <a:gd name="T11" fmla="*/ 164093 h 156"/>
                <a:gd name="T12" fmla="*/ 354330 w 150"/>
                <a:gd name="T13" fmla="*/ 103035 h 156"/>
                <a:gd name="T14" fmla="*/ 388620 w 150"/>
                <a:gd name="T15" fmla="*/ 87771 h 156"/>
                <a:gd name="T16" fmla="*/ 388620 w 150"/>
                <a:gd name="T17" fmla="*/ 87771 h 156"/>
                <a:gd name="T18" fmla="*/ 415290 w 150"/>
                <a:gd name="T19" fmla="*/ 106851 h 156"/>
                <a:gd name="T20" fmla="*/ 419100 w 150"/>
                <a:gd name="T21" fmla="*/ 202254 h 156"/>
                <a:gd name="T22" fmla="*/ 426720 w 150"/>
                <a:gd name="T23" fmla="*/ 217518 h 156"/>
                <a:gd name="T24" fmla="*/ 491490 w 150"/>
                <a:gd name="T25" fmla="*/ 228967 h 156"/>
                <a:gd name="T26" fmla="*/ 506730 w 150"/>
                <a:gd name="T27" fmla="*/ 217518 h 156"/>
                <a:gd name="T28" fmla="*/ 514350 w 150"/>
                <a:gd name="T29" fmla="*/ 145012 h 156"/>
                <a:gd name="T30" fmla="*/ 487680 w 150"/>
                <a:gd name="T31" fmla="*/ 57242 h 156"/>
                <a:gd name="T32" fmla="*/ 392430 w 150"/>
                <a:gd name="T33" fmla="*/ 3816 h 156"/>
                <a:gd name="T34" fmla="*/ 293370 w 150"/>
                <a:gd name="T35" fmla="*/ 38161 h 156"/>
                <a:gd name="T36" fmla="*/ 247650 w 150"/>
                <a:gd name="T37" fmla="*/ 167909 h 156"/>
                <a:gd name="T38" fmla="*/ 312420 w 150"/>
                <a:gd name="T39" fmla="*/ 309105 h 156"/>
                <a:gd name="T40" fmla="*/ 365760 w 150"/>
                <a:gd name="T41" fmla="*/ 339634 h 156"/>
                <a:gd name="T42" fmla="*/ 297180 w 150"/>
                <a:gd name="T43" fmla="*/ 438853 h 156"/>
                <a:gd name="T44" fmla="*/ 247650 w 150"/>
                <a:gd name="T45" fmla="*/ 496094 h 156"/>
                <a:gd name="T46" fmla="*/ 118110 w 150"/>
                <a:gd name="T47" fmla="*/ 267128 h 156"/>
                <a:gd name="T48" fmla="*/ 87630 w 150"/>
                <a:gd name="T49" fmla="*/ 91587 h 156"/>
                <a:gd name="T50" fmla="*/ 68580 w 150"/>
                <a:gd name="T51" fmla="*/ 76322 h 156"/>
                <a:gd name="T52" fmla="*/ 41910 w 150"/>
                <a:gd name="T53" fmla="*/ 80138 h 156"/>
                <a:gd name="T54" fmla="*/ 83820 w 150"/>
                <a:gd name="T55" fmla="*/ 76322 h 156"/>
                <a:gd name="T56" fmla="*/ 15240 w 150"/>
                <a:gd name="T57" fmla="*/ 80138 h 156"/>
                <a:gd name="T58" fmla="*/ 0 w 150"/>
                <a:gd name="T59" fmla="*/ 95403 h 156"/>
                <a:gd name="T60" fmla="*/ 34290 w 150"/>
                <a:gd name="T61" fmla="*/ 286208 h 156"/>
                <a:gd name="T62" fmla="*/ 102870 w 150"/>
                <a:gd name="T63" fmla="*/ 454117 h 156"/>
                <a:gd name="T64" fmla="*/ 228600 w 150"/>
                <a:gd name="T65" fmla="*/ 587681 h 156"/>
                <a:gd name="T66" fmla="*/ 251460 w 150"/>
                <a:gd name="T67" fmla="*/ 595313 h 156"/>
                <a:gd name="T68" fmla="*/ 278130 w 150"/>
                <a:gd name="T69" fmla="*/ 583865 h 156"/>
                <a:gd name="T70" fmla="*/ 361950 w 150"/>
                <a:gd name="T71" fmla="*/ 496094 h 156"/>
                <a:gd name="T72" fmla="*/ 430530 w 150"/>
                <a:gd name="T73" fmla="*/ 396875 h 156"/>
                <a:gd name="T74" fmla="*/ 449580 w 150"/>
                <a:gd name="T75" fmla="*/ 366346 h 156"/>
                <a:gd name="T76" fmla="*/ 556260 w 150"/>
                <a:gd name="T77" fmla="*/ 366346 h 156"/>
                <a:gd name="T78" fmla="*/ 571500 w 150"/>
                <a:gd name="T79" fmla="*/ 347266 h 156"/>
                <a:gd name="T80" fmla="*/ 563880 w 150"/>
                <a:gd name="T81" fmla="*/ 293840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 h="156">
                  <a:moveTo>
                    <a:pt x="148" y="77"/>
                  </a:moveTo>
                  <a:cubicBezTo>
                    <a:pt x="148" y="74"/>
                    <a:pt x="146" y="73"/>
                    <a:pt x="143" y="73"/>
                  </a:cubicBezTo>
                  <a:cubicBezTo>
                    <a:pt x="142" y="73"/>
                    <a:pt x="140" y="73"/>
                    <a:pt x="138" y="73"/>
                  </a:cubicBezTo>
                  <a:cubicBezTo>
                    <a:pt x="126" y="73"/>
                    <a:pt x="110" y="72"/>
                    <a:pt x="100" y="66"/>
                  </a:cubicBezTo>
                  <a:cubicBezTo>
                    <a:pt x="99" y="65"/>
                    <a:pt x="98" y="64"/>
                    <a:pt x="97" y="64"/>
                  </a:cubicBezTo>
                  <a:cubicBezTo>
                    <a:pt x="90" y="57"/>
                    <a:pt x="88" y="49"/>
                    <a:pt x="88" y="43"/>
                  </a:cubicBezTo>
                  <a:cubicBezTo>
                    <a:pt x="88" y="36"/>
                    <a:pt x="90" y="30"/>
                    <a:pt x="93" y="27"/>
                  </a:cubicBezTo>
                  <a:cubicBezTo>
                    <a:pt x="96" y="24"/>
                    <a:pt x="100" y="23"/>
                    <a:pt x="102" y="23"/>
                  </a:cubicBezTo>
                  <a:cubicBezTo>
                    <a:pt x="102" y="23"/>
                    <a:pt x="102" y="23"/>
                    <a:pt x="102" y="23"/>
                  </a:cubicBezTo>
                  <a:cubicBezTo>
                    <a:pt x="102" y="23"/>
                    <a:pt x="106" y="24"/>
                    <a:pt x="109" y="28"/>
                  </a:cubicBezTo>
                  <a:cubicBezTo>
                    <a:pt x="111" y="31"/>
                    <a:pt x="114" y="38"/>
                    <a:pt x="110" y="53"/>
                  </a:cubicBezTo>
                  <a:cubicBezTo>
                    <a:pt x="110" y="55"/>
                    <a:pt x="111" y="56"/>
                    <a:pt x="112" y="57"/>
                  </a:cubicBezTo>
                  <a:cubicBezTo>
                    <a:pt x="118" y="59"/>
                    <a:pt x="124" y="59"/>
                    <a:pt x="129" y="60"/>
                  </a:cubicBezTo>
                  <a:cubicBezTo>
                    <a:pt x="131" y="60"/>
                    <a:pt x="132" y="59"/>
                    <a:pt x="133" y="57"/>
                  </a:cubicBezTo>
                  <a:cubicBezTo>
                    <a:pt x="134" y="50"/>
                    <a:pt x="135" y="44"/>
                    <a:pt x="135" y="38"/>
                  </a:cubicBezTo>
                  <a:cubicBezTo>
                    <a:pt x="134" y="29"/>
                    <a:pt x="132" y="21"/>
                    <a:pt x="128" y="15"/>
                  </a:cubicBezTo>
                  <a:cubicBezTo>
                    <a:pt x="122" y="6"/>
                    <a:pt x="113" y="1"/>
                    <a:pt x="103" y="1"/>
                  </a:cubicBezTo>
                  <a:cubicBezTo>
                    <a:pt x="96" y="0"/>
                    <a:pt x="86" y="3"/>
                    <a:pt x="77" y="10"/>
                  </a:cubicBezTo>
                  <a:cubicBezTo>
                    <a:pt x="72" y="16"/>
                    <a:pt x="65" y="26"/>
                    <a:pt x="65" y="44"/>
                  </a:cubicBezTo>
                  <a:cubicBezTo>
                    <a:pt x="65" y="58"/>
                    <a:pt x="71" y="71"/>
                    <a:pt x="82" y="81"/>
                  </a:cubicBezTo>
                  <a:cubicBezTo>
                    <a:pt x="86" y="84"/>
                    <a:pt x="90" y="87"/>
                    <a:pt x="96" y="89"/>
                  </a:cubicBezTo>
                  <a:cubicBezTo>
                    <a:pt x="90" y="100"/>
                    <a:pt x="83" y="109"/>
                    <a:pt x="78" y="115"/>
                  </a:cubicBezTo>
                  <a:cubicBezTo>
                    <a:pt x="73" y="121"/>
                    <a:pt x="68" y="126"/>
                    <a:pt x="65" y="130"/>
                  </a:cubicBezTo>
                  <a:cubicBezTo>
                    <a:pt x="47" y="116"/>
                    <a:pt x="37" y="90"/>
                    <a:pt x="31" y="70"/>
                  </a:cubicBezTo>
                  <a:cubicBezTo>
                    <a:pt x="26" y="50"/>
                    <a:pt x="23" y="31"/>
                    <a:pt x="23" y="24"/>
                  </a:cubicBezTo>
                  <a:cubicBezTo>
                    <a:pt x="22" y="22"/>
                    <a:pt x="21" y="20"/>
                    <a:pt x="18" y="20"/>
                  </a:cubicBezTo>
                  <a:cubicBezTo>
                    <a:pt x="11" y="21"/>
                    <a:pt x="11" y="21"/>
                    <a:pt x="11" y="21"/>
                  </a:cubicBezTo>
                  <a:cubicBezTo>
                    <a:pt x="22" y="20"/>
                    <a:pt x="22" y="20"/>
                    <a:pt x="22" y="20"/>
                  </a:cubicBezTo>
                  <a:cubicBezTo>
                    <a:pt x="4" y="21"/>
                    <a:pt x="4" y="21"/>
                    <a:pt x="4" y="21"/>
                  </a:cubicBezTo>
                  <a:cubicBezTo>
                    <a:pt x="1" y="21"/>
                    <a:pt x="0" y="23"/>
                    <a:pt x="0" y="25"/>
                  </a:cubicBezTo>
                  <a:cubicBezTo>
                    <a:pt x="1" y="34"/>
                    <a:pt x="3" y="53"/>
                    <a:pt x="9" y="75"/>
                  </a:cubicBezTo>
                  <a:cubicBezTo>
                    <a:pt x="14" y="92"/>
                    <a:pt x="20" y="107"/>
                    <a:pt x="27" y="119"/>
                  </a:cubicBezTo>
                  <a:cubicBezTo>
                    <a:pt x="36" y="135"/>
                    <a:pt x="47" y="147"/>
                    <a:pt x="60" y="154"/>
                  </a:cubicBezTo>
                  <a:cubicBezTo>
                    <a:pt x="62" y="155"/>
                    <a:pt x="64" y="156"/>
                    <a:pt x="66" y="156"/>
                  </a:cubicBezTo>
                  <a:cubicBezTo>
                    <a:pt x="68" y="156"/>
                    <a:pt x="71" y="155"/>
                    <a:pt x="73" y="153"/>
                  </a:cubicBezTo>
                  <a:cubicBezTo>
                    <a:pt x="73" y="153"/>
                    <a:pt x="83" y="144"/>
                    <a:pt x="95" y="130"/>
                  </a:cubicBezTo>
                  <a:cubicBezTo>
                    <a:pt x="102" y="122"/>
                    <a:pt x="108" y="113"/>
                    <a:pt x="113" y="104"/>
                  </a:cubicBezTo>
                  <a:cubicBezTo>
                    <a:pt x="115" y="101"/>
                    <a:pt x="117" y="99"/>
                    <a:pt x="118" y="96"/>
                  </a:cubicBezTo>
                  <a:cubicBezTo>
                    <a:pt x="126" y="97"/>
                    <a:pt x="135" y="97"/>
                    <a:pt x="146" y="96"/>
                  </a:cubicBezTo>
                  <a:cubicBezTo>
                    <a:pt x="149" y="95"/>
                    <a:pt x="150" y="93"/>
                    <a:pt x="150" y="91"/>
                  </a:cubicBezTo>
                  <a:lnTo>
                    <a:pt x="14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47" name="Группа 186"/>
          <p:cNvGrpSpPr>
            <a:grpSpLocks/>
          </p:cNvGrpSpPr>
          <p:nvPr/>
        </p:nvGrpSpPr>
        <p:grpSpPr bwMode="auto">
          <a:xfrm>
            <a:off x="6300788" y="3552825"/>
            <a:ext cx="930275" cy="928688"/>
            <a:chOff x="6300788" y="3552825"/>
            <a:chExt cx="930275" cy="928688"/>
          </a:xfrm>
        </p:grpSpPr>
        <p:sp>
          <p:nvSpPr>
            <p:cNvPr id="48" name="Oval 82"/>
            <p:cNvSpPr>
              <a:spLocks noChangeArrowheads="1"/>
            </p:cNvSpPr>
            <p:nvPr/>
          </p:nvSpPr>
          <p:spPr bwMode="auto">
            <a:xfrm>
              <a:off x="6300788" y="3552825"/>
              <a:ext cx="930275" cy="928688"/>
            </a:xfrm>
            <a:prstGeom prst="ellipse">
              <a:avLst/>
            </a:prstGeom>
            <a:solidFill>
              <a:srgbClr val="006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9" name="Freeform 83"/>
            <p:cNvSpPr>
              <a:spLocks noEditPoints="1"/>
            </p:cNvSpPr>
            <p:nvPr/>
          </p:nvSpPr>
          <p:spPr bwMode="auto">
            <a:xfrm>
              <a:off x="6442075" y="3754438"/>
              <a:ext cx="647700" cy="547688"/>
            </a:xfrm>
            <a:custGeom>
              <a:avLst/>
              <a:gdLst>
                <a:gd name="T0" fmla="*/ 323850 w 408"/>
                <a:gd name="T1" fmla="*/ 103188 h 345"/>
                <a:gd name="T2" fmla="*/ 163513 w 408"/>
                <a:gd name="T3" fmla="*/ 204788 h 345"/>
                <a:gd name="T4" fmla="*/ 323850 w 408"/>
                <a:gd name="T5" fmla="*/ 307975 h 345"/>
                <a:gd name="T6" fmla="*/ 163513 w 408"/>
                <a:gd name="T7" fmla="*/ 411163 h 345"/>
                <a:gd name="T8" fmla="*/ 0 w 408"/>
                <a:gd name="T9" fmla="*/ 307975 h 345"/>
                <a:gd name="T10" fmla="*/ 163513 w 408"/>
                <a:gd name="T11" fmla="*/ 204788 h 345"/>
                <a:gd name="T12" fmla="*/ 0 w 408"/>
                <a:gd name="T13" fmla="*/ 103188 h 345"/>
                <a:gd name="T14" fmla="*/ 163513 w 408"/>
                <a:gd name="T15" fmla="*/ 0 h 345"/>
                <a:gd name="T16" fmla="*/ 323850 w 408"/>
                <a:gd name="T17" fmla="*/ 103188 h 345"/>
                <a:gd name="T18" fmla="*/ 160338 w 408"/>
                <a:gd name="T19" fmla="*/ 446088 h 345"/>
                <a:gd name="T20" fmla="*/ 323850 w 408"/>
                <a:gd name="T21" fmla="*/ 342900 h 345"/>
                <a:gd name="T22" fmla="*/ 484188 w 408"/>
                <a:gd name="T23" fmla="*/ 446088 h 345"/>
                <a:gd name="T24" fmla="*/ 323850 w 408"/>
                <a:gd name="T25" fmla="*/ 547688 h 345"/>
                <a:gd name="T26" fmla="*/ 160338 w 408"/>
                <a:gd name="T27" fmla="*/ 446088 h 345"/>
                <a:gd name="T28" fmla="*/ 323850 w 408"/>
                <a:gd name="T29" fmla="*/ 307975 h 345"/>
                <a:gd name="T30" fmla="*/ 484188 w 408"/>
                <a:gd name="T31" fmla="*/ 204788 h 345"/>
                <a:gd name="T32" fmla="*/ 323850 w 408"/>
                <a:gd name="T33" fmla="*/ 103188 h 345"/>
                <a:gd name="T34" fmla="*/ 484188 w 408"/>
                <a:gd name="T35" fmla="*/ 0 h 345"/>
                <a:gd name="T36" fmla="*/ 647700 w 408"/>
                <a:gd name="T37" fmla="*/ 103188 h 345"/>
                <a:gd name="T38" fmla="*/ 484188 w 408"/>
                <a:gd name="T39" fmla="*/ 204788 h 345"/>
                <a:gd name="T40" fmla="*/ 647700 w 408"/>
                <a:gd name="T41" fmla="*/ 307975 h 345"/>
                <a:gd name="T42" fmla="*/ 484188 w 408"/>
                <a:gd name="T43" fmla="*/ 411163 h 345"/>
                <a:gd name="T44" fmla="*/ 323850 w 408"/>
                <a:gd name="T45" fmla="*/ 307975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8" h="345">
                  <a:moveTo>
                    <a:pt x="204" y="65"/>
                  </a:moveTo>
                  <a:lnTo>
                    <a:pt x="103" y="129"/>
                  </a:lnTo>
                  <a:lnTo>
                    <a:pt x="204" y="194"/>
                  </a:lnTo>
                  <a:lnTo>
                    <a:pt x="103" y="259"/>
                  </a:lnTo>
                  <a:lnTo>
                    <a:pt x="0" y="194"/>
                  </a:lnTo>
                  <a:lnTo>
                    <a:pt x="103" y="129"/>
                  </a:lnTo>
                  <a:lnTo>
                    <a:pt x="0" y="65"/>
                  </a:lnTo>
                  <a:lnTo>
                    <a:pt x="103" y="0"/>
                  </a:lnTo>
                  <a:lnTo>
                    <a:pt x="204" y="65"/>
                  </a:lnTo>
                  <a:close/>
                  <a:moveTo>
                    <a:pt x="101" y="281"/>
                  </a:moveTo>
                  <a:lnTo>
                    <a:pt x="204" y="216"/>
                  </a:lnTo>
                  <a:lnTo>
                    <a:pt x="305" y="281"/>
                  </a:lnTo>
                  <a:lnTo>
                    <a:pt x="204" y="345"/>
                  </a:lnTo>
                  <a:lnTo>
                    <a:pt x="101" y="281"/>
                  </a:lnTo>
                  <a:close/>
                  <a:moveTo>
                    <a:pt x="204" y="194"/>
                  </a:moveTo>
                  <a:lnTo>
                    <a:pt x="305" y="129"/>
                  </a:lnTo>
                  <a:lnTo>
                    <a:pt x="204" y="65"/>
                  </a:lnTo>
                  <a:lnTo>
                    <a:pt x="305" y="0"/>
                  </a:lnTo>
                  <a:lnTo>
                    <a:pt x="408" y="65"/>
                  </a:lnTo>
                  <a:lnTo>
                    <a:pt x="305" y="129"/>
                  </a:lnTo>
                  <a:lnTo>
                    <a:pt x="408" y="194"/>
                  </a:lnTo>
                  <a:lnTo>
                    <a:pt x="305" y="259"/>
                  </a:lnTo>
                  <a:lnTo>
                    <a:pt x="20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0" name="Группа 185"/>
          <p:cNvGrpSpPr>
            <a:grpSpLocks/>
          </p:cNvGrpSpPr>
          <p:nvPr/>
        </p:nvGrpSpPr>
        <p:grpSpPr bwMode="auto">
          <a:xfrm>
            <a:off x="4973638" y="3552825"/>
            <a:ext cx="930275" cy="928688"/>
            <a:chOff x="4973638" y="3552825"/>
            <a:chExt cx="930275" cy="928688"/>
          </a:xfrm>
        </p:grpSpPr>
        <p:sp>
          <p:nvSpPr>
            <p:cNvPr id="51" name="Oval 84"/>
            <p:cNvSpPr>
              <a:spLocks noChangeArrowheads="1"/>
            </p:cNvSpPr>
            <p:nvPr/>
          </p:nvSpPr>
          <p:spPr bwMode="auto">
            <a:xfrm>
              <a:off x="4973638" y="3552825"/>
              <a:ext cx="930275" cy="928688"/>
            </a:xfrm>
            <a:prstGeom prst="ellipse">
              <a:avLst/>
            </a:prstGeom>
            <a:solidFill>
              <a:srgbClr val="00C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52" name="Freeform 85"/>
            <p:cNvSpPr>
              <a:spLocks/>
            </p:cNvSpPr>
            <p:nvPr/>
          </p:nvSpPr>
          <p:spPr bwMode="auto">
            <a:xfrm>
              <a:off x="5248275" y="3700463"/>
              <a:ext cx="381000" cy="633413"/>
            </a:xfrm>
            <a:custGeom>
              <a:avLst/>
              <a:gdLst>
                <a:gd name="T0" fmla="*/ 381000 w 240"/>
                <a:gd name="T1" fmla="*/ 114300 h 399"/>
                <a:gd name="T2" fmla="*/ 263525 w 240"/>
                <a:gd name="T3" fmla="*/ 347663 h 399"/>
                <a:gd name="T4" fmla="*/ 381000 w 240"/>
                <a:gd name="T5" fmla="*/ 347663 h 399"/>
                <a:gd name="T6" fmla="*/ 381000 w 240"/>
                <a:gd name="T7" fmla="*/ 511175 h 399"/>
                <a:gd name="T8" fmla="*/ 184150 w 240"/>
                <a:gd name="T9" fmla="*/ 511175 h 399"/>
                <a:gd name="T10" fmla="*/ 122238 w 240"/>
                <a:gd name="T11" fmla="*/ 633413 h 399"/>
                <a:gd name="T12" fmla="*/ 0 w 240"/>
                <a:gd name="T13" fmla="*/ 633413 h 399"/>
                <a:gd name="T14" fmla="*/ 0 w 240"/>
                <a:gd name="T15" fmla="*/ 525463 h 399"/>
                <a:gd name="T16" fmla="*/ 122238 w 240"/>
                <a:gd name="T17" fmla="*/ 285750 h 399"/>
                <a:gd name="T18" fmla="*/ 0 w 240"/>
                <a:gd name="T19" fmla="*/ 285750 h 399"/>
                <a:gd name="T20" fmla="*/ 0 w 240"/>
                <a:gd name="T21" fmla="*/ 125413 h 399"/>
                <a:gd name="T22" fmla="*/ 203200 w 240"/>
                <a:gd name="T23" fmla="*/ 125413 h 399"/>
                <a:gd name="T24" fmla="*/ 266700 w 240"/>
                <a:gd name="T25" fmla="*/ 0 h 399"/>
                <a:gd name="T26" fmla="*/ 381000 w 240"/>
                <a:gd name="T27" fmla="*/ 0 h 399"/>
                <a:gd name="T28" fmla="*/ 381000 w 240"/>
                <a:gd name="T29" fmla="*/ 11430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399">
                  <a:moveTo>
                    <a:pt x="240" y="72"/>
                  </a:moveTo>
                  <a:lnTo>
                    <a:pt x="166" y="219"/>
                  </a:lnTo>
                  <a:lnTo>
                    <a:pt x="240" y="219"/>
                  </a:lnTo>
                  <a:lnTo>
                    <a:pt x="240" y="322"/>
                  </a:lnTo>
                  <a:lnTo>
                    <a:pt x="116" y="322"/>
                  </a:lnTo>
                  <a:lnTo>
                    <a:pt x="77" y="399"/>
                  </a:lnTo>
                  <a:lnTo>
                    <a:pt x="0" y="399"/>
                  </a:lnTo>
                  <a:lnTo>
                    <a:pt x="0" y="331"/>
                  </a:lnTo>
                  <a:lnTo>
                    <a:pt x="77" y="180"/>
                  </a:lnTo>
                  <a:lnTo>
                    <a:pt x="0" y="180"/>
                  </a:lnTo>
                  <a:lnTo>
                    <a:pt x="0" y="79"/>
                  </a:lnTo>
                  <a:lnTo>
                    <a:pt x="128" y="79"/>
                  </a:lnTo>
                  <a:lnTo>
                    <a:pt x="168" y="0"/>
                  </a:lnTo>
                  <a:lnTo>
                    <a:pt x="240" y="0"/>
                  </a:lnTo>
                  <a:lnTo>
                    <a:pt x="24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3" name="Группа 184"/>
          <p:cNvGrpSpPr>
            <a:grpSpLocks/>
          </p:cNvGrpSpPr>
          <p:nvPr/>
        </p:nvGrpSpPr>
        <p:grpSpPr bwMode="auto">
          <a:xfrm>
            <a:off x="3648075" y="3552825"/>
            <a:ext cx="930275" cy="928688"/>
            <a:chOff x="3648075" y="3552825"/>
            <a:chExt cx="930275" cy="928688"/>
          </a:xfrm>
        </p:grpSpPr>
        <p:sp>
          <p:nvSpPr>
            <p:cNvPr id="54" name="Oval 86"/>
            <p:cNvSpPr>
              <a:spLocks noChangeArrowheads="1"/>
            </p:cNvSpPr>
            <p:nvPr/>
          </p:nvSpPr>
          <p:spPr bwMode="auto">
            <a:xfrm>
              <a:off x="3648075" y="3552825"/>
              <a:ext cx="930275" cy="928688"/>
            </a:xfrm>
            <a:prstGeom prst="ellipse">
              <a:avLst/>
            </a:prstGeom>
            <a:solidFill>
              <a:srgbClr val="FF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55" name="Freeform 87"/>
            <p:cNvSpPr>
              <a:spLocks noEditPoints="1"/>
            </p:cNvSpPr>
            <p:nvPr/>
          </p:nvSpPr>
          <p:spPr bwMode="auto">
            <a:xfrm>
              <a:off x="3822700" y="3773488"/>
              <a:ext cx="579438" cy="487363"/>
            </a:xfrm>
            <a:custGeom>
              <a:avLst/>
              <a:gdLst>
                <a:gd name="T0" fmla="*/ 579438 w 152"/>
                <a:gd name="T1" fmla="*/ 239874 h 128"/>
                <a:gd name="T2" fmla="*/ 514632 w 152"/>
                <a:gd name="T3" fmla="*/ 175146 h 128"/>
                <a:gd name="T4" fmla="*/ 472699 w 152"/>
                <a:gd name="T5" fmla="*/ 194184 h 128"/>
                <a:gd name="T6" fmla="*/ 301155 w 152"/>
                <a:gd name="T7" fmla="*/ 140878 h 128"/>
                <a:gd name="T8" fmla="*/ 339276 w 152"/>
                <a:gd name="T9" fmla="*/ 30460 h 128"/>
                <a:gd name="T10" fmla="*/ 434579 w 152"/>
                <a:gd name="T11" fmla="*/ 53305 h 128"/>
                <a:gd name="T12" fmla="*/ 434579 w 152"/>
                <a:gd name="T13" fmla="*/ 53305 h 128"/>
                <a:gd name="T14" fmla="*/ 487948 w 152"/>
                <a:gd name="T15" fmla="*/ 106611 h 128"/>
                <a:gd name="T16" fmla="*/ 541317 w 152"/>
                <a:gd name="T17" fmla="*/ 53305 h 128"/>
                <a:gd name="T18" fmla="*/ 487948 w 152"/>
                <a:gd name="T19" fmla="*/ 0 h 128"/>
                <a:gd name="T20" fmla="*/ 438391 w 152"/>
                <a:gd name="T21" fmla="*/ 34268 h 128"/>
                <a:gd name="T22" fmla="*/ 335464 w 152"/>
                <a:gd name="T23" fmla="*/ 11423 h 128"/>
                <a:gd name="T24" fmla="*/ 324028 w 152"/>
                <a:gd name="T25" fmla="*/ 15230 h 128"/>
                <a:gd name="T26" fmla="*/ 282095 w 152"/>
                <a:gd name="T27" fmla="*/ 140878 h 128"/>
                <a:gd name="T28" fmla="*/ 106739 w 152"/>
                <a:gd name="T29" fmla="*/ 190376 h 128"/>
                <a:gd name="T30" fmla="*/ 64806 w 152"/>
                <a:gd name="T31" fmla="*/ 175146 h 128"/>
                <a:gd name="T32" fmla="*/ 0 w 152"/>
                <a:gd name="T33" fmla="*/ 239874 h 128"/>
                <a:gd name="T34" fmla="*/ 30497 w 152"/>
                <a:gd name="T35" fmla="*/ 293179 h 128"/>
                <a:gd name="T36" fmla="*/ 30497 w 152"/>
                <a:gd name="T37" fmla="*/ 316024 h 128"/>
                <a:gd name="T38" fmla="*/ 289719 w 152"/>
                <a:gd name="T39" fmla="*/ 487363 h 128"/>
                <a:gd name="T40" fmla="*/ 548941 w 152"/>
                <a:gd name="T41" fmla="*/ 316024 h 128"/>
                <a:gd name="T42" fmla="*/ 545129 w 152"/>
                <a:gd name="T43" fmla="*/ 293179 h 128"/>
                <a:gd name="T44" fmla="*/ 579438 w 152"/>
                <a:gd name="T45" fmla="*/ 239874 h 128"/>
                <a:gd name="T46" fmla="*/ 487948 w 152"/>
                <a:gd name="T47" fmla="*/ 19038 h 128"/>
                <a:gd name="T48" fmla="*/ 522257 w 152"/>
                <a:gd name="T49" fmla="*/ 53305 h 128"/>
                <a:gd name="T50" fmla="*/ 487948 w 152"/>
                <a:gd name="T51" fmla="*/ 87573 h 128"/>
                <a:gd name="T52" fmla="*/ 453639 w 152"/>
                <a:gd name="T53" fmla="*/ 53305 h 128"/>
                <a:gd name="T54" fmla="*/ 487948 w 152"/>
                <a:gd name="T55" fmla="*/ 19038 h 128"/>
                <a:gd name="T56" fmla="*/ 34309 w 152"/>
                <a:gd name="T57" fmla="*/ 274142 h 128"/>
                <a:gd name="T58" fmla="*/ 19060 w 152"/>
                <a:gd name="T59" fmla="*/ 239874 h 128"/>
                <a:gd name="T60" fmla="*/ 64806 w 152"/>
                <a:gd name="T61" fmla="*/ 190376 h 128"/>
                <a:gd name="T62" fmla="*/ 91490 w 152"/>
                <a:gd name="T63" fmla="*/ 201799 h 128"/>
                <a:gd name="T64" fmla="*/ 34309 w 152"/>
                <a:gd name="T65" fmla="*/ 274142 h 128"/>
                <a:gd name="T66" fmla="*/ 163920 w 152"/>
                <a:gd name="T67" fmla="*/ 281757 h 128"/>
                <a:gd name="T68" fmla="*/ 202041 w 152"/>
                <a:gd name="T69" fmla="*/ 243682 h 128"/>
                <a:gd name="T70" fmla="*/ 240162 w 152"/>
                <a:gd name="T71" fmla="*/ 281757 h 128"/>
                <a:gd name="T72" fmla="*/ 202041 w 152"/>
                <a:gd name="T73" fmla="*/ 319832 h 128"/>
                <a:gd name="T74" fmla="*/ 163920 w 152"/>
                <a:gd name="T75" fmla="*/ 281757 h 128"/>
                <a:gd name="T76" fmla="*/ 381209 w 152"/>
                <a:gd name="T77" fmla="*/ 395982 h 128"/>
                <a:gd name="T78" fmla="*/ 289719 w 152"/>
                <a:gd name="T79" fmla="*/ 422635 h 128"/>
                <a:gd name="T80" fmla="*/ 289719 w 152"/>
                <a:gd name="T81" fmla="*/ 422635 h 128"/>
                <a:gd name="T82" fmla="*/ 289719 w 152"/>
                <a:gd name="T83" fmla="*/ 422635 h 128"/>
                <a:gd name="T84" fmla="*/ 198229 w 152"/>
                <a:gd name="T85" fmla="*/ 395982 h 128"/>
                <a:gd name="T86" fmla="*/ 198229 w 152"/>
                <a:gd name="T87" fmla="*/ 384560 h 128"/>
                <a:gd name="T88" fmla="*/ 209665 w 152"/>
                <a:gd name="T89" fmla="*/ 384560 h 128"/>
                <a:gd name="T90" fmla="*/ 289719 w 152"/>
                <a:gd name="T91" fmla="*/ 407405 h 128"/>
                <a:gd name="T92" fmla="*/ 289719 w 152"/>
                <a:gd name="T93" fmla="*/ 407405 h 128"/>
                <a:gd name="T94" fmla="*/ 289719 w 152"/>
                <a:gd name="T95" fmla="*/ 407405 h 128"/>
                <a:gd name="T96" fmla="*/ 369773 w 152"/>
                <a:gd name="T97" fmla="*/ 384560 h 128"/>
                <a:gd name="T98" fmla="*/ 381209 w 152"/>
                <a:gd name="T99" fmla="*/ 384560 h 128"/>
                <a:gd name="T100" fmla="*/ 381209 w 152"/>
                <a:gd name="T101" fmla="*/ 395982 h 128"/>
                <a:gd name="T102" fmla="*/ 377397 w 152"/>
                <a:gd name="T103" fmla="*/ 319832 h 128"/>
                <a:gd name="T104" fmla="*/ 339276 w 152"/>
                <a:gd name="T105" fmla="*/ 281757 h 128"/>
                <a:gd name="T106" fmla="*/ 377397 w 152"/>
                <a:gd name="T107" fmla="*/ 243682 h 128"/>
                <a:gd name="T108" fmla="*/ 415518 w 152"/>
                <a:gd name="T109" fmla="*/ 281757 h 128"/>
                <a:gd name="T110" fmla="*/ 377397 w 152"/>
                <a:gd name="T111" fmla="*/ 319832 h 128"/>
                <a:gd name="T112" fmla="*/ 541317 w 152"/>
                <a:gd name="T113" fmla="*/ 277949 h 128"/>
                <a:gd name="T114" fmla="*/ 487948 w 152"/>
                <a:gd name="T115" fmla="*/ 201799 h 128"/>
                <a:gd name="T116" fmla="*/ 514632 w 152"/>
                <a:gd name="T117" fmla="*/ 190376 h 128"/>
                <a:gd name="T118" fmla="*/ 560378 w 152"/>
                <a:gd name="T119" fmla="*/ 239874 h 128"/>
                <a:gd name="T120" fmla="*/ 541317 w 152"/>
                <a:gd name="T121" fmla="*/ 277949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2" h="128">
                  <a:moveTo>
                    <a:pt x="152" y="63"/>
                  </a:moveTo>
                  <a:cubicBezTo>
                    <a:pt x="152" y="53"/>
                    <a:pt x="145" y="46"/>
                    <a:pt x="135" y="46"/>
                  </a:cubicBezTo>
                  <a:cubicBezTo>
                    <a:pt x="131" y="46"/>
                    <a:pt x="127" y="48"/>
                    <a:pt x="124" y="51"/>
                  </a:cubicBezTo>
                  <a:cubicBezTo>
                    <a:pt x="112" y="43"/>
                    <a:pt x="97" y="38"/>
                    <a:pt x="79" y="37"/>
                  </a:cubicBezTo>
                  <a:cubicBezTo>
                    <a:pt x="89" y="8"/>
                    <a:pt x="89" y="8"/>
                    <a:pt x="89" y="8"/>
                  </a:cubicBezTo>
                  <a:cubicBezTo>
                    <a:pt x="114" y="14"/>
                    <a:pt x="114" y="14"/>
                    <a:pt x="114" y="14"/>
                  </a:cubicBezTo>
                  <a:cubicBezTo>
                    <a:pt x="114" y="14"/>
                    <a:pt x="114" y="14"/>
                    <a:pt x="114" y="14"/>
                  </a:cubicBezTo>
                  <a:cubicBezTo>
                    <a:pt x="114" y="22"/>
                    <a:pt x="120" y="28"/>
                    <a:pt x="128" y="28"/>
                  </a:cubicBezTo>
                  <a:cubicBezTo>
                    <a:pt x="136" y="28"/>
                    <a:pt x="142" y="22"/>
                    <a:pt x="142" y="14"/>
                  </a:cubicBezTo>
                  <a:cubicBezTo>
                    <a:pt x="142" y="6"/>
                    <a:pt x="136" y="0"/>
                    <a:pt x="128" y="0"/>
                  </a:cubicBezTo>
                  <a:cubicBezTo>
                    <a:pt x="122" y="0"/>
                    <a:pt x="117" y="4"/>
                    <a:pt x="115" y="9"/>
                  </a:cubicBezTo>
                  <a:cubicBezTo>
                    <a:pt x="88" y="3"/>
                    <a:pt x="88" y="3"/>
                    <a:pt x="88" y="3"/>
                  </a:cubicBezTo>
                  <a:cubicBezTo>
                    <a:pt x="87" y="2"/>
                    <a:pt x="85" y="3"/>
                    <a:pt x="85" y="4"/>
                  </a:cubicBezTo>
                  <a:cubicBezTo>
                    <a:pt x="74" y="37"/>
                    <a:pt x="74" y="37"/>
                    <a:pt x="74" y="37"/>
                  </a:cubicBezTo>
                  <a:cubicBezTo>
                    <a:pt x="56" y="38"/>
                    <a:pt x="40" y="42"/>
                    <a:pt x="28" y="50"/>
                  </a:cubicBezTo>
                  <a:cubicBezTo>
                    <a:pt x="25" y="47"/>
                    <a:pt x="21" y="46"/>
                    <a:pt x="17" y="46"/>
                  </a:cubicBezTo>
                  <a:cubicBezTo>
                    <a:pt x="7" y="46"/>
                    <a:pt x="0" y="53"/>
                    <a:pt x="0" y="63"/>
                  </a:cubicBezTo>
                  <a:cubicBezTo>
                    <a:pt x="0" y="69"/>
                    <a:pt x="3" y="74"/>
                    <a:pt x="8" y="77"/>
                  </a:cubicBezTo>
                  <a:cubicBezTo>
                    <a:pt x="8" y="79"/>
                    <a:pt x="8" y="81"/>
                    <a:pt x="8" y="83"/>
                  </a:cubicBezTo>
                  <a:cubicBezTo>
                    <a:pt x="8" y="107"/>
                    <a:pt x="38" y="128"/>
                    <a:pt x="76" y="128"/>
                  </a:cubicBezTo>
                  <a:cubicBezTo>
                    <a:pt x="113" y="128"/>
                    <a:pt x="144" y="107"/>
                    <a:pt x="144" y="83"/>
                  </a:cubicBezTo>
                  <a:cubicBezTo>
                    <a:pt x="144" y="81"/>
                    <a:pt x="144" y="79"/>
                    <a:pt x="143" y="77"/>
                  </a:cubicBezTo>
                  <a:cubicBezTo>
                    <a:pt x="149" y="75"/>
                    <a:pt x="152" y="69"/>
                    <a:pt x="152" y="63"/>
                  </a:cubicBezTo>
                  <a:close/>
                  <a:moveTo>
                    <a:pt x="128" y="5"/>
                  </a:moveTo>
                  <a:cubicBezTo>
                    <a:pt x="133" y="5"/>
                    <a:pt x="137" y="9"/>
                    <a:pt x="137" y="14"/>
                  </a:cubicBezTo>
                  <a:cubicBezTo>
                    <a:pt x="137" y="19"/>
                    <a:pt x="133" y="23"/>
                    <a:pt x="128" y="23"/>
                  </a:cubicBezTo>
                  <a:cubicBezTo>
                    <a:pt x="123" y="23"/>
                    <a:pt x="119" y="19"/>
                    <a:pt x="119" y="14"/>
                  </a:cubicBezTo>
                  <a:cubicBezTo>
                    <a:pt x="119" y="9"/>
                    <a:pt x="123" y="5"/>
                    <a:pt x="128" y="5"/>
                  </a:cubicBezTo>
                  <a:close/>
                  <a:moveTo>
                    <a:pt x="9" y="72"/>
                  </a:moveTo>
                  <a:cubicBezTo>
                    <a:pt x="6" y="70"/>
                    <a:pt x="5" y="66"/>
                    <a:pt x="5" y="63"/>
                  </a:cubicBezTo>
                  <a:cubicBezTo>
                    <a:pt x="5" y="56"/>
                    <a:pt x="10" y="50"/>
                    <a:pt x="17" y="50"/>
                  </a:cubicBezTo>
                  <a:cubicBezTo>
                    <a:pt x="19" y="50"/>
                    <a:pt x="22" y="51"/>
                    <a:pt x="24" y="53"/>
                  </a:cubicBezTo>
                  <a:cubicBezTo>
                    <a:pt x="17" y="59"/>
                    <a:pt x="12" y="65"/>
                    <a:pt x="9" y="72"/>
                  </a:cubicBezTo>
                  <a:close/>
                  <a:moveTo>
                    <a:pt x="43" y="74"/>
                  </a:moveTo>
                  <a:cubicBezTo>
                    <a:pt x="43" y="69"/>
                    <a:pt x="47" y="64"/>
                    <a:pt x="53" y="64"/>
                  </a:cubicBezTo>
                  <a:cubicBezTo>
                    <a:pt x="58" y="64"/>
                    <a:pt x="63" y="69"/>
                    <a:pt x="63" y="74"/>
                  </a:cubicBezTo>
                  <a:cubicBezTo>
                    <a:pt x="63" y="80"/>
                    <a:pt x="58" y="84"/>
                    <a:pt x="53" y="84"/>
                  </a:cubicBezTo>
                  <a:cubicBezTo>
                    <a:pt x="47" y="84"/>
                    <a:pt x="43" y="80"/>
                    <a:pt x="43" y="74"/>
                  </a:cubicBezTo>
                  <a:close/>
                  <a:moveTo>
                    <a:pt x="100" y="104"/>
                  </a:moveTo>
                  <a:cubicBezTo>
                    <a:pt x="95" y="109"/>
                    <a:pt x="87" y="111"/>
                    <a:pt x="76" y="111"/>
                  </a:cubicBezTo>
                  <a:cubicBezTo>
                    <a:pt x="76" y="111"/>
                    <a:pt x="76" y="111"/>
                    <a:pt x="76" y="111"/>
                  </a:cubicBezTo>
                  <a:cubicBezTo>
                    <a:pt x="76" y="111"/>
                    <a:pt x="76" y="111"/>
                    <a:pt x="76" y="111"/>
                  </a:cubicBezTo>
                  <a:cubicBezTo>
                    <a:pt x="65" y="111"/>
                    <a:pt x="57" y="109"/>
                    <a:pt x="52" y="104"/>
                  </a:cubicBezTo>
                  <a:cubicBezTo>
                    <a:pt x="51" y="103"/>
                    <a:pt x="51" y="102"/>
                    <a:pt x="52" y="101"/>
                  </a:cubicBezTo>
                  <a:cubicBezTo>
                    <a:pt x="53" y="100"/>
                    <a:pt x="54" y="100"/>
                    <a:pt x="55" y="101"/>
                  </a:cubicBezTo>
                  <a:cubicBezTo>
                    <a:pt x="59" y="105"/>
                    <a:pt x="66" y="107"/>
                    <a:pt x="76" y="107"/>
                  </a:cubicBezTo>
                  <a:cubicBezTo>
                    <a:pt x="76" y="107"/>
                    <a:pt x="76" y="107"/>
                    <a:pt x="76" y="107"/>
                  </a:cubicBezTo>
                  <a:cubicBezTo>
                    <a:pt x="76" y="107"/>
                    <a:pt x="76" y="107"/>
                    <a:pt x="76" y="107"/>
                  </a:cubicBezTo>
                  <a:cubicBezTo>
                    <a:pt x="86" y="107"/>
                    <a:pt x="93" y="105"/>
                    <a:pt x="97" y="101"/>
                  </a:cubicBezTo>
                  <a:cubicBezTo>
                    <a:pt x="98" y="100"/>
                    <a:pt x="99" y="100"/>
                    <a:pt x="100" y="101"/>
                  </a:cubicBezTo>
                  <a:cubicBezTo>
                    <a:pt x="101" y="102"/>
                    <a:pt x="101" y="103"/>
                    <a:pt x="100" y="104"/>
                  </a:cubicBezTo>
                  <a:close/>
                  <a:moveTo>
                    <a:pt x="99" y="84"/>
                  </a:moveTo>
                  <a:cubicBezTo>
                    <a:pt x="94" y="84"/>
                    <a:pt x="89" y="80"/>
                    <a:pt x="89" y="74"/>
                  </a:cubicBezTo>
                  <a:cubicBezTo>
                    <a:pt x="89" y="69"/>
                    <a:pt x="94" y="64"/>
                    <a:pt x="99" y="64"/>
                  </a:cubicBezTo>
                  <a:cubicBezTo>
                    <a:pt x="105" y="64"/>
                    <a:pt x="109" y="69"/>
                    <a:pt x="109" y="74"/>
                  </a:cubicBezTo>
                  <a:cubicBezTo>
                    <a:pt x="109" y="80"/>
                    <a:pt x="105" y="84"/>
                    <a:pt x="99" y="84"/>
                  </a:cubicBezTo>
                  <a:close/>
                  <a:moveTo>
                    <a:pt x="142" y="73"/>
                  </a:moveTo>
                  <a:cubicBezTo>
                    <a:pt x="140" y="65"/>
                    <a:pt x="135" y="59"/>
                    <a:pt x="128" y="53"/>
                  </a:cubicBezTo>
                  <a:cubicBezTo>
                    <a:pt x="130" y="51"/>
                    <a:pt x="132" y="50"/>
                    <a:pt x="135" y="50"/>
                  </a:cubicBezTo>
                  <a:cubicBezTo>
                    <a:pt x="142" y="50"/>
                    <a:pt x="147" y="56"/>
                    <a:pt x="147" y="63"/>
                  </a:cubicBezTo>
                  <a:cubicBezTo>
                    <a:pt x="147" y="67"/>
                    <a:pt x="145" y="70"/>
                    <a:pt x="142"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6" name="Группа 183"/>
          <p:cNvGrpSpPr>
            <a:grpSpLocks/>
          </p:cNvGrpSpPr>
          <p:nvPr/>
        </p:nvGrpSpPr>
        <p:grpSpPr bwMode="auto">
          <a:xfrm>
            <a:off x="2320925" y="3552825"/>
            <a:ext cx="930275" cy="928688"/>
            <a:chOff x="2320925" y="3552825"/>
            <a:chExt cx="930275" cy="928688"/>
          </a:xfrm>
        </p:grpSpPr>
        <p:sp>
          <p:nvSpPr>
            <p:cNvPr id="57" name="Oval 88"/>
            <p:cNvSpPr>
              <a:spLocks noChangeArrowheads="1"/>
            </p:cNvSpPr>
            <p:nvPr/>
          </p:nvSpPr>
          <p:spPr bwMode="auto">
            <a:xfrm>
              <a:off x="2320925" y="3552825"/>
              <a:ext cx="930275" cy="928688"/>
            </a:xfrm>
            <a:prstGeom prst="ellipse">
              <a:avLst/>
            </a:prstGeom>
            <a:solidFill>
              <a:srgbClr val="40C3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58" name="Freeform 89"/>
            <p:cNvSpPr>
              <a:spLocks noEditPoints="1"/>
            </p:cNvSpPr>
            <p:nvPr/>
          </p:nvSpPr>
          <p:spPr bwMode="auto">
            <a:xfrm>
              <a:off x="2546350" y="3751263"/>
              <a:ext cx="514350" cy="517525"/>
            </a:xfrm>
            <a:custGeom>
              <a:avLst/>
              <a:gdLst>
                <a:gd name="T0" fmla="*/ 381000 w 135"/>
                <a:gd name="T1" fmla="*/ 308232 h 136"/>
                <a:gd name="T2" fmla="*/ 335280 w 135"/>
                <a:gd name="T3" fmla="*/ 285400 h 136"/>
                <a:gd name="T4" fmla="*/ 323850 w 135"/>
                <a:gd name="T5" fmla="*/ 289205 h 136"/>
                <a:gd name="T6" fmla="*/ 300990 w 135"/>
                <a:gd name="T7" fmla="*/ 312037 h 136"/>
                <a:gd name="T8" fmla="*/ 285750 w 135"/>
                <a:gd name="T9" fmla="*/ 315842 h 136"/>
                <a:gd name="T10" fmla="*/ 236220 w 135"/>
                <a:gd name="T11" fmla="*/ 281594 h 136"/>
                <a:gd name="T12" fmla="*/ 201930 w 135"/>
                <a:gd name="T13" fmla="*/ 235931 h 136"/>
                <a:gd name="T14" fmla="*/ 205740 w 135"/>
                <a:gd name="T15" fmla="*/ 220709 h 136"/>
                <a:gd name="T16" fmla="*/ 217170 w 135"/>
                <a:gd name="T17" fmla="*/ 209293 h 136"/>
                <a:gd name="T18" fmla="*/ 220980 w 135"/>
                <a:gd name="T19" fmla="*/ 201683 h 136"/>
                <a:gd name="T20" fmla="*/ 220980 w 135"/>
                <a:gd name="T21" fmla="*/ 190267 h 136"/>
                <a:gd name="T22" fmla="*/ 205740 w 135"/>
                <a:gd name="T23" fmla="*/ 140797 h 136"/>
                <a:gd name="T24" fmla="*/ 190500 w 135"/>
                <a:gd name="T25" fmla="*/ 129381 h 136"/>
                <a:gd name="T26" fmla="*/ 179070 w 135"/>
                <a:gd name="T27" fmla="*/ 129381 h 136"/>
                <a:gd name="T28" fmla="*/ 160020 w 135"/>
                <a:gd name="T29" fmla="*/ 136992 h 136"/>
                <a:gd name="T30" fmla="*/ 137160 w 135"/>
                <a:gd name="T31" fmla="*/ 186461 h 136"/>
                <a:gd name="T32" fmla="*/ 160020 w 135"/>
                <a:gd name="T33" fmla="*/ 254957 h 136"/>
                <a:gd name="T34" fmla="*/ 266700 w 135"/>
                <a:gd name="T35" fmla="*/ 357701 h 136"/>
                <a:gd name="T36" fmla="*/ 342900 w 135"/>
                <a:gd name="T37" fmla="*/ 376728 h 136"/>
                <a:gd name="T38" fmla="*/ 388620 w 135"/>
                <a:gd name="T39" fmla="*/ 346285 h 136"/>
                <a:gd name="T40" fmla="*/ 392430 w 135"/>
                <a:gd name="T41" fmla="*/ 315842 h 136"/>
                <a:gd name="T42" fmla="*/ 381000 w 135"/>
                <a:gd name="T43" fmla="*/ 308232 h 136"/>
                <a:gd name="T44" fmla="*/ 262890 w 135"/>
                <a:gd name="T45" fmla="*/ 460445 h 136"/>
                <a:gd name="T46" fmla="*/ 144780 w 135"/>
                <a:gd name="T47" fmla="*/ 426197 h 136"/>
                <a:gd name="T48" fmla="*/ 64770 w 135"/>
                <a:gd name="T49" fmla="*/ 452834 h 136"/>
                <a:gd name="T50" fmla="*/ 91440 w 135"/>
                <a:gd name="T51" fmla="*/ 372922 h 136"/>
                <a:gd name="T52" fmla="*/ 49530 w 135"/>
                <a:gd name="T53" fmla="*/ 251152 h 136"/>
                <a:gd name="T54" fmla="*/ 262890 w 135"/>
                <a:gd name="T55" fmla="*/ 41859 h 136"/>
                <a:gd name="T56" fmla="*/ 472440 w 135"/>
                <a:gd name="T57" fmla="*/ 251152 h 136"/>
                <a:gd name="T58" fmla="*/ 262890 w 135"/>
                <a:gd name="T59" fmla="*/ 460445 h 136"/>
                <a:gd name="T60" fmla="*/ 262890 w 135"/>
                <a:gd name="T61" fmla="*/ 0 h 136"/>
                <a:gd name="T62" fmla="*/ 7620 w 135"/>
                <a:gd name="T63" fmla="*/ 251152 h 136"/>
                <a:gd name="T64" fmla="*/ 45720 w 135"/>
                <a:gd name="T65" fmla="*/ 380533 h 136"/>
                <a:gd name="T66" fmla="*/ 0 w 135"/>
                <a:gd name="T67" fmla="*/ 517525 h 136"/>
                <a:gd name="T68" fmla="*/ 140970 w 135"/>
                <a:gd name="T69" fmla="*/ 471861 h 136"/>
                <a:gd name="T70" fmla="*/ 262890 w 135"/>
                <a:gd name="T71" fmla="*/ 502304 h 136"/>
                <a:gd name="T72" fmla="*/ 514350 w 135"/>
                <a:gd name="T73" fmla="*/ 251152 h 136"/>
                <a:gd name="T74" fmla="*/ 262890 w 135"/>
                <a:gd name="T75" fmla="*/ 0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 h="136">
                  <a:moveTo>
                    <a:pt x="100" y="81"/>
                  </a:moveTo>
                  <a:cubicBezTo>
                    <a:pt x="98" y="80"/>
                    <a:pt x="90" y="76"/>
                    <a:pt x="88" y="75"/>
                  </a:cubicBezTo>
                  <a:cubicBezTo>
                    <a:pt x="87" y="75"/>
                    <a:pt x="86" y="74"/>
                    <a:pt x="85" y="76"/>
                  </a:cubicBezTo>
                  <a:cubicBezTo>
                    <a:pt x="83" y="78"/>
                    <a:pt x="80" y="81"/>
                    <a:pt x="79" y="82"/>
                  </a:cubicBezTo>
                  <a:cubicBezTo>
                    <a:pt x="78" y="83"/>
                    <a:pt x="77" y="84"/>
                    <a:pt x="75" y="83"/>
                  </a:cubicBezTo>
                  <a:cubicBezTo>
                    <a:pt x="74" y="82"/>
                    <a:pt x="68" y="80"/>
                    <a:pt x="62" y="74"/>
                  </a:cubicBezTo>
                  <a:cubicBezTo>
                    <a:pt x="57" y="69"/>
                    <a:pt x="54" y="63"/>
                    <a:pt x="53" y="62"/>
                  </a:cubicBezTo>
                  <a:cubicBezTo>
                    <a:pt x="52" y="60"/>
                    <a:pt x="53" y="59"/>
                    <a:pt x="54" y="58"/>
                  </a:cubicBezTo>
                  <a:cubicBezTo>
                    <a:pt x="55" y="57"/>
                    <a:pt x="56" y="56"/>
                    <a:pt x="57" y="55"/>
                  </a:cubicBezTo>
                  <a:cubicBezTo>
                    <a:pt x="57" y="54"/>
                    <a:pt x="58" y="54"/>
                    <a:pt x="58" y="53"/>
                  </a:cubicBezTo>
                  <a:cubicBezTo>
                    <a:pt x="59" y="51"/>
                    <a:pt x="59" y="50"/>
                    <a:pt x="58" y="50"/>
                  </a:cubicBezTo>
                  <a:cubicBezTo>
                    <a:pt x="58" y="49"/>
                    <a:pt x="55" y="40"/>
                    <a:pt x="54" y="37"/>
                  </a:cubicBezTo>
                  <a:cubicBezTo>
                    <a:pt x="52" y="33"/>
                    <a:pt x="51" y="34"/>
                    <a:pt x="50" y="34"/>
                  </a:cubicBezTo>
                  <a:cubicBezTo>
                    <a:pt x="49" y="34"/>
                    <a:pt x="48" y="34"/>
                    <a:pt x="47" y="34"/>
                  </a:cubicBezTo>
                  <a:cubicBezTo>
                    <a:pt x="45" y="34"/>
                    <a:pt x="44" y="34"/>
                    <a:pt x="42" y="36"/>
                  </a:cubicBezTo>
                  <a:cubicBezTo>
                    <a:pt x="40" y="37"/>
                    <a:pt x="36" y="41"/>
                    <a:pt x="36" y="49"/>
                  </a:cubicBezTo>
                  <a:cubicBezTo>
                    <a:pt x="35" y="58"/>
                    <a:pt x="41" y="66"/>
                    <a:pt x="42" y="67"/>
                  </a:cubicBezTo>
                  <a:cubicBezTo>
                    <a:pt x="43" y="68"/>
                    <a:pt x="53" y="86"/>
                    <a:pt x="70" y="94"/>
                  </a:cubicBezTo>
                  <a:cubicBezTo>
                    <a:pt x="87" y="101"/>
                    <a:pt x="87" y="99"/>
                    <a:pt x="90" y="99"/>
                  </a:cubicBezTo>
                  <a:cubicBezTo>
                    <a:pt x="93" y="99"/>
                    <a:pt x="100" y="95"/>
                    <a:pt x="102" y="91"/>
                  </a:cubicBezTo>
                  <a:cubicBezTo>
                    <a:pt x="103" y="87"/>
                    <a:pt x="103" y="84"/>
                    <a:pt x="103" y="83"/>
                  </a:cubicBezTo>
                  <a:cubicBezTo>
                    <a:pt x="103" y="82"/>
                    <a:pt x="101" y="82"/>
                    <a:pt x="100" y="81"/>
                  </a:cubicBezTo>
                  <a:close/>
                  <a:moveTo>
                    <a:pt x="69" y="121"/>
                  </a:moveTo>
                  <a:cubicBezTo>
                    <a:pt x="57" y="121"/>
                    <a:pt x="47" y="118"/>
                    <a:pt x="38" y="112"/>
                  </a:cubicBezTo>
                  <a:cubicBezTo>
                    <a:pt x="17" y="119"/>
                    <a:pt x="17" y="119"/>
                    <a:pt x="17" y="119"/>
                  </a:cubicBezTo>
                  <a:cubicBezTo>
                    <a:pt x="24" y="98"/>
                    <a:pt x="24" y="98"/>
                    <a:pt x="24" y="98"/>
                  </a:cubicBezTo>
                  <a:cubicBezTo>
                    <a:pt x="17" y="89"/>
                    <a:pt x="13" y="78"/>
                    <a:pt x="13" y="66"/>
                  </a:cubicBezTo>
                  <a:cubicBezTo>
                    <a:pt x="13" y="36"/>
                    <a:pt x="38" y="11"/>
                    <a:pt x="69" y="11"/>
                  </a:cubicBezTo>
                  <a:cubicBezTo>
                    <a:pt x="99" y="11"/>
                    <a:pt x="124" y="36"/>
                    <a:pt x="124" y="66"/>
                  </a:cubicBezTo>
                  <a:cubicBezTo>
                    <a:pt x="124" y="96"/>
                    <a:pt x="99" y="121"/>
                    <a:pt x="69" y="121"/>
                  </a:cubicBezTo>
                  <a:close/>
                  <a:moveTo>
                    <a:pt x="69" y="0"/>
                  </a:moveTo>
                  <a:cubicBezTo>
                    <a:pt x="32" y="0"/>
                    <a:pt x="2" y="29"/>
                    <a:pt x="2" y="66"/>
                  </a:cubicBezTo>
                  <a:cubicBezTo>
                    <a:pt x="2" y="79"/>
                    <a:pt x="6" y="90"/>
                    <a:pt x="12" y="100"/>
                  </a:cubicBezTo>
                  <a:cubicBezTo>
                    <a:pt x="0" y="136"/>
                    <a:pt x="0" y="136"/>
                    <a:pt x="0" y="136"/>
                  </a:cubicBezTo>
                  <a:cubicBezTo>
                    <a:pt x="37" y="124"/>
                    <a:pt x="37" y="124"/>
                    <a:pt x="37" y="124"/>
                  </a:cubicBezTo>
                  <a:cubicBezTo>
                    <a:pt x="46" y="129"/>
                    <a:pt x="57" y="132"/>
                    <a:pt x="69" y="132"/>
                  </a:cubicBezTo>
                  <a:cubicBezTo>
                    <a:pt x="105" y="132"/>
                    <a:pt x="135" y="103"/>
                    <a:pt x="135" y="66"/>
                  </a:cubicBezTo>
                  <a:cubicBezTo>
                    <a:pt x="135" y="29"/>
                    <a:pt x="105" y="0"/>
                    <a:pt x="69"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9" name="Группа 182"/>
          <p:cNvGrpSpPr>
            <a:grpSpLocks/>
          </p:cNvGrpSpPr>
          <p:nvPr/>
        </p:nvGrpSpPr>
        <p:grpSpPr bwMode="auto">
          <a:xfrm>
            <a:off x="993775" y="3552825"/>
            <a:ext cx="930275" cy="928688"/>
            <a:chOff x="993775" y="3552825"/>
            <a:chExt cx="930275" cy="928688"/>
          </a:xfrm>
        </p:grpSpPr>
        <p:sp>
          <p:nvSpPr>
            <p:cNvPr id="60" name="Oval 90"/>
            <p:cNvSpPr>
              <a:spLocks noChangeArrowheads="1"/>
            </p:cNvSpPr>
            <p:nvPr/>
          </p:nvSpPr>
          <p:spPr bwMode="auto">
            <a:xfrm>
              <a:off x="993775" y="3552825"/>
              <a:ext cx="930275" cy="928688"/>
            </a:xfrm>
            <a:prstGeom prst="ellipse">
              <a:avLst/>
            </a:prstGeom>
            <a:solidFill>
              <a:srgbClr val="32B1E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61" name="Freeform 91"/>
            <p:cNvSpPr>
              <a:spLocks/>
            </p:cNvSpPr>
            <p:nvPr/>
          </p:nvSpPr>
          <p:spPr bwMode="auto">
            <a:xfrm>
              <a:off x="1158875" y="3792538"/>
              <a:ext cx="525463" cy="471488"/>
            </a:xfrm>
            <a:custGeom>
              <a:avLst/>
              <a:gdLst>
                <a:gd name="T0" fmla="*/ 525463 w 138"/>
                <a:gd name="T1" fmla="*/ 26616 h 124"/>
                <a:gd name="T2" fmla="*/ 441694 w 138"/>
                <a:gd name="T3" fmla="*/ 444872 h 124"/>
                <a:gd name="T4" fmla="*/ 399809 w 138"/>
                <a:gd name="T5" fmla="*/ 460081 h 124"/>
                <a:gd name="T6" fmla="*/ 209424 w 138"/>
                <a:gd name="T7" fmla="*/ 311790 h 124"/>
                <a:gd name="T8" fmla="*/ 140885 w 138"/>
                <a:gd name="T9" fmla="*/ 281372 h 124"/>
                <a:gd name="T10" fmla="*/ 22846 w 138"/>
                <a:gd name="T11" fmla="*/ 239546 h 124"/>
                <a:gd name="T12" fmla="*/ 3808 w 138"/>
                <a:gd name="T13" fmla="*/ 220535 h 124"/>
                <a:gd name="T14" fmla="*/ 22846 w 138"/>
                <a:gd name="T15" fmla="*/ 197721 h 124"/>
                <a:gd name="T16" fmla="*/ 487386 w 138"/>
                <a:gd name="T17" fmla="*/ 15209 h 124"/>
                <a:gd name="T18" fmla="*/ 525463 w 138"/>
                <a:gd name="T19" fmla="*/ 2661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24">
                  <a:moveTo>
                    <a:pt x="138" y="7"/>
                  </a:moveTo>
                  <a:cubicBezTo>
                    <a:pt x="116" y="117"/>
                    <a:pt x="116" y="117"/>
                    <a:pt x="116" y="117"/>
                  </a:cubicBezTo>
                  <a:cubicBezTo>
                    <a:pt x="116" y="117"/>
                    <a:pt x="113" y="124"/>
                    <a:pt x="105" y="121"/>
                  </a:cubicBezTo>
                  <a:cubicBezTo>
                    <a:pt x="55" y="82"/>
                    <a:pt x="55" y="82"/>
                    <a:pt x="55" y="82"/>
                  </a:cubicBezTo>
                  <a:cubicBezTo>
                    <a:pt x="37" y="74"/>
                    <a:pt x="37" y="74"/>
                    <a:pt x="37" y="74"/>
                  </a:cubicBezTo>
                  <a:cubicBezTo>
                    <a:pt x="6" y="63"/>
                    <a:pt x="6" y="63"/>
                    <a:pt x="6" y="63"/>
                  </a:cubicBezTo>
                  <a:cubicBezTo>
                    <a:pt x="6" y="63"/>
                    <a:pt x="1" y="62"/>
                    <a:pt x="1" y="58"/>
                  </a:cubicBezTo>
                  <a:cubicBezTo>
                    <a:pt x="0" y="54"/>
                    <a:pt x="6" y="52"/>
                    <a:pt x="6" y="52"/>
                  </a:cubicBezTo>
                  <a:cubicBezTo>
                    <a:pt x="128" y="4"/>
                    <a:pt x="128" y="4"/>
                    <a:pt x="128" y="4"/>
                  </a:cubicBezTo>
                  <a:cubicBezTo>
                    <a:pt x="128" y="4"/>
                    <a:pt x="138" y="0"/>
                    <a:pt x="13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2" name="Freeform 92"/>
            <p:cNvSpPr>
              <a:spLocks/>
            </p:cNvSpPr>
            <p:nvPr/>
          </p:nvSpPr>
          <p:spPr bwMode="auto">
            <a:xfrm>
              <a:off x="1298575" y="3883025"/>
              <a:ext cx="298450" cy="350838"/>
            </a:xfrm>
            <a:custGeom>
              <a:avLst/>
              <a:gdLst>
                <a:gd name="T0" fmla="*/ 53568 w 78"/>
                <a:gd name="T1" fmla="*/ 350838 h 92"/>
                <a:gd name="T2" fmla="*/ 42089 w 78"/>
                <a:gd name="T3" fmla="*/ 327957 h 92"/>
                <a:gd name="T4" fmla="*/ 0 w 78"/>
                <a:gd name="T5" fmla="*/ 190673 h 92"/>
                <a:gd name="T6" fmla="*/ 279319 w 78"/>
                <a:gd name="T7" fmla="*/ 11440 h 92"/>
                <a:gd name="T8" fmla="*/ 294624 w 78"/>
                <a:gd name="T9" fmla="*/ 11440 h 92"/>
                <a:gd name="T10" fmla="*/ 290797 w 78"/>
                <a:gd name="T11" fmla="*/ 19067 h 92"/>
                <a:gd name="T12" fmla="*/ 68873 w 78"/>
                <a:gd name="T13" fmla="*/ 217367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92">
                  <a:moveTo>
                    <a:pt x="14" y="92"/>
                  </a:moveTo>
                  <a:cubicBezTo>
                    <a:pt x="14" y="92"/>
                    <a:pt x="13" y="92"/>
                    <a:pt x="11" y="86"/>
                  </a:cubicBezTo>
                  <a:cubicBezTo>
                    <a:pt x="9" y="80"/>
                    <a:pt x="0" y="50"/>
                    <a:pt x="0" y="50"/>
                  </a:cubicBezTo>
                  <a:cubicBezTo>
                    <a:pt x="73" y="3"/>
                    <a:pt x="73" y="3"/>
                    <a:pt x="73" y="3"/>
                  </a:cubicBezTo>
                  <a:cubicBezTo>
                    <a:pt x="73" y="3"/>
                    <a:pt x="78" y="0"/>
                    <a:pt x="77" y="3"/>
                  </a:cubicBezTo>
                  <a:cubicBezTo>
                    <a:pt x="77" y="3"/>
                    <a:pt x="78" y="3"/>
                    <a:pt x="76" y="5"/>
                  </a:cubicBezTo>
                  <a:cubicBezTo>
                    <a:pt x="74" y="7"/>
                    <a:pt x="18" y="57"/>
                    <a:pt x="18" y="57"/>
                  </a:cubicBezTo>
                </a:path>
              </a:pathLst>
            </a:custGeom>
            <a:solidFill>
              <a:srgbClr val="D2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 name="Freeform 93"/>
            <p:cNvSpPr>
              <a:spLocks/>
            </p:cNvSpPr>
            <p:nvPr/>
          </p:nvSpPr>
          <p:spPr bwMode="auto">
            <a:xfrm>
              <a:off x="1352550" y="4105275"/>
              <a:ext cx="87313" cy="128588"/>
            </a:xfrm>
            <a:custGeom>
              <a:avLst/>
              <a:gdLst>
                <a:gd name="T0" fmla="*/ 87313 w 23"/>
                <a:gd name="T1" fmla="*/ 56730 h 34"/>
                <a:gd name="T2" fmla="*/ 11389 w 23"/>
                <a:gd name="T3" fmla="*/ 124806 h 34"/>
                <a:gd name="T4" fmla="*/ 0 w 23"/>
                <a:gd name="T5" fmla="*/ 128588 h 34"/>
                <a:gd name="T6" fmla="*/ 15185 w 23"/>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4">
                  <a:moveTo>
                    <a:pt x="23" y="15"/>
                  </a:moveTo>
                  <a:cubicBezTo>
                    <a:pt x="3" y="33"/>
                    <a:pt x="3" y="33"/>
                    <a:pt x="3" y="33"/>
                  </a:cubicBezTo>
                  <a:cubicBezTo>
                    <a:pt x="3" y="33"/>
                    <a:pt x="2" y="34"/>
                    <a:pt x="0" y="34"/>
                  </a:cubicBezTo>
                  <a:cubicBezTo>
                    <a:pt x="4" y="0"/>
                    <a:pt x="4" y="0"/>
                    <a:pt x="4" y="0"/>
                  </a:cubicBezTo>
                </a:path>
              </a:pathLst>
            </a:custGeom>
            <a:solidFill>
              <a:srgbClr val="B5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4" name="Группа 174"/>
          <p:cNvGrpSpPr>
            <a:grpSpLocks/>
          </p:cNvGrpSpPr>
          <p:nvPr/>
        </p:nvGrpSpPr>
        <p:grpSpPr bwMode="auto">
          <a:xfrm>
            <a:off x="10280650" y="2227263"/>
            <a:ext cx="930275" cy="928687"/>
            <a:chOff x="10280650" y="2227263"/>
            <a:chExt cx="930275" cy="928688"/>
          </a:xfrm>
        </p:grpSpPr>
        <p:sp>
          <p:nvSpPr>
            <p:cNvPr id="65" name="Oval 94"/>
            <p:cNvSpPr>
              <a:spLocks noChangeArrowheads="1"/>
            </p:cNvSpPr>
            <p:nvPr/>
          </p:nvSpPr>
          <p:spPr bwMode="auto">
            <a:xfrm>
              <a:off x="10280650" y="2227263"/>
              <a:ext cx="930275" cy="928688"/>
            </a:xfrm>
            <a:prstGeom prst="ellipse">
              <a:avLst/>
            </a:prstGeom>
            <a:solidFill>
              <a:srgbClr val="35465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66" name="Freeform 95"/>
            <p:cNvSpPr>
              <a:spLocks noEditPoints="1"/>
            </p:cNvSpPr>
            <p:nvPr/>
          </p:nvSpPr>
          <p:spPr bwMode="auto">
            <a:xfrm>
              <a:off x="10585450" y="2409825"/>
              <a:ext cx="320675" cy="563563"/>
            </a:xfrm>
            <a:custGeom>
              <a:avLst/>
              <a:gdLst>
                <a:gd name="T0" fmla="*/ 190878 w 84"/>
                <a:gd name="T1" fmla="*/ 121851 h 148"/>
                <a:gd name="T2" fmla="*/ 190878 w 84"/>
                <a:gd name="T3" fmla="*/ 0 h 148"/>
                <a:gd name="T4" fmla="*/ 110709 w 84"/>
                <a:gd name="T5" fmla="*/ 0 h 148"/>
                <a:gd name="T6" fmla="*/ 106892 w 84"/>
                <a:gd name="T7" fmla="*/ 15231 h 148"/>
                <a:gd name="T8" fmla="*/ 106892 w 84"/>
                <a:gd name="T9" fmla="*/ 22847 h 148"/>
                <a:gd name="T10" fmla="*/ 34358 w 84"/>
                <a:gd name="T11" fmla="*/ 118044 h 148"/>
                <a:gd name="T12" fmla="*/ 0 w 84"/>
                <a:gd name="T13" fmla="*/ 121851 h 148"/>
                <a:gd name="T14" fmla="*/ 0 w 84"/>
                <a:gd name="T15" fmla="*/ 220856 h 148"/>
                <a:gd name="T16" fmla="*/ 57263 w 84"/>
                <a:gd name="T17" fmla="*/ 220856 h 148"/>
                <a:gd name="T18" fmla="*/ 61081 w 84"/>
                <a:gd name="T19" fmla="*/ 434096 h 148"/>
                <a:gd name="T20" fmla="*/ 61081 w 84"/>
                <a:gd name="T21" fmla="*/ 445519 h 148"/>
                <a:gd name="T22" fmla="*/ 156520 w 84"/>
                <a:gd name="T23" fmla="*/ 555947 h 148"/>
                <a:gd name="T24" fmla="*/ 225236 w 84"/>
                <a:gd name="T25" fmla="*/ 563563 h 148"/>
                <a:gd name="T26" fmla="*/ 320675 w 84"/>
                <a:gd name="T27" fmla="*/ 548332 h 148"/>
                <a:gd name="T28" fmla="*/ 320675 w 84"/>
                <a:gd name="T29" fmla="*/ 430288 h 148"/>
                <a:gd name="T30" fmla="*/ 271047 w 84"/>
                <a:gd name="T31" fmla="*/ 445519 h 148"/>
                <a:gd name="T32" fmla="*/ 198513 w 84"/>
                <a:gd name="T33" fmla="*/ 430288 h 148"/>
                <a:gd name="T34" fmla="*/ 194696 w 84"/>
                <a:gd name="T35" fmla="*/ 418864 h 148"/>
                <a:gd name="T36" fmla="*/ 190878 w 84"/>
                <a:gd name="T37" fmla="*/ 376978 h 148"/>
                <a:gd name="T38" fmla="*/ 190878 w 84"/>
                <a:gd name="T39" fmla="*/ 220856 h 148"/>
                <a:gd name="T40" fmla="*/ 316857 w 84"/>
                <a:gd name="T41" fmla="*/ 220856 h 148"/>
                <a:gd name="T42" fmla="*/ 316857 w 84"/>
                <a:gd name="T43" fmla="*/ 121851 h 148"/>
                <a:gd name="T44" fmla="*/ 190878 w 84"/>
                <a:gd name="T45" fmla="*/ 121851 h 148"/>
                <a:gd name="T46" fmla="*/ 190878 w 84"/>
                <a:gd name="T47" fmla="*/ 121851 h 148"/>
                <a:gd name="T48" fmla="*/ 190878 w 84"/>
                <a:gd name="T49" fmla="*/ 121851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48">
                  <a:moveTo>
                    <a:pt x="50" y="32"/>
                  </a:moveTo>
                  <a:cubicBezTo>
                    <a:pt x="50" y="0"/>
                    <a:pt x="50" y="0"/>
                    <a:pt x="50" y="0"/>
                  </a:cubicBezTo>
                  <a:cubicBezTo>
                    <a:pt x="29" y="0"/>
                    <a:pt x="29" y="0"/>
                    <a:pt x="29" y="0"/>
                  </a:cubicBezTo>
                  <a:cubicBezTo>
                    <a:pt x="29" y="1"/>
                    <a:pt x="28" y="3"/>
                    <a:pt x="28" y="4"/>
                  </a:cubicBezTo>
                  <a:cubicBezTo>
                    <a:pt x="28" y="5"/>
                    <a:pt x="28" y="5"/>
                    <a:pt x="28" y="6"/>
                  </a:cubicBezTo>
                  <a:cubicBezTo>
                    <a:pt x="26" y="18"/>
                    <a:pt x="20" y="26"/>
                    <a:pt x="9" y="31"/>
                  </a:cubicBezTo>
                  <a:cubicBezTo>
                    <a:pt x="6" y="32"/>
                    <a:pt x="3" y="32"/>
                    <a:pt x="0" y="32"/>
                  </a:cubicBezTo>
                  <a:cubicBezTo>
                    <a:pt x="0" y="58"/>
                    <a:pt x="0" y="58"/>
                    <a:pt x="0" y="58"/>
                  </a:cubicBezTo>
                  <a:cubicBezTo>
                    <a:pt x="15" y="58"/>
                    <a:pt x="15" y="58"/>
                    <a:pt x="15" y="58"/>
                  </a:cubicBezTo>
                  <a:cubicBezTo>
                    <a:pt x="16" y="95"/>
                    <a:pt x="16" y="113"/>
                    <a:pt x="16" y="114"/>
                  </a:cubicBezTo>
                  <a:cubicBezTo>
                    <a:pt x="16" y="117"/>
                    <a:pt x="16" y="117"/>
                    <a:pt x="16" y="117"/>
                  </a:cubicBezTo>
                  <a:cubicBezTo>
                    <a:pt x="18" y="132"/>
                    <a:pt x="26" y="142"/>
                    <a:pt x="41" y="146"/>
                  </a:cubicBezTo>
                  <a:cubicBezTo>
                    <a:pt x="47" y="147"/>
                    <a:pt x="53" y="148"/>
                    <a:pt x="59" y="148"/>
                  </a:cubicBezTo>
                  <a:cubicBezTo>
                    <a:pt x="68" y="148"/>
                    <a:pt x="76" y="146"/>
                    <a:pt x="84" y="144"/>
                  </a:cubicBezTo>
                  <a:cubicBezTo>
                    <a:pt x="84" y="113"/>
                    <a:pt x="84" y="113"/>
                    <a:pt x="84" y="113"/>
                  </a:cubicBezTo>
                  <a:cubicBezTo>
                    <a:pt x="79" y="115"/>
                    <a:pt x="75" y="116"/>
                    <a:pt x="71" y="117"/>
                  </a:cubicBezTo>
                  <a:cubicBezTo>
                    <a:pt x="64" y="119"/>
                    <a:pt x="57" y="118"/>
                    <a:pt x="52" y="113"/>
                  </a:cubicBezTo>
                  <a:cubicBezTo>
                    <a:pt x="52" y="112"/>
                    <a:pt x="51" y="111"/>
                    <a:pt x="51" y="110"/>
                  </a:cubicBezTo>
                  <a:cubicBezTo>
                    <a:pt x="50" y="106"/>
                    <a:pt x="50" y="102"/>
                    <a:pt x="50" y="99"/>
                  </a:cubicBezTo>
                  <a:cubicBezTo>
                    <a:pt x="50" y="58"/>
                    <a:pt x="50" y="58"/>
                    <a:pt x="50" y="58"/>
                  </a:cubicBezTo>
                  <a:cubicBezTo>
                    <a:pt x="83" y="58"/>
                    <a:pt x="83" y="58"/>
                    <a:pt x="83" y="58"/>
                  </a:cubicBezTo>
                  <a:cubicBezTo>
                    <a:pt x="83" y="32"/>
                    <a:pt x="83" y="32"/>
                    <a:pt x="83" y="32"/>
                  </a:cubicBezTo>
                  <a:lnTo>
                    <a:pt x="50" y="32"/>
                  </a:lnTo>
                  <a:close/>
                  <a:moveTo>
                    <a:pt x="50" y="32"/>
                  </a:moveTo>
                  <a:cubicBezTo>
                    <a:pt x="50" y="32"/>
                    <a:pt x="50" y="32"/>
                    <a:pt x="50" y="32"/>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67" name="Группа 175"/>
          <p:cNvGrpSpPr>
            <a:grpSpLocks/>
          </p:cNvGrpSpPr>
          <p:nvPr/>
        </p:nvGrpSpPr>
        <p:grpSpPr bwMode="auto">
          <a:xfrm>
            <a:off x="8955088" y="2227263"/>
            <a:ext cx="928687" cy="928687"/>
            <a:chOff x="8955088" y="2227263"/>
            <a:chExt cx="928688" cy="928688"/>
          </a:xfrm>
        </p:grpSpPr>
        <p:sp>
          <p:nvSpPr>
            <p:cNvPr id="68" name="Oval 96"/>
            <p:cNvSpPr>
              <a:spLocks noChangeArrowheads="1"/>
            </p:cNvSpPr>
            <p:nvPr/>
          </p:nvSpPr>
          <p:spPr bwMode="auto">
            <a:xfrm>
              <a:off x="8955088" y="2227263"/>
              <a:ext cx="928688" cy="92868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69" name="Freeform 97"/>
            <p:cNvSpPr>
              <a:spLocks noEditPoints="1"/>
            </p:cNvSpPr>
            <p:nvPr/>
          </p:nvSpPr>
          <p:spPr bwMode="auto">
            <a:xfrm>
              <a:off x="9240838" y="2420938"/>
              <a:ext cx="449263" cy="449263"/>
            </a:xfrm>
            <a:custGeom>
              <a:avLst/>
              <a:gdLst>
                <a:gd name="T0" fmla="*/ 64724 w 118"/>
                <a:gd name="T1" fmla="*/ 323622 h 118"/>
                <a:gd name="T2" fmla="*/ 0 w 118"/>
                <a:gd name="T3" fmla="*/ 384539 h 118"/>
                <a:gd name="T4" fmla="*/ 64724 w 118"/>
                <a:gd name="T5" fmla="*/ 449263 h 118"/>
                <a:gd name="T6" fmla="*/ 125641 w 118"/>
                <a:gd name="T7" fmla="*/ 384539 h 118"/>
                <a:gd name="T8" fmla="*/ 64724 w 118"/>
                <a:gd name="T9" fmla="*/ 323622 h 118"/>
                <a:gd name="T10" fmla="*/ 45688 w 118"/>
                <a:gd name="T11" fmla="*/ 159907 h 118"/>
                <a:gd name="T12" fmla="*/ 0 w 118"/>
                <a:gd name="T13" fmla="*/ 205595 h 118"/>
                <a:gd name="T14" fmla="*/ 45688 w 118"/>
                <a:gd name="T15" fmla="*/ 251283 h 118"/>
                <a:gd name="T16" fmla="*/ 197980 w 118"/>
                <a:gd name="T17" fmla="*/ 403575 h 118"/>
                <a:gd name="T18" fmla="*/ 243668 w 118"/>
                <a:gd name="T19" fmla="*/ 449263 h 118"/>
                <a:gd name="T20" fmla="*/ 289356 w 118"/>
                <a:gd name="T21" fmla="*/ 403575 h 118"/>
                <a:gd name="T22" fmla="*/ 45688 w 118"/>
                <a:gd name="T23" fmla="*/ 159907 h 118"/>
                <a:gd name="T24" fmla="*/ 45688 w 118"/>
                <a:gd name="T25" fmla="*/ 0 h 118"/>
                <a:gd name="T26" fmla="*/ 0 w 118"/>
                <a:gd name="T27" fmla="*/ 45688 h 118"/>
                <a:gd name="T28" fmla="*/ 45688 w 118"/>
                <a:gd name="T29" fmla="*/ 95183 h 118"/>
                <a:gd name="T30" fmla="*/ 354080 w 118"/>
                <a:gd name="T31" fmla="*/ 403575 h 118"/>
                <a:gd name="T32" fmla="*/ 403575 w 118"/>
                <a:gd name="T33" fmla="*/ 449263 h 118"/>
                <a:gd name="T34" fmla="*/ 449263 w 118"/>
                <a:gd name="T35" fmla="*/ 403575 h 118"/>
                <a:gd name="T36" fmla="*/ 45688 w 118"/>
                <a:gd name="T37" fmla="*/ 0 h 118"/>
                <a:gd name="T38" fmla="*/ 45688 w 118"/>
                <a:gd name="T39" fmla="*/ 0 h 118"/>
                <a:gd name="T40" fmla="*/ 45688 w 118"/>
                <a:gd name="T41" fmla="*/ 0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118">
                  <a:moveTo>
                    <a:pt x="17" y="85"/>
                  </a:moveTo>
                  <a:cubicBezTo>
                    <a:pt x="7" y="85"/>
                    <a:pt x="0" y="92"/>
                    <a:pt x="0" y="101"/>
                  </a:cubicBezTo>
                  <a:cubicBezTo>
                    <a:pt x="0" y="111"/>
                    <a:pt x="7" y="118"/>
                    <a:pt x="17" y="118"/>
                  </a:cubicBezTo>
                  <a:cubicBezTo>
                    <a:pt x="26" y="118"/>
                    <a:pt x="33" y="111"/>
                    <a:pt x="33" y="101"/>
                  </a:cubicBezTo>
                  <a:cubicBezTo>
                    <a:pt x="33" y="92"/>
                    <a:pt x="26" y="85"/>
                    <a:pt x="17" y="85"/>
                  </a:cubicBezTo>
                  <a:close/>
                  <a:moveTo>
                    <a:pt x="12" y="42"/>
                  </a:moveTo>
                  <a:cubicBezTo>
                    <a:pt x="5" y="42"/>
                    <a:pt x="0" y="48"/>
                    <a:pt x="0" y="54"/>
                  </a:cubicBezTo>
                  <a:cubicBezTo>
                    <a:pt x="0" y="61"/>
                    <a:pt x="5" y="66"/>
                    <a:pt x="12" y="66"/>
                  </a:cubicBezTo>
                  <a:cubicBezTo>
                    <a:pt x="34" y="66"/>
                    <a:pt x="52" y="84"/>
                    <a:pt x="52" y="106"/>
                  </a:cubicBezTo>
                  <a:cubicBezTo>
                    <a:pt x="52" y="113"/>
                    <a:pt x="57" y="118"/>
                    <a:pt x="64" y="118"/>
                  </a:cubicBezTo>
                  <a:cubicBezTo>
                    <a:pt x="70" y="118"/>
                    <a:pt x="76" y="113"/>
                    <a:pt x="76" y="106"/>
                  </a:cubicBezTo>
                  <a:cubicBezTo>
                    <a:pt x="76" y="71"/>
                    <a:pt x="47" y="42"/>
                    <a:pt x="12" y="42"/>
                  </a:cubicBezTo>
                  <a:close/>
                  <a:moveTo>
                    <a:pt x="12" y="0"/>
                  </a:moveTo>
                  <a:cubicBezTo>
                    <a:pt x="5" y="0"/>
                    <a:pt x="0" y="6"/>
                    <a:pt x="0" y="12"/>
                  </a:cubicBezTo>
                  <a:cubicBezTo>
                    <a:pt x="0" y="19"/>
                    <a:pt x="5" y="25"/>
                    <a:pt x="12" y="25"/>
                  </a:cubicBezTo>
                  <a:cubicBezTo>
                    <a:pt x="57" y="25"/>
                    <a:pt x="93" y="61"/>
                    <a:pt x="93" y="106"/>
                  </a:cubicBezTo>
                  <a:cubicBezTo>
                    <a:pt x="93" y="113"/>
                    <a:pt x="99" y="118"/>
                    <a:pt x="106" y="118"/>
                  </a:cubicBezTo>
                  <a:cubicBezTo>
                    <a:pt x="112" y="118"/>
                    <a:pt x="118" y="113"/>
                    <a:pt x="118" y="106"/>
                  </a:cubicBezTo>
                  <a:cubicBezTo>
                    <a:pt x="118" y="48"/>
                    <a:pt x="70" y="0"/>
                    <a:pt x="12" y="0"/>
                  </a:cubicBezTo>
                  <a:close/>
                  <a:moveTo>
                    <a:pt x="12" y="0"/>
                  </a:move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70" name="Группа 176"/>
          <p:cNvGrpSpPr>
            <a:grpSpLocks/>
          </p:cNvGrpSpPr>
          <p:nvPr/>
        </p:nvGrpSpPr>
        <p:grpSpPr bwMode="auto">
          <a:xfrm>
            <a:off x="7627938" y="2227263"/>
            <a:ext cx="930275" cy="928687"/>
            <a:chOff x="7627938" y="2227263"/>
            <a:chExt cx="930275" cy="928688"/>
          </a:xfrm>
        </p:grpSpPr>
        <p:sp>
          <p:nvSpPr>
            <p:cNvPr id="71" name="Oval 98"/>
            <p:cNvSpPr>
              <a:spLocks noChangeArrowheads="1"/>
            </p:cNvSpPr>
            <p:nvPr/>
          </p:nvSpPr>
          <p:spPr bwMode="auto">
            <a:xfrm>
              <a:off x="7627938" y="2227263"/>
              <a:ext cx="930275" cy="928688"/>
            </a:xfrm>
            <a:prstGeom prst="ellipse">
              <a:avLst/>
            </a:prstGeom>
            <a:solidFill>
              <a:srgbClr val="665CA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72" name="Freeform 99"/>
            <p:cNvSpPr>
              <a:spLocks/>
            </p:cNvSpPr>
            <p:nvPr/>
          </p:nvSpPr>
          <p:spPr bwMode="auto">
            <a:xfrm>
              <a:off x="8120063" y="2554288"/>
              <a:ext cx="98425" cy="103188"/>
            </a:xfrm>
            <a:custGeom>
              <a:avLst/>
              <a:gdLst>
                <a:gd name="T0" fmla="*/ 87068 w 26"/>
                <a:gd name="T1" fmla="*/ 103188 h 27"/>
                <a:gd name="T2" fmla="*/ 71926 w 26"/>
                <a:gd name="T3" fmla="*/ 91723 h 27"/>
                <a:gd name="T4" fmla="*/ 11357 w 26"/>
                <a:gd name="T5" fmla="*/ 26752 h 27"/>
                <a:gd name="T6" fmla="*/ 0 w 26"/>
                <a:gd name="T7" fmla="*/ 11465 h 27"/>
                <a:gd name="T8" fmla="*/ 11357 w 26"/>
                <a:gd name="T9" fmla="*/ 0 h 27"/>
                <a:gd name="T10" fmla="*/ 98425 w 26"/>
                <a:gd name="T11" fmla="*/ 87901 h 27"/>
                <a:gd name="T12" fmla="*/ 87068 w 26"/>
                <a:gd name="T13" fmla="*/ 103188 h 27"/>
                <a:gd name="T14" fmla="*/ 87068 w 26"/>
                <a:gd name="T15" fmla="*/ 103188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7">
                  <a:moveTo>
                    <a:pt x="23" y="27"/>
                  </a:moveTo>
                  <a:cubicBezTo>
                    <a:pt x="21" y="27"/>
                    <a:pt x="20" y="25"/>
                    <a:pt x="19" y="24"/>
                  </a:cubicBezTo>
                  <a:cubicBezTo>
                    <a:pt x="19" y="13"/>
                    <a:pt x="14" y="7"/>
                    <a:pt x="3" y="7"/>
                  </a:cubicBezTo>
                  <a:cubicBezTo>
                    <a:pt x="1" y="7"/>
                    <a:pt x="0" y="5"/>
                    <a:pt x="0" y="3"/>
                  </a:cubicBezTo>
                  <a:cubicBezTo>
                    <a:pt x="0" y="2"/>
                    <a:pt x="2" y="0"/>
                    <a:pt x="3" y="0"/>
                  </a:cubicBezTo>
                  <a:cubicBezTo>
                    <a:pt x="17" y="1"/>
                    <a:pt x="25" y="9"/>
                    <a:pt x="26" y="23"/>
                  </a:cubicBezTo>
                  <a:cubicBezTo>
                    <a:pt x="26" y="25"/>
                    <a:pt x="25" y="27"/>
                    <a:pt x="23" y="27"/>
                  </a:cubicBezTo>
                  <a:cubicBezTo>
                    <a:pt x="23" y="27"/>
                    <a:pt x="23" y="27"/>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3" name="Freeform 100"/>
            <p:cNvSpPr>
              <a:spLocks/>
            </p:cNvSpPr>
            <p:nvPr/>
          </p:nvSpPr>
          <p:spPr bwMode="auto">
            <a:xfrm>
              <a:off x="8101013" y="2489200"/>
              <a:ext cx="182563" cy="187325"/>
            </a:xfrm>
            <a:custGeom>
              <a:avLst/>
              <a:gdLst>
                <a:gd name="T0" fmla="*/ 167349 w 48"/>
                <a:gd name="T1" fmla="*/ 187325 h 49"/>
                <a:gd name="T2" fmla="*/ 167349 w 48"/>
                <a:gd name="T3" fmla="*/ 187325 h 49"/>
                <a:gd name="T4" fmla="*/ 155939 w 48"/>
                <a:gd name="T5" fmla="*/ 175856 h 49"/>
                <a:gd name="T6" fmla="*/ 117905 w 48"/>
                <a:gd name="T7" fmla="*/ 72636 h 49"/>
                <a:gd name="T8" fmla="*/ 11410 w 48"/>
                <a:gd name="T9" fmla="*/ 22938 h 49"/>
                <a:gd name="T10" fmla="*/ 0 w 48"/>
                <a:gd name="T11" fmla="*/ 11469 h 49"/>
                <a:gd name="T12" fmla="*/ 15214 w 48"/>
                <a:gd name="T13" fmla="*/ 0 h 49"/>
                <a:gd name="T14" fmla="*/ 136922 w 48"/>
                <a:gd name="T15" fmla="*/ 53521 h 49"/>
                <a:gd name="T16" fmla="*/ 182563 w 48"/>
                <a:gd name="T17" fmla="*/ 175856 h 49"/>
                <a:gd name="T18" fmla="*/ 167349 w 48"/>
                <a:gd name="T19" fmla="*/ 1873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9">
                  <a:moveTo>
                    <a:pt x="44" y="49"/>
                  </a:moveTo>
                  <a:cubicBezTo>
                    <a:pt x="44" y="49"/>
                    <a:pt x="44" y="49"/>
                    <a:pt x="44" y="49"/>
                  </a:cubicBezTo>
                  <a:cubicBezTo>
                    <a:pt x="42" y="49"/>
                    <a:pt x="41" y="48"/>
                    <a:pt x="41" y="46"/>
                  </a:cubicBezTo>
                  <a:cubicBezTo>
                    <a:pt x="41" y="35"/>
                    <a:pt x="38" y="26"/>
                    <a:pt x="31" y="19"/>
                  </a:cubicBezTo>
                  <a:cubicBezTo>
                    <a:pt x="25" y="11"/>
                    <a:pt x="15" y="7"/>
                    <a:pt x="3" y="6"/>
                  </a:cubicBezTo>
                  <a:cubicBezTo>
                    <a:pt x="1" y="6"/>
                    <a:pt x="0" y="5"/>
                    <a:pt x="0" y="3"/>
                  </a:cubicBezTo>
                  <a:cubicBezTo>
                    <a:pt x="0" y="1"/>
                    <a:pt x="2" y="0"/>
                    <a:pt x="4" y="0"/>
                  </a:cubicBezTo>
                  <a:cubicBezTo>
                    <a:pt x="17" y="1"/>
                    <a:pt x="28" y="6"/>
                    <a:pt x="36" y="14"/>
                  </a:cubicBezTo>
                  <a:cubicBezTo>
                    <a:pt x="44" y="23"/>
                    <a:pt x="48" y="34"/>
                    <a:pt x="48" y="46"/>
                  </a:cubicBezTo>
                  <a:cubicBezTo>
                    <a:pt x="48" y="48"/>
                    <a:pt x="46" y="49"/>
                    <a:pt x="44"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 name="Freeform 101"/>
            <p:cNvSpPr>
              <a:spLocks/>
            </p:cNvSpPr>
            <p:nvPr/>
          </p:nvSpPr>
          <p:spPr bwMode="auto">
            <a:xfrm>
              <a:off x="8077200" y="2425700"/>
              <a:ext cx="271463" cy="277813"/>
            </a:xfrm>
            <a:custGeom>
              <a:avLst/>
              <a:gdLst>
                <a:gd name="T0" fmla="*/ 256169 w 71"/>
                <a:gd name="T1" fmla="*/ 277813 h 73"/>
                <a:gd name="T2" fmla="*/ 244699 w 71"/>
                <a:gd name="T3" fmla="*/ 266396 h 73"/>
                <a:gd name="T4" fmla="*/ 179701 w 71"/>
                <a:gd name="T5" fmla="*/ 91336 h 73"/>
                <a:gd name="T6" fmla="*/ 15294 w 71"/>
                <a:gd name="T7" fmla="*/ 26640 h 73"/>
                <a:gd name="T8" fmla="*/ 0 w 71"/>
                <a:gd name="T9" fmla="*/ 11417 h 73"/>
                <a:gd name="T10" fmla="*/ 15294 w 71"/>
                <a:gd name="T11" fmla="*/ 0 h 73"/>
                <a:gd name="T12" fmla="*/ 15294 w 71"/>
                <a:gd name="T13" fmla="*/ 0 h 73"/>
                <a:gd name="T14" fmla="*/ 194995 w 71"/>
                <a:gd name="T15" fmla="*/ 72307 h 73"/>
                <a:gd name="T16" fmla="*/ 271463 w 71"/>
                <a:gd name="T17" fmla="*/ 266396 h 73"/>
                <a:gd name="T18" fmla="*/ 256169 w 71"/>
                <a:gd name="T19" fmla="*/ 277813 h 73"/>
                <a:gd name="T20" fmla="*/ 256169 w 71"/>
                <a:gd name="T21" fmla="*/ 27781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73">
                  <a:moveTo>
                    <a:pt x="67" y="73"/>
                  </a:moveTo>
                  <a:cubicBezTo>
                    <a:pt x="66" y="73"/>
                    <a:pt x="64" y="72"/>
                    <a:pt x="64" y="70"/>
                  </a:cubicBezTo>
                  <a:cubicBezTo>
                    <a:pt x="64" y="50"/>
                    <a:pt x="58" y="35"/>
                    <a:pt x="47" y="24"/>
                  </a:cubicBezTo>
                  <a:cubicBezTo>
                    <a:pt x="35" y="12"/>
                    <a:pt x="21" y="7"/>
                    <a:pt x="4" y="7"/>
                  </a:cubicBezTo>
                  <a:cubicBezTo>
                    <a:pt x="2" y="7"/>
                    <a:pt x="0" y="5"/>
                    <a:pt x="0" y="3"/>
                  </a:cubicBezTo>
                  <a:cubicBezTo>
                    <a:pt x="0" y="2"/>
                    <a:pt x="2" y="0"/>
                    <a:pt x="4" y="0"/>
                  </a:cubicBezTo>
                  <a:cubicBezTo>
                    <a:pt x="4" y="0"/>
                    <a:pt x="4" y="0"/>
                    <a:pt x="4" y="0"/>
                  </a:cubicBezTo>
                  <a:cubicBezTo>
                    <a:pt x="23" y="0"/>
                    <a:pt x="38" y="7"/>
                    <a:pt x="51" y="19"/>
                  </a:cubicBezTo>
                  <a:cubicBezTo>
                    <a:pt x="64" y="31"/>
                    <a:pt x="70" y="48"/>
                    <a:pt x="71" y="70"/>
                  </a:cubicBezTo>
                  <a:cubicBezTo>
                    <a:pt x="71" y="72"/>
                    <a:pt x="69" y="73"/>
                    <a:pt x="67" y="73"/>
                  </a:cubicBezTo>
                  <a:cubicBezTo>
                    <a:pt x="67" y="73"/>
                    <a:pt x="67" y="73"/>
                    <a:pt x="67"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 name="Freeform 102"/>
            <p:cNvSpPr>
              <a:spLocks/>
            </p:cNvSpPr>
            <p:nvPr/>
          </p:nvSpPr>
          <p:spPr bwMode="auto">
            <a:xfrm>
              <a:off x="7837488" y="2447925"/>
              <a:ext cx="495300" cy="495300"/>
            </a:xfrm>
            <a:custGeom>
              <a:avLst/>
              <a:gdLst>
                <a:gd name="T0" fmla="*/ 297180 w 130"/>
                <a:gd name="T1" fmla="*/ 361950 h 130"/>
                <a:gd name="T2" fmla="*/ 323850 w 130"/>
                <a:gd name="T3" fmla="*/ 350520 h 130"/>
                <a:gd name="T4" fmla="*/ 342900 w 130"/>
                <a:gd name="T5" fmla="*/ 327660 h 130"/>
                <a:gd name="T6" fmla="*/ 392430 w 130"/>
                <a:gd name="T7" fmla="*/ 323850 h 130"/>
                <a:gd name="T8" fmla="*/ 438150 w 130"/>
                <a:gd name="T9" fmla="*/ 350520 h 130"/>
                <a:gd name="T10" fmla="*/ 480060 w 130"/>
                <a:gd name="T11" fmla="*/ 384810 h 130"/>
                <a:gd name="T12" fmla="*/ 487680 w 130"/>
                <a:gd name="T13" fmla="*/ 430530 h 130"/>
                <a:gd name="T14" fmla="*/ 487680 w 130"/>
                <a:gd name="T15" fmla="*/ 430530 h 130"/>
                <a:gd name="T16" fmla="*/ 449580 w 130"/>
                <a:gd name="T17" fmla="*/ 476250 h 130"/>
                <a:gd name="T18" fmla="*/ 449580 w 130"/>
                <a:gd name="T19" fmla="*/ 476250 h 130"/>
                <a:gd name="T20" fmla="*/ 411480 w 130"/>
                <a:gd name="T21" fmla="*/ 495300 h 130"/>
                <a:gd name="T22" fmla="*/ 403860 w 130"/>
                <a:gd name="T23" fmla="*/ 495300 h 130"/>
                <a:gd name="T24" fmla="*/ 388620 w 130"/>
                <a:gd name="T25" fmla="*/ 495300 h 130"/>
                <a:gd name="T26" fmla="*/ 388620 w 130"/>
                <a:gd name="T27" fmla="*/ 495300 h 130"/>
                <a:gd name="T28" fmla="*/ 281940 w 130"/>
                <a:gd name="T29" fmla="*/ 445770 h 130"/>
                <a:gd name="T30" fmla="*/ 194310 w 130"/>
                <a:gd name="T31" fmla="*/ 384810 h 130"/>
                <a:gd name="T32" fmla="*/ 152400 w 130"/>
                <a:gd name="T33" fmla="*/ 350520 h 130"/>
                <a:gd name="T34" fmla="*/ 152400 w 130"/>
                <a:gd name="T35" fmla="*/ 350520 h 130"/>
                <a:gd name="T36" fmla="*/ 152400 w 130"/>
                <a:gd name="T37" fmla="*/ 346710 h 130"/>
                <a:gd name="T38" fmla="*/ 152400 w 130"/>
                <a:gd name="T39" fmla="*/ 346710 h 130"/>
                <a:gd name="T40" fmla="*/ 152400 w 130"/>
                <a:gd name="T41" fmla="*/ 346710 h 130"/>
                <a:gd name="T42" fmla="*/ 148590 w 130"/>
                <a:gd name="T43" fmla="*/ 346710 h 130"/>
                <a:gd name="T44" fmla="*/ 148590 w 130"/>
                <a:gd name="T45" fmla="*/ 346710 h 130"/>
                <a:gd name="T46" fmla="*/ 114300 w 130"/>
                <a:gd name="T47" fmla="*/ 304800 h 130"/>
                <a:gd name="T48" fmla="*/ 53340 w 130"/>
                <a:gd name="T49" fmla="*/ 217170 h 130"/>
                <a:gd name="T50" fmla="*/ 3810 w 130"/>
                <a:gd name="T51" fmla="*/ 110490 h 130"/>
                <a:gd name="T52" fmla="*/ 3810 w 130"/>
                <a:gd name="T53" fmla="*/ 110490 h 130"/>
                <a:gd name="T54" fmla="*/ 0 w 130"/>
                <a:gd name="T55" fmla="*/ 91440 h 130"/>
                <a:gd name="T56" fmla="*/ 0 w 130"/>
                <a:gd name="T57" fmla="*/ 87630 h 130"/>
                <a:gd name="T58" fmla="*/ 19050 w 130"/>
                <a:gd name="T59" fmla="*/ 49530 h 130"/>
                <a:gd name="T60" fmla="*/ 19050 w 130"/>
                <a:gd name="T61" fmla="*/ 49530 h 130"/>
                <a:gd name="T62" fmla="*/ 68580 w 130"/>
                <a:gd name="T63" fmla="*/ 11430 h 130"/>
                <a:gd name="T64" fmla="*/ 68580 w 130"/>
                <a:gd name="T65" fmla="*/ 11430 h 130"/>
                <a:gd name="T66" fmla="*/ 114300 w 130"/>
                <a:gd name="T67" fmla="*/ 19050 h 130"/>
                <a:gd name="T68" fmla="*/ 148590 w 130"/>
                <a:gd name="T69" fmla="*/ 60960 h 130"/>
                <a:gd name="T70" fmla="*/ 175260 w 130"/>
                <a:gd name="T71" fmla="*/ 106680 h 130"/>
                <a:gd name="T72" fmla="*/ 167640 w 130"/>
                <a:gd name="T73" fmla="*/ 156210 h 130"/>
                <a:gd name="T74" fmla="*/ 144780 w 130"/>
                <a:gd name="T75" fmla="*/ 175260 h 130"/>
                <a:gd name="T76" fmla="*/ 137160 w 130"/>
                <a:gd name="T77" fmla="*/ 201930 h 130"/>
                <a:gd name="T78" fmla="*/ 297180 w 130"/>
                <a:gd name="T79" fmla="*/ 36195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30">
                  <a:moveTo>
                    <a:pt x="78" y="95"/>
                  </a:moveTo>
                  <a:cubicBezTo>
                    <a:pt x="78" y="95"/>
                    <a:pt x="83" y="95"/>
                    <a:pt x="85" y="92"/>
                  </a:cubicBezTo>
                  <a:cubicBezTo>
                    <a:pt x="90" y="86"/>
                    <a:pt x="90" y="86"/>
                    <a:pt x="90" y="86"/>
                  </a:cubicBezTo>
                  <a:cubicBezTo>
                    <a:pt x="92" y="83"/>
                    <a:pt x="98" y="81"/>
                    <a:pt x="103" y="85"/>
                  </a:cubicBezTo>
                  <a:cubicBezTo>
                    <a:pt x="106" y="86"/>
                    <a:pt x="112" y="90"/>
                    <a:pt x="115" y="92"/>
                  </a:cubicBezTo>
                  <a:cubicBezTo>
                    <a:pt x="119" y="95"/>
                    <a:pt x="126" y="101"/>
                    <a:pt x="126" y="101"/>
                  </a:cubicBezTo>
                  <a:cubicBezTo>
                    <a:pt x="130" y="104"/>
                    <a:pt x="130" y="108"/>
                    <a:pt x="128" y="113"/>
                  </a:cubicBezTo>
                  <a:cubicBezTo>
                    <a:pt x="128" y="113"/>
                    <a:pt x="128" y="113"/>
                    <a:pt x="128" y="113"/>
                  </a:cubicBezTo>
                  <a:cubicBezTo>
                    <a:pt x="125" y="117"/>
                    <a:pt x="122" y="121"/>
                    <a:pt x="118" y="125"/>
                  </a:cubicBezTo>
                  <a:cubicBezTo>
                    <a:pt x="118" y="125"/>
                    <a:pt x="118" y="125"/>
                    <a:pt x="118" y="125"/>
                  </a:cubicBezTo>
                  <a:cubicBezTo>
                    <a:pt x="114" y="128"/>
                    <a:pt x="111" y="130"/>
                    <a:pt x="108" y="130"/>
                  </a:cubicBezTo>
                  <a:cubicBezTo>
                    <a:pt x="107" y="130"/>
                    <a:pt x="107" y="130"/>
                    <a:pt x="106" y="130"/>
                  </a:cubicBezTo>
                  <a:cubicBezTo>
                    <a:pt x="105" y="130"/>
                    <a:pt x="103" y="130"/>
                    <a:pt x="102" y="130"/>
                  </a:cubicBezTo>
                  <a:cubicBezTo>
                    <a:pt x="102" y="130"/>
                    <a:pt x="102" y="130"/>
                    <a:pt x="102" y="130"/>
                  </a:cubicBezTo>
                  <a:cubicBezTo>
                    <a:pt x="97" y="128"/>
                    <a:pt x="88" y="125"/>
                    <a:pt x="74" y="117"/>
                  </a:cubicBezTo>
                  <a:cubicBezTo>
                    <a:pt x="65" y="112"/>
                    <a:pt x="57" y="106"/>
                    <a:pt x="51" y="101"/>
                  </a:cubicBezTo>
                  <a:cubicBezTo>
                    <a:pt x="47" y="99"/>
                    <a:pt x="44" y="95"/>
                    <a:pt x="40" y="92"/>
                  </a:cubicBezTo>
                  <a:cubicBezTo>
                    <a:pt x="40" y="92"/>
                    <a:pt x="40" y="92"/>
                    <a:pt x="40" y="92"/>
                  </a:cubicBezTo>
                  <a:cubicBezTo>
                    <a:pt x="40" y="91"/>
                    <a:pt x="40" y="91"/>
                    <a:pt x="40" y="91"/>
                  </a:cubicBezTo>
                  <a:cubicBezTo>
                    <a:pt x="40" y="91"/>
                    <a:pt x="40" y="91"/>
                    <a:pt x="40" y="91"/>
                  </a:cubicBezTo>
                  <a:cubicBezTo>
                    <a:pt x="40" y="91"/>
                    <a:pt x="40" y="91"/>
                    <a:pt x="40" y="91"/>
                  </a:cubicBezTo>
                  <a:cubicBezTo>
                    <a:pt x="39" y="91"/>
                    <a:pt x="39" y="91"/>
                    <a:pt x="39" y="91"/>
                  </a:cubicBezTo>
                  <a:cubicBezTo>
                    <a:pt x="39" y="91"/>
                    <a:pt x="39" y="91"/>
                    <a:pt x="39" y="91"/>
                  </a:cubicBezTo>
                  <a:cubicBezTo>
                    <a:pt x="35" y="87"/>
                    <a:pt x="32" y="83"/>
                    <a:pt x="30" y="80"/>
                  </a:cubicBezTo>
                  <a:cubicBezTo>
                    <a:pt x="24" y="74"/>
                    <a:pt x="19" y="66"/>
                    <a:pt x="14" y="57"/>
                  </a:cubicBezTo>
                  <a:cubicBezTo>
                    <a:pt x="6" y="42"/>
                    <a:pt x="3" y="34"/>
                    <a:pt x="1" y="29"/>
                  </a:cubicBezTo>
                  <a:cubicBezTo>
                    <a:pt x="1" y="29"/>
                    <a:pt x="1" y="29"/>
                    <a:pt x="1" y="29"/>
                  </a:cubicBezTo>
                  <a:cubicBezTo>
                    <a:pt x="1" y="27"/>
                    <a:pt x="0" y="26"/>
                    <a:pt x="0" y="24"/>
                  </a:cubicBezTo>
                  <a:cubicBezTo>
                    <a:pt x="0" y="24"/>
                    <a:pt x="0" y="23"/>
                    <a:pt x="0" y="23"/>
                  </a:cubicBezTo>
                  <a:cubicBezTo>
                    <a:pt x="1" y="20"/>
                    <a:pt x="3" y="16"/>
                    <a:pt x="5" y="13"/>
                  </a:cubicBezTo>
                  <a:cubicBezTo>
                    <a:pt x="5" y="13"/>
                    <a:pt x="5" y="13"/>
                    <a:pt x="5" y="13"/>
                  </a:cubicBezTo>
                  <a:cubicBezTo>
                    <a:pt x="9" y="9"/>
                    <a:pt x="13" y="5"/>
                    <a:pt x="18" y="3"/>
                  </a:cubicBezTo>
                  <a:cubicBezTo>
                    <a:pt x="18" y="3"/>
                    <a:pt x="18" y="3"/>
                    <a:pt x="18" y="3"/>
                  </a:cubicBezTo>
                  <a:cubicBezTo>
                    <a:pt x="22" y="0"/>
                    <a:pt x="27" y="1"/>
                    <a:pt x="30" y="5"/>
                  </a:cubicBezTo>
                  <a:cubicBezTo>
                    <a:pt x="30" y="5"/>
                    <a:pt x="36" y="12"/>
                    <a:pt x="39" y="16"/>
                  </a:cubicBezTo>
                  <a:cubicBezTo>
                    <a:pt x="41" y="19"/>
                    <a:pt x="45" y="25"/>
                    <a:pt x="46" y="28"/>
                  </a:cubicBezTo>
                  <a:cubicBezTo>
                    <a:pt x="49" y="33"/>
                    <a:pt x="47" y="39"/>
                    <a:pt x="44" y="41"/>
                  </a:cubicBezTo>
                  <a:cubicBezTo>
                    <a:pt x="38" y="46"/>
                    <a:pt x="38" y="46"/>
                    <a:pt x="38" y="46"/>
                  </a:cubicBezTo>
                  <a:cubicBezTo>
                    <a:pt x="35" y="48"/>
                    <a:pt x="36" y="53"/>
                    <a:pt x="36" y="53"/>
                  </a:cubicBezTo>
                  <a:cubicBezTo>
                    <a:pt x="36" y="53"/>
                    <a:pt x="45" y="87"/>
                    <a:pt x="78"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76" name="Группа 177"/>
          <p:cNvGrpSpPr>
            <a:grpSpLocks/>
          </p:cNvGrpSpPr>
          <p:nvPr/>
        </p:nvGrpSpPr>
        <p:grpSpPr bwMode="auto">
          <a:xfrm>
            <a:off x="6300788" y="2227263"/>
            <a:ext cx="930275" cy="928687"/>
            <a:chOff x="6300788" y="2227263"/>
            <a:chExt cx="930275" cy="928688"/>
          </a:xfrm>
        </p:grpSpPr>
        <p:sp>
          <p:nvSpPr>
            <p:cNvPr id="77" name="Oval 103"/>
            <p:cNvSpPr>
              <a:spLocks noChangeArrowheads="1"/>
            </p:cNvSpPr>
            <p:nvPr/>
          </p:nvSpPr>
          <p:spPr bwMode="auto">
            <a:xfrm>
              <a:off x="6300788" y="2227263"/>
              <a:ext cx="930275" cy="928688"/>
            </a:xfrm>
            <a:prstGeom prst="ellipse">
              <a:avLst/>
            </a:prstGeom>
            <a:solidFill>
              <a:srgbClr val="FF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78" name="Freeform 104"/>
            <p:cNvSpPr>
              <a:spLocks/>
            </p:cNvSpPr>
            <p:nvPr/>
          </p:nvSpPr>
          <p:spPr bwMode="auto">
            <a:xfrm>
              <a:off x="6423025" y="2722563"/>
              <a:ext cx="19050" cy="79375"/>
            </a:xfrm>
            <a:custGeom>
              <a:avLst/>
              <a:gdLst>
                <a:gd name="T0" fmla="*/ 7620 w 5"/>
                <a:gd name="T1" fmla="*/ 0 h 21"/>
                <a:gd name="T2" fmla="*/ 7620 w 5"/>
                <a:gd name="T3" fmla="*/ 0 h 21"/>
                <a:gd name="T4" fmla="*/ 0 w 5"/>
                <a:gd name="T5" fmla="*/ 37798 h 21"/>
                <a:gd name="T6" fmla="*/ 7620 w 5"/>
                <a:gd name="T7" fmla="*/ 75595 h 21"/>
                <a:gd name="T8" fmla="*/ 7620 w 5"/>
                <a:gd name="T9" fmla="*/ 79375 h 21"/>
                <a:gd name="T10" fmla="*/ 11430 w 5"/>
                <a:gd name="T11" fmla="*/ 75595 h 21"/>
                <a:gd name="T12" fmla="*/ 11430 w 5"/>
                <a:gd name="T13" fmla="*/ 75595 h 21"/>
                <a:gd name="T14" fmla="*/ 11430 w 5"/>
                <a:gd name="T15" fmla="*/ 75595 h 21"/>
                <a:gd name="T16" fmla="*/ 11430 w 5"/>
                <a:gd name="T17" fmla="*/ 75595 h 21"/>
                <a:gd name="T18" fmla="*/ 19050 w 5"/>
                <a:gd name="T19" fmla="*/ 37798 h 21"/>
                <a:gd name="T20" fmla="*/ 11430 w 5"/>
                <a:gd name="T21" fmla="*/ 0 h 21"/>
                <a:gd name="T22" fmla="*/ 7620 w 5"/>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1">
                  <a:moveTo>
                    <a:pt x="2" y="0"/>
                  </a:moveTo>
                  <a:cubicBezTo>
                    <a:pt x="2" y="0"/>
                    <a:pt x="2" y="0"/>
                    <a:pt x="2" y="0"/>
                  </a:cubicBezTo>
                  <a:cubicBezTo>
                    <a:pt x="0" y="10"/>
                    <a:pt x="0" y="10"/>
                    <a:pt x="0" y="10"/>
                  </a:cubicBezTo>
                  <a:cubicBezTo>
                    <a:pt x="2" y="20"/>
                    <a:pt x="2" y="20"/>
                    <a:pt x="2" y="20"/>
                  </a:cubicBezTo>
                  <a:cubicBezTo>
                    <a:pt x="2" y="21"/>
                    <a:pt x="2" y="21"/>
                    <a:pt x="2" y="21"/>
                  </a:cubicBezTo>
                  <a:cubicBezTo>
                    <a:pt x="3" y="21"/>
                    <a:pt x="3" y="21"/>
                    <a:pt x="3" y="20"/>
                  </a:cubicBezTo>
                  <a:cubicBezTo>
                    <a:pt x="3" y="20"/>
                    <a:pt x="3" y="20"/>
                    <a:pt x="3" y="20"/>
                  </a:cubicBezTo>
                  <a:cubicBezTo>
                    <a:pt x="3" y="20"/>
                    <a:pt x="3" y="20"/>
                    <a:pt x="3" y="20"/>
                  </a:cubicBezTo>
                  <a:cubicBezTo>
                    <a:pt x="3" y="20"/>
                    <a:pt x="3" y="20"/>
                    <a:pt x="3" y="20"/>
                  </a:cubicBezTo>
                  <a:cubicBezTo>
                    <a:pt x="5" y="10"/>
                    <a:pt x="5" y="10"/>
                    <a:pt x="5" y="10"/>
                  </a:cubicBezTo>
                  <a:cubicBezTo>
                    <a:pt x="3" y="0"/>
                    <a:pt x="3" y="0"/>
                    <a:pt x="3" y="0"/>
                  </a:cubicBezTo>
                  <a:cubicBezTo>
                    <a:pt x="3"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Freeform 105"/>
            <p:cNvSpPr>
              <a:spLocks/>
            </p:cNvSpPr>
            <p:nvPr/>
          </p:nvSpPr>
          <p:spPr bwMode="auto">
            <a:xfrm>
              <a:off x="6445250" y="2695575"/>
              <a:ext cx="23813" cy="130175"/>
            </a:xfrm>
            <a:custGeom>
              <a:avLst/>
              <a:gdLst>
                <a:gd name="T0" fmla="*/ 15875 w 6"/>
                <a:gd name="T1" fmla="*/ 3829 h 34"/>
                <a:gd name="T2" fmla="*/ 11907 w 6"/>
                <a:gd name="T3" fmla="*/ 0 h 34"/>
                <a:gd name="T4" fmla="*/ 7938 w 6"/>
                <a:gd name="T5" fmla="*/ 3829 h 34"/>
                <a:gd name="T6" fmla="*/ 0 w 6"/>
                <a:gd name="T7" fmla="*/ 65088 h 34"/>
                <a:gd name="T8" fmla="*/ 7938 w 6"/>
                <a:gd name="T9" fmla="*/ 126346 h 34"/>
                <a:gd name="T10" fmla="*/ 11907 w 6"/>
                <a:gd name="T11" fmla="*/ 130175 h 34"/>
                <a:gd name="T12" fmla="*/ 15875 w 6"/>
                <a:gd name="T13" fmla="*/ 126346 h 34"/>
                <a:gd name="T14" fmla="*/ 23813 w 6"/>
                <a:gd name="T15" fmla="*/ 65088 h 34"/>
                <a:gd name="T16" fmla="*/ 15875 w 6"/>
                <a:gd name="T17" fmla="*/ 3829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4">
                  <a:moveTo>
                    <a:pt x="4" y="1"/>
                  </a:moveTo>
                  <a:cubicBezTo>
                    <a:pt x="4" y="1"/>
                    <a:pt x="3" y="0"/>
                    <a:pt x="3" y="0"/>
                  </a:cubicBezTo>
                  <a:cubicBezTo>
                    <a:pt x="3" y="0"/>
                    <a:pt x="2" y="1"/>
                    <a:pt x="2" y="1"/>
                  </a:cubicBezTo>
                  <a:cubicBezTo>
                    <a:pt x="0" y="17"/>
                    <a:pt x="0" y="17"/>
                    <a:pt x="0" y="17"/>
                  </a:cubicBezTo>
                  <a:cubicBezTo>
                    <a:pt x="2" y="33"/>
                    <a:pt x="2" y="33"/>
                    <a:pt x="2" y="33"/>
                  </a:cubicBezTo>
                  <a:cubicBezTo>
                    <a:pt x="2" y="33"/>
                    <a:pt x="3" y="34"/>
                    <a:pt x="3" y="34"/>
                  </a:cubicBezTo>
                  <a:cubicBezTo>
                    <a:pt x="3" y="34"/>
                    <a:pt x="4" y="34"/>
                    <a:pt x="4" y="33"/>
                  </a:cubicBezTo>
                  <a:cubicBezTo>
                    <a:pt x="6" y="17"/>
                    <a:pt x="6" y="17"/>
                    <a:pt x="6" y="17"/>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0" name="Freeform 106"/>
            <p:cNvSpPr>
              <a:spLocks/>
            </p:cNvSpPr>
            <p:nvPr/>
          </p:nvSpPr>
          <p:spPr bwMode="auto">
            <a:xfrm>
              <a:off x="6556375" y="2641600"/>
              <a:ext cx="19050" cy="198438"/>
            </a:xfrm>
            <a:custGeom>
              <a:avLst/>
              <a:gdLst>
                <a:gd name="T0" fmla="*/ 7620 w 5"/>
                <a:gd name="T1" fmla="*/ 0 h 52"/>
                <a:gd name="T2" fmla="*/ 3810 w 5"/>
                <a:gd name="T3" fmla="*/ 7632 h 52"/>
                <a:gd name="T4" fmla="*/ 0 w 5"/>
                <a:gd name="T5" fmla="*/ 118300 h 52"/>
                <a:gd name="T6" fmla="*/ 3810 w 5"/>
                <a:gd name="T7" fmla="*/ 190806 h 52"/>
                <a:gd name="T8" fmla="*/ 7620 w 5"/>
                <a:gd name="T9" fmla="*/ 198438 h 52"/>
                <a:gd name="T10" fmla="*/ 15240 w 5"/>
                <a:gd name="T11" fmla="*/ 190806 h 52"/>
                <a:gd name="T12" fmla="*/ 15240 w 5"/>
                <a:gd name="T13" fmla="*/ 190806 h 52"/>
                <a:gd name="T14" fmla="*/ 19050 w 5"/>
                <a:gd name="T15" fmla="*/ 118300 h 52"/>
                <a:gd name="T16" fmla="*/ 15240 w 5"/>
                <a:gd name="T17" fmla="*/ 7632 h 52"/>
                <a:gd name="T18" fmla="*/ 7620 w 5"/>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52">
                  <a:moveTo>
                    <a:pt x="2" y="0"/>
                  </a:moveTo>
                  <a:cubicBezTo>
                    <a:pt x="2" y="0"/>
                    <a:pt x="1" y="1"/>
                    <a:pt x="1" y="2"/>
                  </a:cubicBezTo>
                  <a:cubicBezTo>
                    <a:pt x="0" y="31"/>
                    <a:pt x="0" y="31"/>
                    <a:pt x="0" y="31"/>
                  </a:cubicBezTo>
                  <a:cubicBezTo>
                    <a:pt x="1" y="50"/>
                    <a:pt x="1" y="50"/>
                    <a:pt x="1" y="50"/>
                  </a:cubicBezTo>
                  <a:cubicBezTo>
                    <a:pt x="1" y="51"/>
                    <a:pt x="2" y="52"/>
                    <a:pt x="2" y="52"/>
                  </a:cubicBezTo>
                  <a:cubicBezTo>
                    <a:pt x="3" y="52"/>
                    <a:pt x="4" y="51"/>
                    <a:pt x="4" y="50"/>
                  </a:cubicBezTo>
                  <a:cubicBezTo>
                    <a:pt x="4" y="50"/>
                    <a:pt x="4" y="50"/>
                    <a:pt x="4" y="50"/>
                  </a:cubicBezTo>
                  <a:cubicBezTo>
                    <a:pt x="5" y="31"/>
                    <a:pt x="5" y="31"/>
                    <a:pt x="5" y="31"/>
                  </a:cubicBezTo>
                  <a:cubicBezTo>
                    <a:pt x="4" y="2"/>
                    <a:pt x="4" y="2"/>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 name="Freeform 107"/>
            <p:cNvSpPr>
              <a:spLocks/>
            </p:cNvSpPr>
            <p:nvPr/>
          </p:nvSpPr>
          <p:spPr bwMode="auto">
            <a:xfrm>
              <a:off x="6499225" y="2684463"/>
              <a:ext cx="22225" cy="152400"/>
            </a:xfrm>
            <a:custGeom>
              <a:avLst/>
              <a:gdLst>
                <a:gd name="T0" fmla="*/ 11113 w 6"/>
                <a:gd name="T1" fmla="*/ 0 h 40"/>
                <a:gd name="T2" fmla="*/ 7408 w 6"/>
                <a:gd name="T3" fmla="*/ 3810 h 40"/>
                <a:gd name="T4" fmla="*/ 0 w 6"/>
                <a:gd name="T5" fmla="*/ 76200 h 40"/>
                <a:gd name="T6" fmla="*/ 7408 w 6"/>
                <a:gd name="T7" fmla="*/ 148590 h 40"/>
                <a:gd name="T8" fmla="*/ 11113 w 6"/>
                <a:gd name="T9" fmla="*/ 152400 h 40"/>
                <a:gd name="T10" fmla="*/ 14817 w 6"/>
                <a:gd name="T11" fmla="*/ 148590 h 40"/>
                <a:gd name="T12" fmla="*/ 22225 w 6"/>
                <a:gd name="T13" fmla="*/ 76200 h 40"/>
                <a:gd name="T14" fmla="*/ 14817 w 6"/>
                <a:gd name="T15" fmla="*/ 3810 h 40"/>
                <a:gd name="T16" fmla="*/ 11113 w 6"/>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0">
                  <a:moveTo>
                    <a:pt x="3" y="0"/>
                  </a:moveTo>
                  <a:cubicBezTo>
                    <a:pt x="3" y="0"/>
                    <a:pt x="2" y="0"/>
                    <a:pt x="2" y="1"/>
                  </a:cubicBezTo>
                  <a:cubicBezTo>
                    <a:pt x="0" y="20"/>
                    <a:pt x="0" y="20"/>
                    <a:pt x="0" y="20"/>
                  </a:cubicBezTo>
                  <a:cubicBezTo>
                    <a:pt x="2" y="39"/>
                    <a:pt x="2" y="39"/>
                    <a:pt x="2" y="39"/>
                  </a:cubicBezTo>
                  <a:cubicBezTo>
                    <a:pt x="2" y="40"/>
                    <a:pt x="3" y="40"/>
                    <a:pt x="3" y="40"/>
                  </a:cubicBezTo>
                  <a:cubicBezTo>
                    <a:pt x="4" y="40"/>
                    <a:pt x="4" y="40"/>
                    <a:pt x="4" y="39"/>
                  </a:cubicBezTo>
                  <a:cubicBezTo>
                    <a:pt x="6" y="20"/>
                    <a:pt x="6" y="20"/>
                    <a:pt x="6" y="20"/>
                  </a:cubicBezTo>
                  <a:cubicBezTo>
                    <a:pt x="4" y="1"/>
                    <a:pt x="4" y="1"/>
                    <a:pt x="4" y="1"/>
                  </a:cubicBezTo>
                  <a:cubicBezTo>
                    <a:pt x="4" y="0"/>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 name="Freeform 108"/>
            <p:cNvSpPr>
              <a:spLocks/>
            </p:cNvSpPr>
            <p:nvPr/>
          </p:nvSpPr>
          <p:spPr bwMode="auto">
            <a:xfrm>
              <a:off x="6610350" y="2603500"/>
              <a:ext cx="22225" cy="236538"/>
            </a:xfrm>
            <a:custGeom>
              <a:avLst/>
              <a:gdLst>
                <a:gd name="T0" fmla="*/ 11113 w 6"/>
                <a:gd name="T1" fmla="*/ 236538 h 62"/>
                <a:gd name="T2" fmla="*/ 18521 w 6"/>
                <a:gd name="T3" fmla="*/ 228908 h 62"/>
                <a:gd name="T4" fmla="*/ 22225 w 6"/>
                <a:gd name="T5" fmla="*/ 156420 h 62"/>
                <a:gd name="T6" fmla="*/ 18521 w 6"/>
                <a:gd name="T7" fmla="*/ 7630 h 62"/>
                <a:gd name="T8" fmla="*/ 11113 w 6"/>
                <a:gd name="T9" fmla="*/ 0 h 62"/>
                <a:gd name="T10" fmla="*/ 3704 w 6"/>
                <a:gd name="T11" fmla="*/ 7630 h 62"/>
                <a:gd name="T12" fmla="*/ 0 w 6"/>
                <a:gd name="T13" fmla="*/ 156420 h 62"/>
                <a:gd name="T14" fmla="*/ 3704 w 6"/>
                <a:gd name="T15" fmla="*/ 228908 h 62"/>
                <a:gd name="T16" fmla="*/ 11113 w 6"/>
                <a:gd name="T17" fmla="*/ 23653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2">
                  <a:moveTo>
                    <a:pt x="3" y="62"/>
                  </a:moveTo>
                  <a:cubicBezTo>
                    <a:pt x="4" y="62"/>
                    <a:pt x="5" y="61"/>
                    <a:pt x="5" y="60"/>
                  </a:cubicBezTo>
                  <a:cubicBezTo>
                    <a:pt x="6" y="41"/>
                    <a:pt x="6" y="41"/>
                    <a:pt x="6" y="41"/>
                  </a:cubicBezTo>
                  <a:cubicBezTo>
                    <a:pt x="5" y="2"/>
                    <a:pt x="5" y="2"/>
                    <a:pt x="5" y="2"/>
                  </a:cubicBezTo>
                  <a:cubicBezTo>
                    <a:pt x="5" y="1"/>
                    <a:pt x="4" y="0"/>
                    <a:pt x="3" y="0"/>
                  </a:cubicBezTo>
                  <a:cubicBezTo>
                    <a:pt x="2" y="0"/>
                    <a:pt x="1" y="1"/>
                    <a:pt x="1" y="2"/>
                  </a:cubicBezTo>
                  <a:cubicBezTo>
                    <a:pt x="0" y="41"/>
                    <a:pt x="0" y="41"/>
                    <a:pt x="0" y="41"/>
                  </a:cubicBezTo>
                  <a:cubicBezTo>
                    <a:pt x="1" y="60"/>
                    <a:pt x="1" y="60"/>
                    <a:pt x="1" y="60"/>
                  </a:cubicBezTo>
                  <a:cubicBezTo>
                    <a:pt x="1" y="61"/>
                    <a:pt x="2" y="62"/>
                    <a:pt x="3"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3" name="Freeform 109"/>
            <p:cNvSpPr>
              <a:spLocks/>
            </p:cNvSpPr>
            <p:nvPr/>
          </p:nvSpPr>
          <p:spPr bwMode="auto">
            <a:xfrm>
              <a:off x="6724650" y="2578100"/>
              <a:ext cx="22225" cy="261938"/>
            </a:xfrm>
            <a:custGeom>
              <a:avLst/>
              <a:gdLst>
                <a:gd name="T0" fmla="*/ 11113 w 6"/>
                <a:gd name="T1" fmla="*/ 261938 h 69"/>
                <a:gd name="T2" fmla="*/ 18521 w 6"/>
                <a:gd name="T3" fmla="*/ 254346 h 69"/>
                <a:gd name="T4" fmla="*/ 18521 w 6"/>
                <a:gd name="T5" fmla="*/ 254346 h 69"/>
                <a:gd name="T6" fmla="*/ 18521 w 6"/>
                <a:gd name="T7" fmla="*/ 254346 h 69"/>
                <a:gd name="T8" fmla="*/ 22225 w 6"/>
                <a:gd name="T9" fmla="*/ 182218 h 69"/>
                <a:gd name="T10" fmla="*/ 18521 w 6"/>
                <a:gd name="T11" fmla="*/ 11389 h 69"/>
                <a:gd name="T12" fmla="*/ 11113 w 6"/>
                <a:gd name="T13" fmla="*/ 0 h 69"/>
                <a:gd name="T14" fmla="*/ 3704 w 6"/>
                <a:gd name="T15" fmla="*/ 11389 h 69"/>
                <a:gd name="T16" fmla="*/ 0 w 6"/>
                <a:gd name="T17" fmla="*/ 182218 h 69"/>
                <a:gd name="T18" fmla="*/ 3704 w 6"/>
                <a:gd name="T19" fmla="*/ 254346 h 69"/>
                <a:gd name="T20" fmla="*/ 11113 w 6"/>
                <a:gd name="T21" fmla="*/ 261938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69">
                  <a:moveTo>
                    <a:pt x="3" y="69"/>
                  </a:moveTo>
                  <a:cubicBezTo>
                    <a:pt x="4" y="69"/>
                    <a:pt x="5" y="68"/>
                    <a:pt x="5" y="67"/>
                  </a:cubicBezTo>
                  <a:cubicBezTo>
                    <a:pt x="5" y="67"/>
                    <a:pt x="5" y="67"/>
                    <a:pt x="5" y="67"/>
                  </a:cubicBezTo>
                  <a:cubicBezTo>
                    <a:pt x="5" y="67"/>
                    <a:pt x="5" y="67"/>
                    <a:pt x="5" y="67"/>
                  </a:cubicBezTo>
                  <a:cubicBezTo>
                    <a:pt x="6" y="48"/>
                    <a:pt x="6" y="48"/>
                    <a:pt x="6" y="48"/>
                  </a:cubicBezTo>
                  <a:cubicBezTo>
                    <a:pt x="5" y="3"/>
                    <a:pt x="5" y="3"/>
                    <a:pt x="5" y="3"/>
                  </a:cubicBezTo>
                  <a:cubicBezTo>
                    <a:pt x="5" y="2"/>
                    <a:pt x="4" y="0"/>
                    <a:pt x="3" y="0"/>
                  </a:cubicBezTo>
                  <a:cubicBezTo>
                    <a:pt x="2" y="0"/>
                    <a:pt x="1" y="2"/>
                    <a:pt x="1" y="3"/>
                  </a:cubicBezTo>
                  <a:cubicBezTo>
                    <a:pt x="0" y="48"/>
                    <a:pt x="0" y="48"/>
                    <a:pt x="0" y="48"/>
                  </a:cubicBezTo>
                  <a:cubicBezTo>
                    <a:pt x="1" y="67"/>
                    <a:pt x="1" y="67"/>
                    <a:pt x="1" y="67"/>
                  </a:cubicBezTo>
                  <a:cubicBezTo>
                    <a:pt x="1" y="68"/>
                    <a:pt x="2" y="69"/>
                    <a:pt x="3"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110"/>
            <p:cNvSpPr>
              <a:spLocks/>
            </p:cNvSpPr>
            <p:nvPr/>
          </p:nvSpPr>
          <p:spPr bwMode="auto">
            <a:xfrm>
              <a:off x="6667500" y="2603500"/>
              <a:ext cx="22225" cy="236538"/>
            </a:xfrm>
            <a:custGeom>
              <a:avLst/>
              <a:gdLst>
                <a:gd name="T0" fmla="*/ 11113 w 6"/>
                <a:gd name="T1" fmla="*/ 236538 h 62"/>
                <a:gd name="T2" fmla="*/ 18521 w 6"/>
                <a:gd name="T3" fmla="*/ 228908 h 62"/>
                <a:gd name="T4" fmla="*/ 18521 w 6"/>
                <a:gd name="T5" fmla="*/ 228908 h 62"/>
                <a:gd name="T6" fmla="*/ 22225 w 6"/>
                <a:gd name="T7" fmla="*/ 156420 h 62"/>
                <a:gd name="T8" fmla="*/ 18521 w 6"/>
                <a:gd name="T9" fmla="*/ 7630 h 62"/>
                <a:gd name="T10" fmla="*/ 11113 w 6"/>
                <a:gd name="T11" fmla="*/ 0 h 62"/>
                <a:gd name="T12" fmla="*/ 3704 w 6"/>
                <a:gd name="T13" fmla="*/ 7630 h 62"/>
                <a:gd name="T14" fmla="*/ 0 w 6"/>
                <a:gd name="T15" fmla="*/ 156420 h 62"/>
                <a:gd name="T16" fmla="*/ 3704 w 6"/>
                <a:gd name="T17" fmla="*/ 228908 h 62"/>
                <a:gd name="T18" fmla="*/ 11113 w 6"/>
                <a:gd name="T19" fmla="*/ 23653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62">
                  <a:moveTo>
                    <a:pt x="3" y="62"/>
                  </a:moveTo>
                  <a:cubicBezTo>
                    <a:pt x="4" y="62"/>
                    <a:pt x="5" y="61"/>
                    <a:pt x="5" y="60"/>
                  </a:cubicBezTo>
                  <a:cubicBezTo>
                    <a:pt x="5" y="60"/>
                    <a:pt x="5" y="60"/>
                    <a:pt x="5" y="60"/>
                  </a:cubicBezTo>
                  <a:cubicBezTo>
                    <a:pt x="6" y="41"/>
                    <a:pt x="6" y="41"/>
                    <a:pt x="6" y="41"/>
                  </a:cubicBezTo>
                  <a:cubicBezTo>
                    <a:pt x="5" y="2"/>
                    <a:pt x="5" y="2"/>
                    <a:pt x="5" y="2"/>
                  </a:cubicBezTo>
                  <a:cubicBezTo>
                    <a:pt x="5" y="0"/>
                    <a:pt x="4" y="0"/>
                    <a:pt x="3" y="0"/>
                  </a:cubicBezTo>
                  <a:cubicBezTo>
                    <a:pt x="2" y="0"/>
                    <a:pt x="1" y="0"/>
                    <a:pt x="1" y="2"/>
                  </a:cubicBezTo>
                  <a:cubicBezTo>
                    <a:pt x="0" y="41"/>
                    <a:pt x="0" y="41"/>
                    <a:pt x="0" y="41"/>
                  </a:cubicBezTo>
                  <a:cubicBezTo>
                    <a:pt x="1" y="60"/>
                    <a:pt x="1" y="60"/>
                    <a:pt x="1" y="60"/>
                  </a:cubicBezTo>
                  <a:cubicBezTo>
                    <a:pt x="1" y="61"/>
                    <a:pt x="2" y="62"/>
                    <a:pt x="3"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5" name="Freeform 111"/>
            <p:cNvSpPr>
              <a:spLocks/>
            </p:cNvSpPr>
            <p:nvPr/>
          </p:nvSpPr>
          <p:spPr bwMode="auto">
            <a:xfrm>
              <a:off x="6529388" y="2687638"/>
              <a:ext cx="19050" cy="152400"/>
            </a:xfrm>
            <a:custGeom>
              <a:avLst/>
              <a:gdLst>
                <a:gd name="T0" fmla="*/ 7620 w 5"/>
                <a:gd name="T1" fmla="*/ 152400 h 40"/>
                <a:gd name="T2" fmla="*/ 11430 w 5"/>
                <a:gd name="T3" fmla="*/ 144780 h 40"/>
                <a:gd name="T4" fmla="*/ 19050 w 5"/>
                <a:gd name="T5" fmla="*/ 72390 h 40"/>
                <a:gd name="T6" fmla="*/ 11430 w 5"/>
                <a:gd name="T7" fmla="*/ 3810 h 40"/>
                <a:gd name="T8" fmla="*/ 7620 w 5"/>
                <a:gd name="T9" fmla="*/ 0 h 40"/>
                <a:gd name="T10" fmla="*/ 3810 w 5"/>
                <a:gd name="T11" fmla="*/ 3810 h 40"/>
                <a:gd name="T12" fmla="*/ 0 w 5"/>
                <a:gd name="T13" fmla="*/ 72390 h 40"/>
                <a:gd name="T14" fmla="*/ 3810 w 5"/>
                <a:gd name="T15" fmla="*/ 144780 h 40"/>
                <a:gd name="T16" fmla="*/ 7620 w 5"/>
                <a:gd name="T17" fmla="*/ 15240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0">
                  <a:moveTo>
                    <a:pt x="2" y="40"/>
                  </a:moveTo>
                  <a:cubicBezTo>
                    <a:pt x="3" y="40"/>
                    <a:pt x="3" y="39"/>
                    <a:pt x="3" y="38"/>
                  </a:cubicBezTo>
                  <a:cubicBezTo>
                    <a:pt x="5" y="19"/>
                    <a:pt x="5" y="19"/>
                    <a:pt x="5" y="19"/>
                  </a:cubicBezTo>
                  <a:cubicBezTo>
                    <a:pt x="3" y="1"/>
                    <a:pt x="3" y="1"/>
                    <a:pt x="3" y="1"/>
                  </a:cubicBezTo>
                  <a:cubicBezTo>
                    <a:pt x="3" y="0"/>
                    <a:pt x="3" y="0"/>
                    <a:pt x="2" y="0"/>
                  </a:cubicBezTo>
                  <a:cubicBezTo>
                    <a:pt x="2" y="0"/>
                    <a:pt x="1" y="0"/>
                    <a:pt x="1" y="1"/>
                  </a:cubicBezTo>
                  <a:cubicBezTo>
                    <a:pt x="0" y="19"/>
                    <a:pt x="0" y="19"/>
                    <a:pt x="0" y="19"/>
                  </a:cubicBezTo>
                  <a:cubicBezTo>
                    <a:pt x="1" y="38"/>
                    <a:pt x="1" y="38"/>
                    <a:pt x="1" y="38"/>
                  </a:cubicBezTo>
                  <a:cubicBezTo>
                    <a:pt x="1" y="39"/>
                    <a:pt x="2" y="40"/>
                    <a:pt x="2"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6" name="Freeform 112"/>
            <p:cNvSpPr>
              <a:spLocks/>
            </p:cNvSpPr>
            <p:nvPr/>
          </p:nvSpPr>
          <p:spPr bwMode="auto">
            <a:xfrm>
              <a:off x="6472238" y="2684463"/>
              <a:ext cx="23813" cy="152400"/>
            </a:xfrm>
            <a:custGeom>
              <a:avLst/>
              <a:gdLst>
                <a:gd name="T0" fmla="*/ 11907 w 6"/>
                <a:gd name="T1" fmla="*/ 152400 h 40"/>
                <a:gd name="T2" fmla="*/ 15875 w 6"/>
                <a:gd name="T3" fmla="*/ 148590 h 40"/>
                <a:gd name="T4" fmla="*/ 23813 w 6"/>
                <a:gd name="T5" fmla="*/ 76200 h 40"/>
                <a:gd name="T6" fmla="*/ 15875 w 6"/>
                <a:gd name="T7" fmla="*/ 3810 h 40"/>
                <a:gd name="T8" fmla="*/ 11907 w 6"/>
                <a:gd name="T9" fmla="*/ 0 h 40"/>
                <a:gd name="T10" fmla="*/ 7938 w 6"/>
                <a:gd name="T11" fmla="*/ 3810 h 40"/>
                <a:gd name="T12" fmla="*/ 0 w 6"/>
                <a:gd name="T13" fmla="*/ 76200 h 40"/>
                <a:gd name="T14" fmla="*/ 7938 w 6"/>
                <a:gd name="T15" fmla="*/ 148590 h 40"/>
                <a:gd name="T16" fmla="*/ 11907 w 6"/>
                <a:gd name="T17" fmla="*/ 15240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0">
                  <a:moveTo>
                    <a:pt x="3" y="40"/>
                  </a:moveTo>
                  <a:cubicBezTo>
                    <a:pt x="3" y="40"/>
                    <a:pt x="4" y="39"/>
                    <a:pt x="4" y="39"/>
                  </a:cubicBezTo>
                  <a:cubicBezTo>
                    <a:pt x="6" y="20"/>
                    <a:pt x="6" y="20"/>
                    <a:pt x="6" y="20"/>
                  </a:cubicBezTo>
                  <a:cubicBezTo>
                    <a:pt x="4" y="1"/>
                    <a:pt x="4" y="1"/>
                    <a:pt x="4" y="1"/>
                  </a:cubicBezTo>
                  <a:cubicBezTo>
                    <a:pt x="4" y="1"/>
                    <a:pt x="3" y="0"/>
                    <a:pt x="3" y="0"/>
                  </a:cubicBezTo>
                  <a:cubicBezTo>
                    <a:pt x="3" y="0"/>
                    <a:pt x="2" y="1"/>
                    <a:pt x="2" y="1"/>
                  </a:cubicBezTo>
                  <a:cubicBezTo>
                    <a:pt x="0" y="20"/>
                    <a:pt x="0" y="20"/>
                    <a:pt x="0" y="20"/>
                  </a:cubicBezTo>
                  <a:cubicBezTo>
                    <a:pt x="2" y="39"/>
                    <a:pt x="2" y="39"/>
                    <a:pt x="2" y="39"/>
                  </a:cubicBezTo>
                  <a:cubicBezTo>
                    <a:pt x="2" y="39"/>
                    <a:pt x="3" y="40"/>
                    <a:pt x="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7" name="Freeform 113"/>
            <p:cNvSpPr>
              <a:spLocks/>
            </p:cNvSpPr>
            <p:nvPr/>
          </p:nvSpPr>
          <p:spPr bwMode="auto">
            <a:xfrm>
              <a:off x="6692900" y="2608263"/>
              <a:ext cx="26988" cy="231775"/>
            </a:xfrm>
            <a:custGeom>
              <a:avLst/>
              <a:gdLst>
                <a:gd name="T0" fmla="*/ 11566 w 7"/>
                <a:gd name="T1" fmla="*/ 0 h 61"/>
                <a:gd name="T2" fmla="*/ 3855 w 7"/>
                <a:gd name="T3" fmla="*/ 7599 h 61"/>
                <a:gd name="T4" fmla="*/ 0 w 7"/>
                <a:gd name="T5" fmla="*/ 151984 h 61"/>
                <a:gd name="T6" fmla="*/ 3855 w 7"/>
                <a:gd name="T7" fmla="*/ 224176 h 61"/>
                <a:gd name="T8" fmla="*/ 11566 w 7"/>
                <a:gd name="T9" fmla="*/ 231775 h 61"/>
                <a:gd name="T10" fmla="*/ 23133 w 7"/>
                <a:gd name="T11" fmla="*/ 224176 h 61"/>
                <a:gd name="T12" fmla="*/ 23133 w 7"/>
                <a:gd name="T13" fmla="*/ 224176 h 61"/>
                <a:gd name="T14" fmla="*/ 26988 w 7"/>
                <a:gd name="T15" fmla="*/ 151984 h 61"/>
                <a:gd name="T16" fmla="*/ 23133 w 7"/>
                <a:gd name="T17" fmla="*/ 7599 h 61"/>
                <a:gd name="T18" fmla="*/ 11566 w 7"/>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1">
                  <a:moveTo>
                    <a:pt x="3" y="0"/>
                  </a:moveTo>
                  <a:cubicBezTo>
                    <a:pt x="2" y="0"/>
                    <a:pt x="1" y="1"/>
                    <a:pt x="1" y="2"/>
                  </a:cubicBezTo>
                  <a:cubicBezTo>
                    <a:pt x="0" y="40"/>
                    <a:pt x="0" y="40"/>
                    <a:pt x="0" y="40"/>
                  </a:cubicBezTo>
                  <a:cubicBezTo>
                    <a:pt x="1" y="59"/>
                    <a:pt x="1" y="59"/>
                    <a:pt x="1" y="59"/>
                  </a:cubicBezTo>
                  <a:cubicBezTo>
                    <a:pt x="1" y="60"/>
                    <a:pt x="2" y="61"/>
                    <a:pt x="3" y="61"/>
                  </a:cubicBezTo>
                  <a:cubicBezTo>
                    <a:pt x="5" y="61"/>
                    <a:pt x="6" y="60"/>
                    <a:pt x="6" y="59"/>
                  </a:cubicBezTo>
                  <a:cubicBezTo>
                    <a:pt x="6" y="59"/>
                    <a:pt x="6" y="59"/>
                    <a:pt x="6" y="59"/>
                  </a:cubicBezTo>
                  <a:cubicBezTo>
                    <a:pt x="7" y="40"/>
                    <a:pt x="7" y="40"/>
                    <a:pt x="7" y="40"/>
                  </a:cubicBezTo>
                  <a:cubicBezTo>
                    <a:pt x="6" y="2"/>
                    <a:pt x="6" y="2"/>
                    <a:pt x="6" y="2"/>
                  </a:cubicBezTo>
                  <a:cubicBezTo>
                    <a:pt x="6" y="1"/>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8" name="Freeform 114"/>
            <p:cNvSpPr>
              <a:spLocks/>
            </p:cNvSpPr>
            <p:nvPr/>
          </p:nvSpPr>
          <p:spPr bwMode="auto">
            <a:xfrm>
              <a:off x="6583363" y="2616200"/>
              <a:ext cx="22225" cy="223838"/>
            </a:xfrm>
            <a:custGeom>
              <a:avLst/>
              <a:gdLst>
                <a:gd name="T0" fmla="*/ 11113 w 6"/>
                <a:gd name="T1" fmla="*/ 223838 h 59"/>
                <a:gd name="T2" fmla="*/ 14817 w 6"/>
                <a:gd name="T3" fmla="*/ 216250 h 59"/>
                <a:gd name="T4" fmla="*/ 22225 w 6"/>
                <a:gd name="T5" fmla="*/ 144167 h 59"/>
                <a:gd name="T6" fmla="*/ 14817 w 6"/>
                <a:gd name="T7" fmla="*/ 7588 h 59"/>
                <a:gd name="T8" fmla="*/ 11113 w 6"/>
                <a:gd name="T9" fmla="*/ 0 h 59"/>
                <a:gd name="T10" fmla="*/ 3704 w 6"/>
                <a:gd name="T11" fmla="*/ 7588 h 59"/>
                <a:gd name="T12" fmla="*/ 0 w 6"/>
                <a:gd name="T13" fmla="*/ 144167 h 59"/>
                <a:gd name="T14" fmla="*/ 3704 w 6"/>
                <a:gd name="T15" fmla="*/ 216250 h 59"/>
                <a:gd name="T16" fmla="*/ 11113 w 6"/>
                <a:gd name="T17" fmla="*/ 22383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59">
                  <a:moveTo>
                    <a:pt x="3" y="59"/>
                  </a:moveTo>
                  <a:cubicBezTo>
                    <a:pt x="4" y="59"/>
                    <a:pt x="4" y="58"/>
                    <a:pt x="4" y="57"/>
                  </a:cubicBezTo>
                  <a:cubicBezTo>
                    <a:pt x="6" y="38"/>
                    <a:pt x="6" y="38"/>
                    <a:pt x="6" y="38"/>
                  </a:cubicBezTo>
                  <a:cubicBezTo>
                    <a:pt x="4" y="2"/>
                    <a:pt x="4" y="2"/>
                    <a:pt x="4" y="2"/>
                  </a:cubicBezTo>
                  <a:cubicBezTo>
                    <a:pt x="4" y="1"/>
                    <a:pt x="4" y="0"/>
                    <a:pt x="3" y="0"/>
                  </a:cubicBezTo>
                  <a:cubicBezTo>
                    <a:pt x="2" y="0"/>
                    <a:pt x="1" y="1"/>
                    <a:pt x="1" y="2"/>
                  </a:cubicBezTo>
                  <a:cubicBezTo>
                    <a:pt x="0" y="38"/>
                    <a:pt x="0" y="38"/>
                    <a:pt x="0" y="38"/>
                  </a:cubicBezTo>
                  <a:cubicBezTo>
                    <a:pt x="1" y="57"/>
                    <a:pt x="1" y="57"/>
                    <a:pt x="1" y="57"/>
                  </a:cubicBezTo>
                  <a:cubicBezTo>
                    <a:pt x="1" y="58"/>
                    <a:pt x="2" y="59"/>
                    <a:pt x="3"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9" name="Freeform 115"/>
            <p:cNvSpPr>
              <a:spLocks/>
            </p:cNvSpPr>
            <p:nvPr/>
          </p:nvSpPr>
          <p:spPr bwMode="auto">
            <a:xfrm>
              <a:off x="6640513" y="2600325"/>
              <a:ext cx="22225" cy="239713"/>
            </a:xfrm>
            <a:custGeom>
              <a:avLst/>
              <a:gdLst>
                <a:gd name="T0" fmla="*/ 14817 w 6"/>
                <a:gd name="T1" fmla="*/ 232103 h 63"/>
                <a:gd name="T2" fmla="*/ 14817 w 6"/>
                <a:gd name="T3" fmla="*/ 232103 h 63"/>
                <a:gd name="T4" fmla="*/ 22225 w 6"/>
                <a:gd name="T5" fmla="*/ 159809 h 63"/>
                <a:gd name="T6" fmla="*/ 14817 w 6"/>
                <a:gd name="T7" fmla="*/ 7610 h 63"/>
                <a:gd name="T8" fmla="*/ 11113 w 6"/>
                <a:gd name="T9" fmla="*/ 0 h 63"/>
                <a:gd name="T10" fmla="*/ 3704 w 6"/>
                <a:gd name="T11" fmla="*/ 7610 h 63"/>
                <a:gd name="T12" fmla="*/ 0 w 6"/>
                <a:gd name="T13" fmla="*/ 159809 h 63"/>
                <a:gd name="T14" fmla="*/ 3704 w 6"/>
                <a:gd name="T15" fmla="*/ 232103 h 63"/>
                <a:gd name="T16" fmla="*/ 11113 w 6"/>
                <a:gd name="T17" fmla="*/ 239713 h 63"/>
                <a:gd name="T18" fmla="*/ 14817 w 6"/>
                <a:gd name="T19" fmla="*/ 23210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63">
                  <a:moveTo>
                    <a:pt x="4" y="61"/>
                  </a:moveTo>
                  <a:cubicBezTo>
                    <a:pt x="4" y="61"/>
                    <a:pt x="4" y="61"/>
                    <a:pt x="4" y="61"/>
                  </a:cubicBezTo>
                  <a:cubicBezTo>
                    <a:pt x="6" y="42"/>
                    <a:pt x="6" y="42"/>
                    <a:pt x="6" y="42"/>
                  </a:cubicBezTo>
                  <a:cubicBezTo>
                    <a:pt x="4" y="2"/>
                    <a:pt x="4" y="2"/>
                    <a:pt x="4" y="2"/>
                  </a:cubicBezTo>
                  <a:cubicBezTo>
                    <a:pt x="4" y="1"/>
                    <a:pt x="3" y="0"/>
                    <a:pt x="3" y="0"/>
                  </a:cubicBezTo>
                  <a:cubicBezTo>
                    <a:pt x="2" y="0"/>
                    <a:pt x="1" y="1"/>
                    <a:pt x="1" y="2"/>
                  </a:cubicBezTo>
                  <a:cubicBezTo>
                    <a:pt x="0" y="42"/>
                    <a:pt x="0" y="42"/>
                    <a:pt x="0" y="42"/>
                  </a:cubicBezTo>
                  <a:cubicBezTo>
                    <a:pt x="1" y="61"/>
                    <a:pt x="1" y="61"/>
                    <a:pt x="1" y="61"/>
                  </a:cubicBezTo>
                  <a:cubicBezTo>
                    <a:pt x="1" y="62"/>
                    <a:pt x="2" y="63"/>
                    <a:pt x="3" y="63"/>
                  </a:cubicBezTo>
                  <a:cubicBezTo>
                    <a:pt x="3" y="63"/>
                    <a:pt x="4" y="62"/>
                    <a:pt x="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0" name="Freeform 116"/>
            <p:cNvSpPr>
              <a:spLocks/>
            </p:cNvSpPr>
            <p:nvPr/>
          </p:nvSpPr>
          <p:spPr bwMode="auto">
            <a:xfrm>
              <a:off x="6781800" y="2543175"/>
              <a:ext cx="327025" cy="296863"/>
            </a:xfrm>
            <a:custGeom>
              <a:avLst/>
              <a:gdLst>
                <a:gd name="T0" fmla="*/ 243367 w 86"/>
                <a:gd name="T1" fmla="*/ 129402 h 78"/>
                <a:gd name="T2" fmla="*/ 209144 w 86"/>
                <a:gd name="T3" fmla="*/ 137014 h 78"/>
                <a:gd name="T4" fmla="*/ 60842 w 86"/>
                <a:gd name="T5" fmla="*/ 0 h 78"/>
                <a:gd name="T6" fmla="*/ 7605 w 86"/>
                <a:gd name="T7" fmla="*/ 11418 h 78"/>
                <a:gd name="T8" fmla="*/ 0 w 86"/>
                <a:gd name="T9" fmla="*/ 19030 h 78"/>
                <a:gd name="T10" fmla="*/ 0 w 86"/>
                <a:gd name="T11" fmla="*/ 285445 h 78"/>
                <a:gd name="T12" fmla="*/ 7605 w 86"/>
                <a:gd name="T13" fmla="*/ 296863 h 78"/>
                <a:gd name="T14" fmla="*/ 243367 w 86"/>
                <a:gd name="T15" fmla="*/ 296863 h 78"/>
                <a:gd name="T16" fmla="*/ 327025 w 86"/>
                <a:gd name="T17" fmla="*/ 213132 h 78"/>
                <a:gd name="T18" fmla="*/ 243367 w 86"/>
                <a:gd name="T19" fmla="*/ 12940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78">
                  <a:moveTo>
                    <a:pt x="64" y="34"/>
                  </a:moveTo>
                  <a:cubicBezTo>
                    <a:pt x="61" y="34"/>
                    <a:pt x="58" y="34"/>
                    <a:pt x="55" y="36"/>
                  </a:cubicBezTo>
                  <a:cubicBezTo>
                    <a:pt x="53" y="16"/>
                    <a:pt x="37" y="0"/>
                    <a:pt x="16" y="0"/>
                  </a:cubicBezTo>
                  <a:cubicBezTo>
                    <a:pt x="11" y="0"/>
                    <a:pt x="6" y="1"/>
                    <a:pt x="2" y="3"/>
                  </a:cubicBezTo>
                  <a:cubicBezTo>
                    <a:pt x="1" y="3"/>
                    <a:pt x="0" y="4"/>
                    <a:pt x="0" y="5"/>
                  </a:cubicBezTo>
                  <a:cubicBezTo>
                    <a:pt x="0" y="75"/>
                    <a:pt x="0" y="75"/>
                    <a:pt x="0" y="75"/>
                  </a:cubicBezTo>
                  <a:cubicBezTo>
                    <a:pt x="0" y="77"/>
                    <a:pt x="1" y="78"/>
                    <a:pt x="2" y="78"/>
                  </a:cubicBezTo>
                  <a:cubicBezTo>
                    <a:pt x="3" y="78"/>
                    <a:pt x="63" y="78"/>
                    <a:pt x="64" y="78"/>
                  </a:cubicBezTo>
                  <a:cubicBezTo>
                    <a:pt x="76" y="78"/>
                    <a:pt x="86" y="68"/>
                    <a:pt x="86" y="56"/>
                  </a:cubicBezTo>
                  <a:cubicBezTo>
                    <a:pt x="86" y="44"/>
                    <a:pt x="76" y="34"/>
                    <a:pt x="6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1" name="Freeform 117"/>
            <p:cNvSpPr>
              <a:spLocks/>
            </p:cNvSpPr>
            <p:nvPr/>
          </p:nvSpPr>
          <p:spPr bwMode="auto">
            <a:xfrm>
              <a:off x="6751638" y="2562225"/>
              <a:ext cx="25400" cy="277813"/>
            </a:xfrm>
            <a:custGeom>
              <a:avLst/>
              <a:gdLst>
                <a:gd name="T0" fmla="*/ 14514 w 7"/>
                <a:gd name="T1" fmla="*/ 0 h 73"/>
                <a:gd name="T2" fmla="*/ 3629 w 7"/>
                <a:gd name="T3" fmla="*/ 11417 h 73"/>
                <a:gd name="T4" fmla="*/ 0 w 7"/>
                <a:gd name="T5" fmla="*/ 197894 h 73"/>
                <a:gd name="T6" fmla="*/ 3629 w 7"/>
                <a:gd name="T7" fmla="*/ 266396 h 73"/>
                <a:gd name="T8" fmla="*/ 14514 w 7"/>
                <a:gd name="T9" fmla="*/ 277813 h 73"/>
                <a:gd name="T10" fmla="*/ 21771 w 7"/>
                <a:gd name="T11" fmla="*/ 266396 h 73"/>
                <a:gd name="T12" fmla="*/ 21771 w 7"/>
                <a:gd name="T13" fmla="*/ 266396 h 73"/>
                <a:gd name="T14" fmla="*/ 25400 w 7"/>
                <a:gd name="T15" fmla="*/ 197894 h 73"/>
                <a:gd name="T16" fmla="*/ 21771 w 7"/>
                <a:gd name="T17" fmla="*/ 11417 h 73"/>
                <a:gd name="T18" fmla="*/ 14514 w 7"/>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3">
                  <a:moveTo>
                    <a:pt x="4" y="0"/>
                  </a:moveTo>
                  <a:cubicBezTo>
                    <a:pt x="2" y="0"/>
                    <a:pt x="1" y="1"/>
                    <a:pt x="1" y="3"/>
                  </a:cubicBezTo>
                  <a:cubicBezTo>
                    <a:pt x="0" y="52"/>
                    <a:pt x="0" y="52"/>
                    <a:pt x="0" y="52"/>
                  </a:cubicBezTo>
                  <a:cubicBezTo>
                    <a:pt x="1" y="70"/>
                    <a:pt x="1" y="70"/>
                    <a:pt x="1" y="70"/>
                  </a:cubicBezTo>
                  <a:cubicBezTo>
                    <a:pt x="1" y="72"/>
                    <a:pt x="2" y="73"/>
                    <a:pt x="4" y="73"/>
                  </a:cubicBezTo>
                  <a:cubicBezTo>
                    <a:pt x="5" y="73"/>
                    <a:pt x="6" y="72"/>
                    <a:pt x="6" y="70"/>
                  </a:cubicBezTo>
                  <a:cubicBezTo>
                    <a:pt x="6" y="70"/>
                    <a:pt x="6" y="70"/>
                    <a:pt x="6" y="70"/>
                  </a:cubicBezTo>
                  <a:cubicBezTo>
                    <a:pt x="7" y="52"/>
                    <a:pt x="7" y="52"/>
                    <a:pt x="7" y="52"/>
                  </a:cubicBezTo>
                  <a:cubicBezTo>
                    <a:pt x="6" y="3"/>
                    <a:pt x="6" y="3"/>
                    <a:pt x="6" y="3"/>
                  </a:cubicBezTo>
                  <a:cubicBezTo>
                    <a:pt x="6" y="1"/>
                    <a:pt x="5"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2" name="Группа 178"/>
          <p:cNvGrpSpPr>
            <a:grpSpLocks/>
          </p:cNvGrpSpPr>
          <p:nvPr/>
        </p:nvGrpSpPr>
        <p:grpSpPr bwMode="auto">
          <a:xfrm>
            <a:off x="4973638" y="2227263"/>
            <a:ext cx="930275" cy="928687"/>
            <a:chOff x="4973638" y="2227263"/>
            <a:chExt cx="930275" cy="928688"/>
          </a:xfrm>
        </p:grpSpPr>
        <p:sp>
          <p:nvSpPr>
            <p:cNvPr id="93" name="Oval 118"/>
            <p:cNvSpPr>
              <a:spLocks noChangeArrowheads="1"/>
            </p:cNvSpPr>
            <p:nvPr/>
          </p:nvSpPr>
          <p:spPr bwMode="auto">
            <a:xfrm>
              <a:off x="4973638" y="2227263"/>
              <a:ext cx="930275" cy="928688"/>
            </a:xfrm>
            <a:prstGeom prst="ellipse">
              <a:avLst/>
            </a:prstGeom>
            <a:solidFill>
              <a:srgbClr val="00AF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94" name="Freeform 119"/>
            <p:cNvSpPr>
              <a:spLocks noEditPoints="1"/>
            </p:cNvSpPr>
            <p:nvPr/>
          </p:nvSpPr>
          <p:spPr bwMode="auto">
            <a:xfrm>
              <a:off x="5187950" y="2436813"/>
              <a:ext cx="506413" cy="509588"/>
            </a:xfrm>
            <a:custGeom>
              <a:avLst/>
              <a:gdLst>
                <a:gd name="T0" fmla="*/ 483567 w 133"/>
                <a:gd name="T1" fmla="*/ 292823 h 134"/>
                <a:gd name="T2" fmla="*/ 487375 w 133"/>
                <a:gd name="T3" fmla="*/ 254794 h 134"/>
                <a:gd name="T4" fmla="*/ 251303 w 133"/>
                <a:gd name="T5" fmla="*/ 19014 h 134"/>
                <a:gd name="T6" fmla="*/ 213227 w 133"/>
                <a:gd name="T7" fmla="*/ 22817 h 134"/>
                <a:gd name="T8" fmla="*/ 140882 w 133"/>
                <a:gd name="T9" fmla="*/ 0 h 134"/>
                <a:gd name="T10" fmla="*/ 0 w 133"/>
                <a:gd name="T11" fmla="*/ 144510 h 134"/>
                <a:gd name="T12" fmla="*/ 19038 w 133"/>
                <a:gd name="T13" fmla="*/ 216765 h 134"/>
                <a:gd name="T14" fmla="*/ 15230 w 133"/>
                <a:gd name="T15" fmla="*/ 254794 h 134"/>
                <a:gd name="T16" fmla="*/ 251303 w 133"/>
                <a:gd name="T17" fmla="*/ 490574 h 134"/>
                <a:gd name="T18" fmla="*/ 289379 w 133"/>
                <a:gd name="T19" fmla="*/ 486771 h 134"/>
                <a:gd name="T20" fmla="*/ 361724 w 133"/>
                <a:gd name="T21" fmla="*/ 509588 h 134"/>
                <a:gd name="T22" fmla="*/ 506413 w 133"/>
                <a:gd name="T23" fmla="*/ 365078 h 134"/>
                <a:gd name="T24" fmla="*/ 483567 w 133"/>
                <a:gd name="T25" fmla="*/ 292823 h 134"/>
                <a:gd name="T26" fmla="*/ 361724 w 133"/>
                <a:gd name="T27" fmla="*/ 361275 h 134"/>
                <a:gd name="T28" fmla="*/ 319840 w 133"/>
                <a:gd name="T29" fmla="*/ 395501 h 134"/>
                <a:gd name="T30" fmla="*/ 251303 w 133"/>
                <a:gd name="T31" fmla="*/ 406910 h 134"/>
                <a:gd name="T32" fmla="*/ 175150 w 133"/>
                <a:gd name="T33" fmla="*/ 391698 h 134"/>
                <a:gd name="T34" fmla="*/ 137074 w 133"/>
                <a:gd name="T35" fmla="*/ 357472 h 134"/>
                <a:gd name="T36" fmla="*/ 125651 w 133"/>
                <a:gd name="T37" fmla="*/ 319443 h 134"/>
                <a:gd name="T38" fmla="*/ 133267 w 133"/>
                <a:gd name="T39" fmla="*/ 300429 h 134"/>
                <a:gd name="T40" fmla="*/ 156112 w 133"/>
                <a:gd name="T41" fmla="*/ 292823 h 134"/>
                <a:gd name="T42" fmla="*/ 171343 w 133"/>
                <a:gd name="T43" fmla="*/ 300429 h 134"/>
                <a:gd name="T44" fmla="*/ 182766 w 133"/>
                <a:gd name="T45" fmla="*/ 315640 h 134"/>
                <a:gd name="T46" fmla="*/ 197996 w 133"/>
                <a:gd name="T47" fmla="*/ 338458 h 134"/>
                <a:gd name="T48" fmla="*/ 217034 w 133"/>
                <a:gd name="T49" fmla="*/ 353669 h 134"/>
                <a:gd name="T50" fmla="*/ 251303 w 133"/>
                <a:gd name="T51" fmla="*/ 361275 h 134"/>
                <a:gd name="T52" fmla="*/ 296994 w 133"/>
                <a:gd name="T53" fmla="*/ 349866 h 134"/>
                <a:gd name="T54" fmla="*/ 312225 w 133"/>
                <a:gd name="T55" fmla="*/ 319443 h 134"/>
                <a:gd name="T56" fmla="*/ 304609 w 133"/>
                <a:gd name="T57" fmla="*/ 296626 h 134"/>
                <a:gd name="T58" fmla="*/ 277956 w 133"/>
                <a:gd name="T59" fmla="*/ 281414 h 134"/>
                <a:gd name="T60" fmla="*/ 239880 w 133"/>
                <a:gd name="T61" fmla="*/ 273808 h 134"/>
                <a:gd name="T62" fmla="*/ 182766 w 133"/>
                <a:gd name="T63" fmla="*/ 254794 h 134"/>
                <a:gd name="T64" fmla="*/ 144689 w 133"/>
                <a:gd name="T65" fmla="*/ 228174 h 134"/>
                <a:gd name="T66" fmla="*/ 129459 w 133"/>
                <a:gd name="T67" fmla="*/ 186342 h 134"/>
                <a:gd name="T68" fmla="*/ 144689 w 133"/>
                <a:gd name="T69" fmla="*/ 140707 h 134"/>
                <a:gd name="T70" fmla="*/ 186573 w 133"/>
                <a:gd name="T71" fmla="*/ 114087 h 134"/>
                <a:gd name="T72" fmla="*/ 251303 w 133"/>
                <a:gd name="T73" fmla="*/ 102678 h 134"/>
                <a:gd name="T74" fmla="*/ 300802 w 133"/>
                <a:gd name="T75" fmla="*/ 110284 h 134"/>
                <a:gd name="T76" fmla="*/ 335070 w 133"/>
                <a:gd name="T77" fmla="*/ 125496 h 134"/>
                <a:gd name="T78" fmla="*/ 357916 w 133"/>
                <a:gd name="T79" fmla="*/ 152116 h 134"/>
                <a:gd name="T80" fmla="*/ 365531 w 133"/>
                <a:gd name="T81" fmla="*/ 174933 h 134"/>
                <a:gd name="T82" fmla="*/ 354108 w 133"/>
                <a:gd name="T83" fmla="*/ 193948 h 134"/>
                <a:gd name="T84" fmla="*/ 335070 w 133"/>
                <a:gd name="T85" fmla="*/ 205356 h 134"/>
                <a:gd name="T86" fmla="*/ 316032 w 133"/>
                <a:gd name="T87" fmla="*/ 197751 h 134"/>
                <a:gd name="T88" fmla="*/ 304609 w 133"/>
                <a:gd name="T89" fmla="*/ 182539 h 134"/>
                <a:gd name="T90" fmla="*/ 285571 w 133"/>
                <a:gd name="T91" fmla="*/ 155919 h 134"/>
                <a:gd name="T92" fmla="*/ 247495 w 133"/>
                <a:gd name="T93" fmla="*/ 148313 h 134"/>
                <a:gd name="T94" fmla="*/ 205611 w 133"/>
                <a:gd name="T95" fmla="*/ 155919 h 134"/>
                <a:gd name="T96" fmla="*/ 190381 w 133"/>
                <a:gd name="T97" fmla="*/ 178736 h 134"/>
                <a:gd name="T98" fmla="*/ 197996 w 133"/>
                <a:gd name="T99" fmla="*/ 193948 h 134"/>
                <a:gd name="T100" fmla="*/ 209419 w 133"/>
                <a:gd name="T101" fmla="*/ 205356 h 134"/>
                <a:gd name="T102" fmla="*/ 228457 w 133"/>
                <a:gd name="T103" fmla="*/ 212962 h 134"/>
                <a:gd name="T104" fmla="*/ 258918 w 133"/>
                <a:gd name="T105" fmla="*/ 220568 h 134"/>
                <a:gd name="T106" fmla="*/ 308417 w 133"/>
                <a:gd name="T107" fmla="*/ 231977 h 134"/>
                <a:gd name="T108" fmla="*/ 346493 w 133"/>
                <a:gd name="T109" fmla="*/ 250991 h 134"/>
                <a:gd name="T110" fmla="*/ 369339 w 133"/>
                <a:gd name="T111" fmla="*/ 273808 h 134"/>
                <a:gd name="T112" fmla="*/ 376954 w 133"/>
                <a:gd name="T113" fmla="*/ 311837 h 134"/>
                <a:gd name="T114" fmla="*/ 361724 w 133"/>
                <a:gd name="T115" fmla="*/ 361275 h 134"/>
                <a:gd name="T116" fmla="*/ 361724 w 133"/>
                <a:gd name="T117" fmla="*/ 361275 h 134"/>
                <a:gd name="T118" fmla="*/ 361724 w 133"/>
                <a:gd name="T119" fmla="*/ 361275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 h="134">
                  <a:moveTo>
                    <a:pt x="127" y="77"/>
                  </a:moveTo>
                  <a:cubicBezTo>
                    <a:pt x="127" y="73"/>
                    <a:pt x="128" y="70"/>
                    <a:pt x="128" y="67"/>
                  </a:cubicBezTo>
                  <a:cubicBezTo>
                    <a:pt x="128" y="33"/>
                    <a:pt x="100" y="5"/>
                    <a:pt x="66" y="5"/>
                  </a:cubicBezTo>
                  <a:cubicBezTo>
                    <a:pt x="63" y="5"/>
                    <a:pt x="60" y="6"/>
                    <a:pt x="56" y="6"/>
                  </a:cubicBezTo>
                  <a:cubicBezTo>
                    <a:pt x="51" y="3"/>
                    <a:pt x="44" y="0"/>
                    <a:pt x="37" y="0"/>
                  </a:cubicBezTo>
                  <a:cubicBezTo>
                    <a:pt x="16" y="0"/>
                    <a:pt x="0" y="17"/>
                    <a:pt x="0" y="38"/>
                  </a:cubicBezTo>
                  <a:cubicBezTo>
                    <a:pt x="0" y="45"/>
                    <a:pt x="2" y="52"/>
                    <a:pt x="5" y="57"/>
                  </a:cubicBezTo>
                  <a:cubicBezTo>
                    <a:pt x="5" y="61"/>
                    <a:pt x="4" y="64"/>
                    <a:pt x="4" y="67"/>
                  </a:cubicBezTo>
                  <a:cubicBezTo>
                    <a:pt x="4" y="101"/>
                    <a:pt x="32" y="129"/>
                    <a:pt x="66" y="129"/>
                  </a:cubicBezTo>
                  <a:cubicBezTo>
                    <a:pt x="69" y="129"/>
                    <a:pt x="72" y="128"/>
                    <a:pt x="76" y="128"/>
                  </a:cubicBezTo>
                  <a:cubicBezTo>
                    <a:pt x="81" y="131"/>
                    <a:pt x="88" y="134"/>
                    <a:pt x="95" y="134"/>
                  </a:cubicBezTo>
                  <a:cubicBezTo>
                    <a:pt x="116" y="134"/>
                    <a:pt x="133" y="117"/>
                    <a:pt x="133" y="96"/>
                  </a:cubicBezTo>
                  <a:cubicBezTo>
                    <a:pt x="133" y="89"/>
                    <a:pt x="130" y="82"/>
                    <a:pt x="127" y="77"/>
                  </a:cubicBezTo>
                  <a:close/>
                  <a:moveTo>
                    <a:pt x="95" y="95"/>
                  </a:moveTo>
                  <a:cubicBezTo>
                    <a:pt x="93" y="99"/>
                    <a:pt x="89" y="102"/>
                    <a:pt x="84" y="104"/>
                  </a:cubicBezTo>
                  <a:cubicBezTo>
                    <a:pt x="79" y="106"/>
                    <a:pt x="73" y="107"/>
                    <a:pt x="66" y="107"/>
                  </a:cubicBezTo>
                  <a:cubicBezTo>
                    <a:pt x="58" y="107"/>
                    <a:pt x="51" y="106"/>
                    <a:pt x="46" y="103"/>
                  </a:cubicBezTo>
                  <a:cubicBezTo>
                    <a:pt x="42" y="101"/>
                    <a:pt x="39" y="98"/>
                    <a:pt x="36" y="94"/>
                  </a:cubicBezTo>
                  <a:cubicBezTo>
                    <a:pt x="34" y="91"/>
                    <a:pt x="33" y="87"/>
                    <a:pt x="33" y="84"/>
                  </a:cubicBezTo>
                  <a:cubicBezTo>
                    <a:pt x="33" y="82"/>
                    <a:pt x="34" y="80"/>
                    <a:pt x="35" y="79"/>
                  </a:cubicBezTo>
                  <a:cubicBezTo>
                    <a:pt x="36" y="78"/>
                    <a:pt x="38" y="77"/>
                    <a:pt x="41" y="77"/>
                  </a:cubicBezTo>
                  <a:cubicBezTo>
                    <a:pt x="42" y="77"/>
                    <a:pt x="44" y="78"/>
                    <a:pt x="45" y="79"/>
                  </a:cubicBezTo>
                  <a:cubicBezTo>
                    <a:pt x="47" y="80"/>
                    <a:pt x="48" y="81"/>
                    <a:pt x="48" y="83"/>
                  </a:cubicBezTo>
                  <a:cubicBezTo>
                    <a:pt x="50" y="86"/>
                    <a:pt x="51" y="88"/>
                    <a:pt x="52" y="89"/>
                  </a:cubicBezTo>
                  <a:cubicBezTo>
                    <a:pt x="53" y="91"/>
                    <a:pt x="55" y="92"/>
                    <a:pt x="57" y="93"/>
                  </a:cubicBezTo>
                  <a:cubicBezTo>
                    <a:pt x="59" y="95"/>
                    <a:pt x="62" y="95"/>
                    <a:pt x="66" y="95"/>
                  </a:cubicBezTo>
                  <a:cubicBezTo>
                    <a:pt x="71" y="95"/>
                    <a:pt x="74" y="94"/>
                    <a:pt x="78" y="92"/>
                  </a:cubicBezTo>
                  <a:cubicBezTo>
                    <a:pt x="81" y="90"/>
                    <a:pt x="82" y="87"/>
                    <a:pt x="82" y="84"/>
                  </a:cubicBezTo>
                  <a:cubicBezTo>
                    <a:pt x="82" y="82"/>
                    <a:pt x="81" y="80"/>
                    <a:pt x="80" y="78"/>
                  </a:cubicBezTo>
                  <a:cubicBezTo>
                    <a:pt x="78" y="76"/>
                    <a:pt x="76" y="75"/>
                    <a:pt x="73" y="74"/>
                  </a:cubicBezTo>
                  <a:cubicBezTo>
                    <a:pt x="71" y="74"/>
                    <a:pt x="67" y="73"/>
                    <a:pt x="63" y="72"/>
                  </a:cubicBezTo>
                  <a:cubicBezTo>
                    <a:pt x="57" y="70"/>
                    <a:pt x="52" y="69"/>
                    <a:pt x="48" y="67"/>
                  </a:cubicBezTo>
                  <a:cubicBezTo>
                    <a:pt x="44" y="65"/>
                    <a:pt x="40" y="63"/>
                    <a:pt x="38" y="60"/>
                  </a:cubicBezTo>
                  <a:cubicBezTo>
                    <a:pt x="36" y="57"/>
                    <a:pt x="34" y="53"/>
                    <a:pt x="34" y="49"/>
                  </a:cubicBezTo>
                  <a:cubicBezTo>
                    <a:pt x="34" y="44"/>
                    <a:pt x="36" y="41"/>
                    <a:pt x="38" y="37"/>
                  </a:cubicBezTo>
                  <a:cubicBezTo>
                    <a:pt x="41" y="34"/>
                    <a:pt x="44" y="31"/>
                    <a:pt x="49" y="30"/>
                  </a:cubicBezTo>
                  <a:cubicBezTo>
                    <a:pt x="54" y="28"/>
                    <a:pt x="59" y="27"/>
                    <a:pt x="66" y="27"/>
                  </a:cubicBezTo>
                  <a:cubicBezTo>
                    <a:pt x="71" y="27"/>
                    <a:pt x="75" y="28"/>
                    <a:pt x="79" y="29"/>
                  </a:cubicBezTo>
                  <a:cubicBezTo>
                    <a:pt x="83" y="30"/>
                    <a:pt x="86" y="31"/>
                    <a:pt x="88" y="33"/>
                  </a:cubicBezTo>
                  <a:cubicBezTo>
                    <a:pt x="91" y="35"/>
                    <a:pt x="93" y="37"/>
                    <a:pt x="94" y="40"/>
                  </a:cubicBezTo>
                  <a:cubicBezTo>
                    <a:pt x="95" y="42"/>
                    <a:pt x="96" y="44"/>
                    <a:pt x="96" y="46"/>
                  </a:cubicBezTo>
                  <a:cubicBezTo>
                    <a:pt x="96" y="48"/>
                    <a:pt x="95" y="50"/>
                    <a:pt x="93" y="51"/>
                  </a:cubicBezTo>
                  <a:cubicBezTo>
                    <a:pt x="92" y="53"/>
                    <a:pt x="90" y="54"/>
                    <a:pt x="88" y="54"/>
                  </a:cubicBezTo>
                  <a:cubicBezTo>
                    <a:pt x="86" y="54"/>
                    <a:pt x="84" y="53"/>
                    <a:pt x="83" y="52"/>
                  </a:cubicBezTo>
                  <a:cubicBezTo>
                    <a:pt x="82" y="51"/>
                    <a:pt x="81" y="50"/>
                    <a:pt x="80" y="48"/>
                  </a:cubicBezTo>
                  <a:cubicBezTo>
                    <a:pt x="79" y="45"/>
                    <a:pt x="77" y="43"/>
                    <a:pt x="75" y="41"/>
                  </a:cubicBezTo>
                  <a:cubicBezTo>
                    <a:pt x="73" y="39"/>
                    <a:pt x="69" y="39"/>
                    <a:pt x="65" y="39"/>
                  </a:cubicBezTo>
                  <a:cubicBezTo>
                    <a:pt x="60" y="39"/>
                    <a:pt x="57" y="39"/>
                    <a:pt x="54" y="41"/>
                  </a:cubicBezTo>
                  <a:cubicBezTo>
                    <a:pt x="52" y="43"/>
                    <a:pt x="50" y="45"/>
                    <a:pt x="50" y="47"/>
                  </a:cubicBezTo>
                  <a:cubicBezTo>
                    <a:pt x="50" y="49"/>
                    <a:pt x="51" y="50"/>
                    <a:pt x="52" y="51"/>
                  </a:cubicBezTo>
                  <a:cubicBezTo>
                    <a:pt x="53" y="52"/>
                    <a:pt x="54" y="53"/>
                    <a:pt x="55" y="54"/>
                  </a:cubicBezTo>
                  <a:cubicBezTo>
                    <a:pt x="57" y="55"/>
                    <a:pt x="59" y="55"/>
                    <a:pt x="60" y="56"/>
                  </a:cubicBezTo>
                  <a:cubicBezTo>
                    <a:pt x="62" y="56"/>
                    <a:pt x="64" y="57"/>
                    <a:pt x="68" y="58"/>
                  </a:cubicBezTo>
                  <a:cubicBezTo>
                    <a:pt x="73" y="59"/>
                    <a:pt x="77" y="60"/>
                    <a:pt x="81" y="61"/>
                  </a:cubicBezTo>
                  <a:cubicBezTo>
                    <a:pt x="85" y="62"/>
                    <a:pt x="88" y="64"/>
                    <a:pt x="91" y="66"/>
                  </a:cubicBezTo>
                  <a:cubicBezTo>
                    <a:pt x="93" y="67"/>
                    <a:pt x="95" y="70"/>
                    <a:pt x="97" y="72"/>
                  </a:cubicBezTo>
                  <a:cubicBezTo>
                    <a:pt x="98" y="75"/>
                    <a:pt x="99" y="78"/>
                    <a:pt x="99" y="82"/>
                  </a:cubicBezTo>
                  <a:cubicBezTo>
                    <a:pt x="99" y="87"/>
                    <a:pt x="98" y="91"/>
                    <a:pt x="95" y="95"/>
                  </a:cubicBezTo>
                  <a:close/>
                  <a:moveTo>
                    <a:pt x="95" y="95"/>
                  </a:moveTo>
                  <a:cubicBezTo>
                    <a:pt x="95" y="95"/>
                    <a:pt x="95" y="95"/>
                    <a:pt x="95" y="95"/>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5" name="Группа 179"/>
          <p:cNvGrpSpPr>
            <a:grpSpLocks/>
          </p:cNvGrpSpPr>
          <p:nvPr/>
        </p:nvGrpSpPr>
        <p:grpSpPr bwMode="auto">
          <a:xfrm>
            <a:off x="3648075" y="2227263"/>
            <a:ext cx="930275" cy="928687"/>
            <a:chOff x="3648075" y="2227263"/>
            <a:chExt cx="930275" cy="928688"/>
          </a:xfrm>
        </p:grpSpPr>
        <p:sp>
          <p:nvSpPr>
            <p:cNvPr id="96" name="Oval 120"/>
            <p:cNvSpPr>
              <a:spLocks noChangeArrowheads="1"/>
            </p:cNvSpPr>
            <p:nvPr/>
          </p:nvSpPr>
          <p:spPr bwMode="auto">
            <a:xfrm>
              <a:off x="3648075" y="2227263"/>
              <a:ext cx="930275" cy="928688"/>
            </a:xfrm>
            <a:prstGeom prst="ellipse">
              <a:avLst/>
            </a:prstGeom>
            <a:solidFill>
              <a:srgbClr val="EA4C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97" name="Freeform 121"/>
            <p:cNvSpPr>
              <a:spLocks noEditPoints="1"/>
            </p:cNvSpPr>
            <p:nvPr/>
          </p:nvSpPr>
          <p:spPr bwMode="auto">
            <a:xfrm>
              <a:off x="3814763" y="2395538"/>
              <a:ext cx="595313" cy="593725"/>
            </a:xfrm>
            <a:custGeom>
              <a:avLst/>
              <a:gdLst>
                <a:gd name="T0" fmla="*/ 297657 w 156"/>
                <a:gd name="T1" fmla="*/ 593725 h 156"/>
                <a:gd name="T2" fmla="*/ 0 w 156"/>
                <a:gd name="T3" fmla="*/ 296863 h 156"/>
                <a:gd name="T4" fmla="*/ 297657 w 156"/>
                <a:gd name="T5" fmla="*/ 0 h 156"/>
                <a:gd name="T6" fmla="*/ 595313 w 156"/>
                <a:gd name="T7" fmla="*/ 296863 h 156"/>
                <a:gd name="T8" fmla="*/ 297657 w 156"/>
                <a:gd name="T9" fmla="*/ 593725 h 156"/>
                <a:gd name="T10" fmla="*/ 549520 w 156"/>
                <a:gd name="T11" fmla="*/ 338728 h 156"/>
                <a:gd name="T12" fmla="*/ 389243 w 156"/>
                <a:gd name="T13" fmla="*/ 327310 h 156"/>
                <a:gd name="T14" fmla="*/ 438853 w 156"/>
                <a:gd name="T15" fmla="*/ 506189 h 156"/>
                <a:gd name="T16" fmla="*/ 549520 w 156"/>
                <a:gd name="T17" fmla="*/ 338728 h 156"/>
                <a:gd name="T18" fmla="*/ 396875 w 156"/>
                <a:gd name="T19" fmla="*/ 529024 h 156"/>
                <a:gd name="T20" fmla="*/ 343450 w 156"/>
                <a:gd name="T21" fmla="*/ 338728 h 156"/>
                <a:gd name="T22" fmla="*/ 339634 w 156"/>
                <a:gd name="T23" fmla="*/ 338728 h 156"/>
                <a:gd name="T24" fmla="*/ 141196 w 156"/>
                <a:gd name="T25" fmla="*/ 498577 h 156"/>
                <a:gd name="T26" fmla="*/ 297657 w 156"/>
                <a:gd name="T27" fmla="*/ 551860 h 156"/>
                <a:gd name="T28" fmla="*/ 396875 w 156"/>
                <a:gd name="T29" fmla="*/ 529024 h 156"/>
                <a:gd name="T30" fmla="*/ 106851 w 156"/>
                <a:gd name="T31" fmla="*/ 468129 h 156"/>
                <a:gd name="T32" fmla="*/ 316737 w 156"/>
                <a:gd name="T33" fmla="*/ 300668 h 156"/>
                <a:gd name="T34" fmla="*/ 324369 w 156"/>
                <a:gd name="T35" fmla="*/ 296863 h 156"/>
                <a:gd name="T36" fmla="*/ 305289 w 156"/>
                <a:gd name="T37" fmla="*/ 254997 h 156"/>
                <a:gd name="T38" fmla="*/ 41977 w 156"/>
                <a:gd name="T39" fmla="*/ 289251 h 156"/>
                <a:gd name="T40" fmla="*/ 41977 w 156"/>
                <a:gd name="T41" fmla="*/ 296863 h 156"/>
                <a:gd name="T42" fmla="*/ 106851 w 156"/>
                <a:gd name="T43" fmla="*/ 468129 h 156"/>
                <a:gd name="T44" fmla="*/ 49609 w 156"/>
                <a:gd name="T45" fmla="*/ 243579 h 156"/>
                <a:gd name="T46" fmla="*/ 282392 w 156"/>
                <a:gd name="T47" fmla="*/ 213132 h 156"/>
                <a:gd name="T48" fmla="*/ 190805 w 156"/>
                <a:gd name="T49" fmla="*/ 68507 h 156"/>
                <a:gd name="T50" fmla="*/ 49609 w 156"/>
                <a:gd name="T51" fmla="*/ 243579 h 156"/>
                <a:gd name="T52" fmla="*/ 236599 w 156"/>
                <a:gd name="T53" fmla="*/ 49477 h 156"/>
                <a:gd name="T54" fmla="*/ 332001 w 156"/>
                <a:gd name="T55" fmla="*/ 197908 h 156"/>
                <a:gd name="T56" fmla="*/ 465565 w 156"/>
                <a:gd name="T57" fmla="*/ 106566 h 156"/>
                <a:gd name="T58" fmla="*/ 297657 w 156"/>
                <a:gd name="T59" fmla="*/ 41865 h 156"/>
                <a:gd name="T60" fmla="*/ 236599 w 156"/>
                <a:gd name="T61" fmla="*/ 49477 h 156"/>
                <a:gd name="T62" fmla="*/ 496094 w 156"/>
                <a:gd name="T63" fmla="*/ 137013 h 156"/>
                <a:gd name="T64" fmla="*/ 351082 w 156"/>
                <a:gd name="T65" fmla="*/ 235968 h 156"/>
                <a:gd name="T66" fmla="*/ 370163 w 156"/>
                <a:gd name="T67" fmla="*/ 274027 h 156"/>
                <a:gd name="T68" fmla="*/ 373979 w 156"/>
                <a:gd name="T69" fmla="*/ 285445 h 156"/>
                <a:gd name="T70" fmla="*/ 553336 w 156"/>
                <a:gd name="T71" fmla="*/ 293057 h 156"/>
                <a:gd name="T72" fmla="*/ 496094 w 156"/>
                <a:gd name="T73" fmla="*/ 137013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144" y="89"/>
                  </a:moveTo>
                  <a:cubicBezTo>
                    <a:pt x="142" y="88"/>
                    <a:pt x="123" y="82"/>
                    <a:pt x="102" y="86"/>
                  </a:cubicBezTo>
                  <a:cubicBezTo>
                    <a:pt x="111" y="110"/>
                    <a:pt x="115" y="129"/>
                    <a:pt x="115" y="133"/>
                  </a:cubicBezTo>
                  <a:cubicBezTo>
                    <a:pt x="130" y="123"/>
                    <a:pt x="141" y="107"/>
                    <a:pt x="144" y="89"/>
                  </a:cubicBezTo>
                  <a:close/>
                  <a:moveTo>
                    <a:pt x="104" y="139"/>
                  </a:moveTo>
                  <a:cubicBezTo>
                    <a:pt x="103" y="134"/>
                    <a:pt x="99" y="113"/>
                    <a:pt x="90" y="89"/>
                  </a:cubicBezTo>
                  <a:cubicBezTo>
                    <a:pt x="90" y="89"/>
                    <a:pt x="90" y="89"/>
                    <a:pt x="89" y="89"/>
                  </a:cubicBezTo>
                  <a:cubicBezTo>
                    <a:pt x="52" y="102"/>
                    <a:pt x="38" y="128"/>
                    <a:pt x="37" y="131"/>
                  </a:cubicBezTo>
                  <a:cubicBezTo>
                    <a:pt x="48" y="140"/>
                    <a:pt x="63" y="145"/>
                    <a:pt x="78" y="145"/>
                  </a:cubicBezTo>
                  <a:cubicBezTo>
                    <a:pt x="87" y="145"/>
                    <a:pt x="96" y="143"/>
                    <a:pt x="104" y="139"/>
                  </a:cubicBezTo>
                  <a:close/>
                  <a:moveTo>
                    <a:pt x="28" y="123"/>
                  </a:moveTo>
                  <a:cubicBezTo>
                    <a:pt x="30" y="120"/>
                    <a:pt x="48" y="90"/>
                    <a:pt x="83" y="79"/>
                  </a:cubicBezTo>
                  <a:cubicBezTo>
                    <a:pt x="84" y="78"/>
                    <a:pt x="84" y="78"/>
                    <a:pt x="85" y="78"/>
                  </a:cubicBezTo>
                  <a:cubicBezTo>
                    <a:pt x="84" y="74"/>
                    <a:pt x="82" y="70"/>
                    <a:pt x="80" y="67"/>
                  </a:cubicBezTo>
                  <a:cubicBezTo>
                    <a:pt x="47" y="77"/>
                    <a:pt x="14" y="76"/>
                    <a:pt x="11" y="76"/>
                  </a:cubicBezTo>
                  <a:cubicBezTo>
                    <a:pt x="11" y="77"/>
                    <a:pt x="11" y="77"/>
                    <a:pt x="11" y="78"/>
                  </a:cubicBezTo>
                  <a:cubicBezTo>
                    <a:pt x="11" y="95"/>
                    <a:pt x="18" y="111"/>
                    <a:pt x="28" y="123"/>
                  </a:cubicBezTo>
                  <a:close/>
                  <a:moveTo>
                    <a:pt x="13" y="64"/>
                  </a:moveTo>
                  <a:cubicBezTo>
                    <a:pt x="16" y="64"/>
                    <a:pt x="43" y="65"/>
                    <a:pt x="74" y="56"/>
                  </a:cubicBezTo>
                  <a:cubicBezTo>
                    <a:pt x="63" y="37"/>
                    <a:pt x="51" y="20"/>
                    <a:pt x="50" y="18"/>
                  </a:cubicBezTo>
                  <a:cubicBezTo>
                    <a:pt x="31" y="27"/>
                    <a:pt x="17" y="44"/>
                    <a:pt x="13" y="64"/>
                  </a:cubicBezTo>
                  <a:close/>
                  <a:moveTo>
                    <a:pt x="62" y="13"/>
                  </a:moveTo>
                  <a:cubicBezTo>
                    <a:pt x="64" y="16"/>
                    <a:pt x="76" y="32"/>
                    <a:pt x="87" y="52"/>
                  </a:cubicBezTo>
                  <a:cubicBezTo>
                    <a:pt x="111" y="43"/>
                    <a:pt x="121" y="30"/>
                    <a:pt x="122" y="28"/>
                  </a:cubicBezTo>
                  <a:cubicBezTo>
                    <a:pt x="110" y="18"/>
                    <a:pt x="95" y="11"/>
                    <a:pt x="78" y="11"/>
                  </a:cubicBezTo>
                  <a:cubicBezTo>
                    <a:pt x="73" y="11"/>
                    <a:pt x="67" y="12"/>
                    <a:pt x="62" y="13"/>
                  </a:cubicBezTo>
                  <a:close/>
                  <a:moveTo>
                    <a:pt x="130" y="36"/>
                  </a:moveTo>
                  <a:cubicBezTo>
                    <a:pt x="128" y="38"/>
                    <a:pt x="117" y="52"/>
                    <a:pt x="92" y="62"/>
                  </a:cubicBezTo>
                  <a:cubicBezTo>
                    <a:pt x="94" y="65"/>
                    <a:pt x="95" y="69"/>
                    <a:pt x="97" y="72"/>
                  </a:cubicBezTo>
                  <a:cubicBezTo>
                    <a:pt x="97" y="73"/>
                    <a:pt x="98" y="74"/>
                    <a:pt x="98" y="75"/>
                  </a:cubicBezTo>
                  <a:cubicBezTo>
                    <a:pt x="120" y="73"/>
                    <a:pt x="143" y="77"/>
                    <a:pt x="145" y="77"/>
                  </a:cubicBezTo>
                  <a:cubicBezTo>
                    <a:pt x="145" y="62"/>
                    <a:pt x="139" y="47"/>
                    <a:pt x="13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98" name="Группа 180"/>
          <p:cNvGrpSpPr>
            <a:grpSpLocks/>
          </p:cNvGrpSpPr>
          <p:nvPr/>
        </p:nvGrpSpPr>
        <p:grpSpPr bwMode="auto">
          <a:xfrm>
            <a:off x="2320925" y="2227263"/>
            <a:ext cx="930275" cy="928687"/>
            <a:chOff x="2320925" y="2227263"/>
            <a:chExt cx="930275" cy="928688"/>
          </a:xfrm>
        </p:grpSpPr>
        <p:sp>
          <p:nvSpPr>
            <p:cNvPr id="99" name="Oval 122"/>
            <p:cNvSpPr>
              <a:spLocks noChangeArrowheads="1"/>
            </p:cNvSpPr>
            <p:nvPr/>
          </p:nvSpPr>
          <p:spPr bwMode="auto">
            <a:xfrm>
              <a:off x="2320925" y="2227263"/>
              <a:ext cx="930275" cy="928688"/>
            </a:xfrm>
            <a:prstGeom prst="ellipse">
              <a:avLst/>
            </a:prstGeom>
            <a:solidFill>
              <a:srgbClr val="1AB7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0" name="Freeform 123"/>
            <p:cNvSpPr>
              <a:spLocks noEditPoints="1"/>
            </p:cNvSpPr>
            <p:nvPr/>
          </p:nvSpPr>
          <p:spPr bwMode="auto">
            <a:xfrm>
              <a:off x="2527300" y="2497138"/>
              <a:ext cx="517525" cy="419100"/>
            </a:xfrm>
            <a:custGeom>
              <a:avLst/>
              <a:gdLst>
                <a:gd name="T0" fmla="*/ 441418 w 136"/>
                <a:gd name="T1" fmla="*/ 0 h 110"/>
                <a:gd name="T2" fmla="*/ 517525 w 136"/>
                <a:gd name="T3" fmla="*/ 83820 h 110"/>
                <a:gd name="T4" fmla="*/ 517525 w 136"/>
                <a:gd name="T5" fmla="*/ 95250 h 110"/>
                <a:gd name="T6" fmla="*/ 410976 w 136"/>
                <a:gd name="T7" fmla="*/ 289560 h 110"/>
                <a:gd name="T8" fmla="*/ 232125 w 136"/>
                <a:gd name="T9" fmla="*/ 419100 h 110"/>
                <a:gd name="T10" fmla="*/ 156019 w 136"/>
                <a:gd name="T11" fmla="*/ 339090 h 110"/>
                <a:gd name="T12" fmla="*/ 136992 w 136"/>
                <a:gd name="T13" fmla="*/ 266700 h 110"/>
                <a:gd name="T14" fmla="*/ 114160 w 136"/>
                <a:gd name="T15" fmla="*/ 198120 h 110"/>
                <a:gd name="T16" fmla="*/ 64691 w 136"/>
                <a:gd name="T17" fmla="*/ 118110 h 110"/>
                <a:gd name="T18" fmla="*/ 22832 w 136"/>
                <a:gd name="T19" fmla="*/ 140970 h 110"/>
                <a:gd name="T20" fmla="*/ 0 w 136"/>
                <a:gd name="T21" fmla="*/ 110490 h 110"/>
                <a:gd name="T22" fmla="*/ 38053 w 136"/>
                <a:gd name="T23" fmla="*/ 80010 h 110"/>
                <a:gd name="T24" fmla="*/ 76107 w 136"/>
                <a:gd name="T25" fmla="*/ 49530 h 110"/>
                <a:gd name="T26" fmla="*/ 152213 w 136"/>
                <a:gd name="T27" fmla="*/ 3810 h 110"/>
                <a:gd name="T28" fmla="*/ 159824 w 136"/>
                <a:gd name="T29" fmla="*/ 3810 h 110"/>
                <a:gd name="T30" fmla="*/ 228320 w 136"/>
                <a:gd name="T31" fmla="*/ 83820 h 110"/>
                <a:gd name="T32" fmla="*/ 239736 w 136"/>
                <a:gd name="T33" fmla="*/ 156210 h 110"/>
                <a:gd name="T34" fmla="*/ 247347 w 136"/>
                <a:gd name="T35" fmla="*/ 194310 h 110"/>
                <a:gd name="T36" fmla="*/ 285400 w 136"/>
                <a:gd name="T37" fmla="*/ 266700 h 110"/>
                <a:gd name="T38" fmla="*/ 334869 w 136"/>
                <a:gd name="T39" fmla="*/ 220980 h 110"/>
                <a:gd name="T40" fmla="*/ 369117 w 136"/>
                <a:gd name="T41" fmla="*/ 144780 h 110"/>
                <a:gd name="T42" fmla="*/ 369117 w 136"/>
                <a:gd name="T43" fmla="*/ 137160 h 110"/>
                <a:gd name="T44" fmla="*/ 334869 w 136"/>
                <a:gd name="T45" fmla="*/ 106680 h 110"/>
                <a:gd name="T46" fmla="*/ 296816 w 136"/>
                <a:gd name="T47" fmla="*/ 114300 h 110"/>
                <a:gd name="T48" fmla="*/ 437613 w 136"/>
                <a:gd name="T49" fmla="*/ 0 h 110"/>
                <a:gd name="T50" fmla="*/ 441418 w 136"/>
                <a:gd name="T51" fmla="*/ 0 h 110"/>
                <a:gd name="T52" fmla="*/ 441418 w 136"/>
                <a:gd name="T53" fmla="*/ 0 h 110"/>
                <a:gd name="T54" fmla="*/ 441418 w 136"/>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6" h="110">
                  <a:moveTo>
                    <a:pt x="116" y="0"/>
                  </a:moveTo>
                  <a:cubicBezTo>
                    <a:pt x="130" y="0"/>
                    <a:pt x="136" y="8"/>
                    <a:pt x="136" y="22"/>
                  </a:cubicBezTo>
                  <a:cubicBezTo>
                    <a:pt x="136" y="23"/>
                    <a:pt x="136" y="24"/>
                    <a:pt x="136" y="25"/>
                  </a:cubicBezTo>
                  <a:cubicBezTo>
                    <a:pt x="136" y="38"/>
                    <a:pt x="126" y="55"/>
                    <a:pt x="108" y="76"/>
                  </a:cubicBezTo>
                  <a:cubicBezTo>
                    <a:pt x="90" y="99"/>
                    <a:pt x="74" y="110"/>
                    <a:pt x="61" y="110"/>
                  </a:cubicBezTo>
                  <a:cubicBezTo>
                    <a:pt x="53" y="110"/>
                    <a:pt x="47" y="103"/>
                    <a:pt x="41" y="89"/>
                  </a:cubicBezTo>
                  <a:cubicBezTo>
                    <a:pt x="36" y="70"/>
                    <a:pt x="36" y="70"/>
                    <a:pt x="36" y="70"/>
                  </a:cubicBezTo>
                  <a:cubicBezTo>
                    <a:pt x="30" y="52"/>
                    <a:pt x="30" y="52"/>
                    <a:pt x="30" y="52"/>
                  </a:cubicBezTo>
                  <a:cubicBezTo>
                    <a:pt x="26" y="38"/>
                    <a:pt x="22" y="31"/>
                    <a:pt x="17" y="31"/>
                  </a:cubicBezTo>
                  <a:cubicBezTo>
                    <a:pt x="16" y="31"/>
                    <a:pt x="12" y="33"/>
                    <a:pt x="6" y="37"/>
                  </a:cubicBezTo>
                  <a:cubicBezTo>
                    <a:pt x="0" y="29"/>
                    <a:pt x="0" y="29"/>
                    <a:pt x="0" y="29"/>
                  </a:cubicBezTo>
                  <a:cubicBezTo>
                    <a:pt x="10" y="21"/>
                    <a:pt x="10" y="21"/>
                    <a:pt x="10" y="21"/>
                  </a:cubicBezTo>
                  <a:cubicBezTo>
                    <a:pt x="20" y="13"/>
                    <a:pt x="20" y="13"/>
                    <a:pt x="20" y="13"/>
                  </a:cubicBezTo>
                  <a:cubicBezTo>
                    <a:pt x="29" y="6"/>
                    <a:pt x="35" y="2"/>
                    <a:pt x="40" y="1"/>
                  </a:cubicBezTo>
                  <a:cubicBezTo>
                    <a:pt x="41" y="1"/>
                    <a:pt x="41" y="1"/>
                    <a:pt x="42" y="1"/>
                  </a:cubicBezTo>
                  <a:cubicBezTo>
                    <a:pt x="51" y="1"/>
                    <a:pt x="57" y="8"/>
                    <a:pt x="60" y="22"/>
                  </a:cubicBezTo>
                  <a:cubicBezTo>
                    <a:pt x="61" y="29"/>
                    <a:pt x="62" y="36"/>
                    <a:pt x="63" y="41"/>
                  </a:cubicBezTo>
                  <a:cubicBezTo>
                    <a:pt x="64" y="46"/>
                    <a:pt x="64" y="49"/>
                    <a:pt x="65" y="51"/>
                  </a:cubicBezTo>
                  <a:cubicBezTo>
                    <a:pt x="68" y="64"/>
                    <a:pt x="71" y="70"/>
                    <a:pt x="75" y="70"/>
                  </a:cubicBezTo>
                  <a:cubicBezTo>
                    <a:pt x="78" y="70"/>
                    <a:pt x="82" y="66"/>
                    <a:pt x="88" y="58"/>
                  </a:cubicBezTo>
                  <a:cubicBezTo>
                    <a:pt x="94" y="49"/>
                    <a:pt x="97" y="43"/>
                    <a:pt x="97" y="38"/>
                  </a:cubicBezTo>
                  <a:cubicBezTo>
                    <a:pt x="97" y="38"/>
                    <a:pt x="97" y="37"/>
                    <a:pt x="97" y="36"/>
                  </a:cubicBezTo>
                  <a:cubicBezTo>
                    <a:pt x="97" y="30"/>
                    <a:pt x="94" y="28"/>
                    <a:pt x="88" y="28"/>
                  </a:cubicBezTo>
                  <a:cubicBezTo>
                    <a:pt x="85" y="28"/>
                    <a:pt x="81" y="28"/>
                    <a:pt x="78" y="30"/>
                  </a:cubicBezTo>
                  <a:cubicBezTo>
                    <a:pt x="84" y="10"/>
                    <a:pt x="97" y="0"/>
                    <a:pt x="115" y="0"/>
                  </a:cubicBezTo>
                  <a:lnTo>
                    <a:pt x="116" y="0"/>
                  </a:lnTo>
                  <a:close/>
                  <a:moveTo>
                    <a:pt x="116" y="0"/>
                  </a:moveTo>
                  <a:cubicBezTo>
                    <a:pt x="116" y="0"/>
                    <a:pt x="116" y="0"/>
                    <a:pt x="116" y="0"/>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1" name="Группа 181"/>
          <p:cNvGrpSpPr>
            <a:grpSpLocks/>
          </p:cNvGrpSpPr>
          <p:nvPr/>
        </p:nvGrpSpPr>
        <p:grpSpPr bwMode="auto">
          <a:xfrm>
            <a:off x="993775" y="2227263"/>
            <a:ext cx="930275" cy="928687"/>
            <a:chOff x="993775" y="2227263"/>
            <a:chExt cx="930275" cy="928688"/>
          </a:xfrm>
        </p:grpSpPr>
        <p:sp>
          <p:nvSpPr>
            <p:cNvPr id="102" name="Oval 124"/>
            <p:cNvSpPr>
              <a:spLocks noChangeArrowheads="1"/>
            </p:cNvSpPr>
            <p:nvPr/>
          </p:nvSpPr>
          <p:spPr bwMode="auto">
            <a:xfrm>
              <a:off x="993775" y="2227263"/>
              <a:ext cx="930275" cy="928688"/>
            </a:xfrm>
            <a:prstGeom prst="ellipse">
              <a:avLst/>
            </a:prstGeom>
            <a:solidFill>
              <a:srgbClr val="005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3" name="Freeform 125"/>
            <p:cNvSpPr>
              <a:spLocks noEditPoints="1"/>
            </p:cNvSpPr>
            <p:nvPr/>
          </p:nvSpPr>
          <p:spPr bwMode="auto">
            <a:xfrm>
              <a:off x="1184275" y="2516188"/>
              <a:ext cx="290513" cy="347663"/>
            </a:xfrm>
            <a:custGeom>
              <a:avLst/>
              <a:gdLst>
                <a:gd name="T0" fmla="*/ 221707 w 76"/>
                <a:gd name="T1" fmla="*/ 156639 h 91"/>
                <a:gd name="T2" fmla="*/ 275223 w 76"/>
                <a:gd name="T3" fmla="*/ 91691 h 91"/>
                <a:gd name="T4" fmla="*/ 175837 w 76"/>
                <a:gd name="T5" fmla="*/ 0 h 91"/>
                <a:gd name="T6" fmla="*/ 0 w 76"/>
                <a:gd name="T7" fmla="*/ 0 h 91"/>
                <a:gd name="T8" fmla="*/ 0 w 76"/>
                <a:gd name="T9" fmla="*/ 343843 h 91"/>
                <a:gd name="T10" fmla="*/ 175837 w 76"/>
                <a:gd name="T11" fmla="*/ 343843 h 91"/>
                <a:gd name="T12" fmla="*/ 286690 w 76"/>
                <a:gd name="T13" fmla="*/ 240690 h 91"/>
                <a:gd name="T14" fmla="*/ 221707 w 76"/>
                <a:gd name="T15" fmla="*/ 156639 h 91"/>
                <a:gd name="T16" fmla="*/ 76451 w 76"/>
                <a:gd name="T17" fmla="*/ 61128 h 91"/>
                <a:gd name="T18" fmla="*/ 175837 w 76"/>
                <a:gd name="T19" fmla="*/ 61128 h 91"/>
                <a:gd name="T20" fmla="*/ 202595 w 76"/>
                <a:gd name="T21" fmla="*/ 99332 h 91"/>
                <a:gd name="T22" fmla="*/ 172014 w 76"/>
                <a:gd name="T23" fmla="*/ 137537 h 91"/>
                <a:gd name="T24" fmla="*/ 76451 w 76"/>
                <a:gd name="T25" fmla="*/ 137537 h 91"/>
                <a:gd name="T26" fmla="*/ 76451 w 76"/>
                <a:gd name="T27" fmla="*/ 61128 h 91"/>
                <a:gd name="T28" fmla="*/ 172014 w 76"/>
                <a:gd name="T29" fmla="*/ 282715 h 91"/>
                <a:gd name="T30" fmla="*/ 76451 w 76"/>
                <a:gd name="T31" fmla="*/ 282715 h 91"/>
                <a:gd name="T32" fmla="*/ 76451 w 76"/>
                <a:gd name="T33" fmla="*/ 191024 h 91"/>
                <a:gd name="T34" fmla="*/ 175837 w 76"/>
                <a:gd name="T35" fmla="*/ 191024 h 91"/>
                <a:gd name="T36" fmla="*/ 214062 w 76"/>
                <a:gd name="T37" fmla="*/ 236869 h 91"/>
                <a:gd name="T38" fmla="*/ 172014 w 76"/>
                <a:gd name="T39" fmla="*/ 282715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91">
                  <a:moveTo>
                    <a:pt x="58" y="41"/>
                  </a:moveTo>
                  <a:cubicBezTo>
                    <a:pt x="58" y="41"/>
                    <a:pt x="72" y="40"/>
                    <a:pt x="72" y="24"/>
                  </a:cubicBezTo>
                  <a:cubicBezTo>
                    <a:pt x="72" y="8"/>
                    <a:pt x="61" y="0"/>
                    <a:pt x="46" y="0"/>
                  </a:cubicBezTo>
                  <a:cubicBezTo>
                    <a:pt x="0" y="0"/>
                    <a:pt x="0" y="0"/>
                    <a:pt x="0" y="0"/>
                  </a:cubicBezTo>
                  <a:cubicBezTo>
                    <a:pt x="0" y="90"/>
                    <a:pt x="0" y="90"/>
                    <a:pt x="0" y="90"/>
                  </a:cubicBezTo>
                  <a:cubicBezTo>
                    <a:pt x="46" y="90"/>
                    <a:pt x="46" y="90"/>
                    <a:pt x="46" y="90"/>
                  </a:cubicBezTo>
                  <a:cubicBezTo>
                    <a:pt x="46" y="90"/>
                    <a:pt x="75" y="91"/>
                    <a:pt x="75" y="63"/>
                  </a:cubicBezTo>
                  <a:cubicBezTo>
                    <a:pt x="75" y="63"/>
                    <a:pt x="76" y="41"/>
                    <a:pt x="58" y="41"/>
                  </a:cubicBezTo>
                  <a:close/>
                  <a:moveTo>
                    <a:pt x="20" y="16"/>
                  </a:moveTo>
                  <a:cubicBezTo>
                    <a:pt x="46" y="16"/>
                    <a:pt x="46" y="16"/>
                    <a:pt x="46" y="16"/>
                  </a:cubicBezTo>
                  <a:cubicBezTo>
                    <a:pt x="46" y="16"/>
                    <a:pt x="53" y="16"/>
                    <a:pt x="53" y="26"/>
                  </a:cubicBezTo>
                  <a:cubicBezTo>
                    <a:pt x="53" y="35"/>
                    <a:pt x="49" y="36"/>
                    <a:pt x="45" y="36"/>
                  </a:cubicBezTo>
                  <a:cubicBezTo>
                    <a:pt x="20" y="36"/>
                    <a:pt x="20" y="36"/>
                    <a:pt x="20" y="36"/>
                  </a:cubicBezTo>
                  <a:lnTo>
                    <a:pt x="20" y="16"/>
                  </a:lnTo>
                  <a:close/>
                  <a:moveTo>
                    <a:pt x="45" y="74"/>
                  </a:moveTo>
                  <a:cubicBezTo>
                    <a:pt x="20" y="74"/>
                    <a:pt x="20" y="74"/>
                    <a:pt x="20" y="74"/>
                  </a:cubicBezTo>
                  <a:cubicBezTo>
                    <a:pt x="20" y="50"/>
                    <a:pt x="20" y="50"/>
                    <a:pt x="20" y="50"/>
                  </a:cubicBezTo>
                  <a:cubicBezTo>
                    <a:pt x="46" y="50"/>
                    <a:pt x="46" y="50"/>
                    <a:pt x="46" y="50"/>
                  </a:cubicBezTo>
                  <a:cubicBezTo>
                    <a:pt x="46" y="50"/>
                    <a:pt x="56" y="50"/>
                    <a:pt x="56" y="62"/>
                  </a:cubicBezTo>
                  <a:cubicBezTo>
                    <a:pt x="56" y="73"/>
                    <a:pt x="49" y="74"/>
                    <a:pt x="45" y="7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 name="Rectangle 126"/>
            <p:cNvSpPr>
              <a:spLocks noChangeArrowheads="1"/>
            </p:cNvSpPr>
            <p:nvPr/>
          </p:nvSpPr>
          <p:spPr bwMode="auto">
            <a:xfrm>
              <a:off x="1543050" y="2540000"/>
              <a:ext cx="138113" cy="4127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5" name="Freeform 127"/>
            <p:cNvSpPr>
              <a:spLocks noEditPoints="1"/>
            </p:cNvSpPr>
            <p:nvPr/>
          </p:nvSpPr>
          <p:spPr bwMode="auto">
            <a:xfrm>
              <a:off x="1474788" y="2603500"/>
              <a:ext cx="277813" cy="266700"/>
            </a:xfrm>
            <a:custGeom>
              <a:avLst/>
              <a:gdLst>
                <a:gd name="T0" fmla="*/ 140809 w 73"/>
                <a:gd name="T1" fmla="*/ 0 h 70"/>
                <a:gd name="T2" fmla="*/ 7611 w 73"/>
                <a:gd name="T3" fmla="*/ 129540 h 70"/>
                <a:gd name="T4" fmla="*/ 140809 w 73"/>
                <a:gd name="T5" fmla="*/ 262890 h 70"/>
                <a:gd name="T6" fmla="*/ 254979 w 73"/>
                <a:gd name="T7" fmla="*/ 171450 h 70"/>
                <a:gd name="T8" fmla="*/ 197894 w 73"/>
                <a:gd name="T9" fmla="*/ 171450 h 70"/>
                <a:gd name="T10" fmla="*/ 140809 w 73"/>
                <a:gd name="T11" fmla="*/ 209550 h 70"/>
                <a:gd name="T12" fmla="*/ 83724 w 73"/>
                <a:gd name="T13" fmla="*/ 148590 h 70"/>
                <a:gd name="T14" fmla="*/ 258785 w 73"/>
                <a:gd name="T15" fmla="*/ 148590 h 70"/>
                <a:gd name="T16" fmla="*/ 140809 w 73"/>
                <a:gd name="T17" fmla="*/ 0 h 70"/>
                <a:gd name="T18" fmla="*/ 79919 w 73"/>
                <a:gd name="T19" fmla="*/ 102870 h 70"/>
                <a:gd name="T20" fmla="*/ 140809 w 73"/>
                <a:gd name="T21" fmla="*/ 49530 h 70"/>
                <a:gd name="T22" fmla="*/ 194089 w 73"/>
                <a:gd name="T23" fmla="*/ 102870 h 70"/>
                <a:gd name="T24" fmla="*/ 79919 w 73"/>
                <a:gd name="T25" fmla="*/ 10287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70">
                  <a:moveTo>
                    <a:pt x="37" y="0"/>
                  </a:moveTo>
                  <a:cubicBezTo>
                    <a:pt x="2" y="0"/>
                    <a:pt x="2" y="34"/>
                    <a:pt x="2" y="34"/>
                  </a:cubicBezTo>
                  <a:cubicBezTo>
                    <a:pt x="2" y="34"/>
                    <a:pt x="0" y="69"/>
                    <a:pt x="37" y="69"/>
                  </a:cubicBezTo>
                  <a:cubicBezTo>
                    <a:pt x="37" y="69"/>
                    <a:pt x="67" y="70"/>
                    <a:pt x="67" y="45"/>
                  </a:cubicBezTo>
                  <a:cubicBezTo>
                    <a:pt x="52" y="45"/>
                    <a:pt x="52" y="45"/>
                    <a:pt x="52" y="45"/>
                  </a:cubicBezTo>
                  <a:cubicBezTo>
                    <a:pt x="52" y="45"/>
                    <a:pt x="52" y="55"/>
                    <a:pt x="37" y="55"/>
                  </a:cubicBezTo>
                  <a:cubicBezTo>
                    <a:pt x="37" y="55"/>
                    <a:pt x="22" y="56"/>
                    <a:pt x="22" y="39"/>
                  </a:cubicBezTo>
                  <a:cubicBezTo>
                    <a:pt x="68" y="39"/>
                    <a:pt x="68" y="39"/>
                    <a:pt x="68" y="39"/>
                  </a:cubicBezTo>
                  <a:cubicBezTo>
                    <a:pt x="68" y="39"/>
                    <a:pt x="73" y="0"/>
                    <a:pt x="37" y="0"/>
                  </a:cubicBezTo>
                  <a:close/>
                  <a:moveTo>
                    <a:pt x="21" y="27"/>
                  </a:moveTo>
                  <a:cubicBezTo>
                    <a:pt x="21" y="27"/>
                    <a:pt x="23" y="13"/>
                    <a:pt x="37" y="13"/>
                  </a:cubicBezTo>
                  <a:cubicBezTo>
                    <a:pt x="51" y="13"/>
                    <a:pt x="51" y="27"/>
                    <a:pt x="51" y="27"/>
                  </a:cubicBezTo>
                  <a:lnTo>
                    <a:pt x="21" y="2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6" name="Группа 173"/>
          <p:cNvGrpSpPr>
            <a:grpSpLocks/>
          </p:cNvGrpSpPr>
          <p:nvPr/>
        </p:nvGrpSpPr>
        <p:grpSpPr bwMode="auto">
          <a:xfrm>
            <a:off x="10280650" y="901700"/>
            <a:ext cx="930275" cy="928688"/>
            <a:chOff x="10280650" y="901700"/>
            <a:chExt cx="930275" cy="928688"/>
          </a:xfrm>
        </p:grpSpPr>
        <p:sp>
          <p:nvSpPr>
            <p:cNvPr id="107" name="Oval 128"/>
            <p:cNvSpPr>
              <a:spLocks noChangeArrowheads="1"/>
            </p:cNvSpPr>
            <p:nvPr/>
          </p:nvSpPr>
          <p:spPr bwMode="auto">
            <a:xfrm>
              <a:off x="10280650" y="901700"/>
              <a:ext cx="930275" cy="928688"/>
            </a:xfrm>
            <a:prstGeom prst="ellipse">
              <a:avLst/>
            </a:prstGeom>
            <a:solidFill>
              <a:srgbClr val="F2780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08" name="Freeform 129"/>
            <p:cNvSpPr>
              <a:spLocks noEditPoints="1"/>
            </p:cNvSpPr>
            <p:nvPr/>
          </p:nvSpPr>
          <p:spPr bwMode="auto">
            <a:xfrm>
              <a:off x="10506075" y="1127125"/>
              <a:ext cx="479425" cy="479425"/>
            </a:xfrm>
            <a:custGeom>
              <a:avLst/>
              <a:gdLst>
                <a:gd name="T0" fmla="*/ 448985 w 126"/>
                <a:gd name="T1" fmla="*/ 178833 h 126"/>
                <a:gd name="T2" fmla="*/ 422351 w 126"/>
                <a:gd name="T3" fmla="*/ 178833 h 126"/>
                <a:gd name="T4" fmla="*/ 388106 w 126"/>
                <a:gd name="T5" fmla="*/ 148393 h 126"/>
                <a:gd name="T6" fmla="*/ 235908 w 126"/>
                <a:gd name="T7" fmla="*/ 0 h 126"/>
                <a:gd name="T8" fmla="*/ 156003 w 126"/>
                <a:gd name="T9" fmla="*/ 0 h 126"/>
                <a:gd name="T10" fmla="*/ 0 w 126"/>
                <a:gd name="T11" fmla="*/ 156003 h 126"/>
                <a:gd name="T12" fmla="*/ 0 w 126"/>
                <a:gd name="T13" fmla="*/ 323422 h 126"/>
                <a:gd name="T14" fmla="*/ 156003 w 126"/>
                <a:gd name="T15" fmla="*/ 479425 h 126"/>
                <a:gd name="T16" fmla="*/ 323422 w 126"/>
                <a:gd name="T17" fmla="*/ 479425 h 126"/>
                <a:gd name="T18" fmla="*/ 479425 w 126"/>
                <a:gd name="T19" fmla="*/ 323422 h 126"/>
                <a:gd name="T20" fmla="*/ 479425 w 126"/>
                <a:gd name="T21" fmla="*/ 216883 h 126"/>
                <a:gd name="T22" fmla="*/ 448985 w 126"/>
                <a:gd name="T23" fmla="*/ 178833 h 126"/>
                <a:gd name="T24" fmla="*/ 159808 w 126"/>
                <a:gd name="T25" fmla="*/ 121759 h 126"/>
                <a:gd name="T26" fmla="*/ 239713 w 126"/>
                <a:gd name="T27" fmla="*/ 121759 h 126"/>
                <a:gd name="T28" fmla="*/ 277762 w 126"/>
                <a:gd name="T29" fmla="*/ 159808 h 126"/>
                <a:gd name="T30" fmla="*/ 239713 w 126"/>
                <a:gd name="T31" fmla="*/ 201663 h 126"/>
                <a:gd name="T32" fmla="*/ 159808 w 126"/>
                <a:gd name="T33" fmla="*/ 201663 h 126"/>
                <a:gd name="T34" fmla="*/ 121759 w 126"/>
                <a:gd name="T35" fmla="*/ 159808 h 126"/>
                <a:gd name="T36" fmla="*/ 159808 w 126"/>
                <a:gd name="T37" fmla="*/ 121759 h 126"/>
                <a:gd name="T38" fmla="*/ 319617 w 126"/>
                <a:gd name="T39" fmla="*/ 357666 h 126"/>
                <a:gd name="T40" fmla="*/ 159808 w 126"/>
                <a:gd name="T41" fmla="*/ 357666 h 126"/>
                <a:gd name="T42" fmla="*/ 121759 w 126"/>
                <a:gd name="T43" fmla="*/ 319617 h 126"/>
                <a:gd name="T44" fmla="*/ 159808 w 126"/>
                <a:gd name="T45" fmla="*/ 277762 h 126"/>
                <a:gd name="T46" fmla="*/ 319617 w 126"/>
                <a:gd name="T47" fmla="*/ 277762 h 126"/>
                <a:gd name="T48" fmla="*/ 357666 w 126"/>
                <a:gd name="T49" fmla="*/ 319617 h 126"/>
                <a:gd name="T50" fmla="*/ 319617 w 126"/>
                <a:gd name="T51" fmla="*/ 357666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6" h="126">
                  <a:moveTo>
                    <a:pt x="118" y="47"/>
                  </a:moveTo>
                  <a:cubicBezTo>
                    <a:pt x="111" y="47"/>
                    <a:pt x="111" y="47"/>
                    <a:pt x="111" y="47"/>
                  </a:cubicBezTo>
                  <a:cubicBezTo>
                    <a:pt x="106" y="47"/>
                    <a:pt x="103" y="44"/>
                    <a:pt x="102" y="39"/>
                  </a:cubicBezTo>
                  <a:cubicBezTo>
                    <a:pt x="102" y="17"/>
                    <a:pt x="84" y="0"/>
                    <a:pt x="62" y="0"/>
                  </a:cubicBezTo>
                  <a:cubicBezTo>
                    <a:pt x="41" y="0"/>
                    <a:pt x="41" y="0"/>
                    <a:pt x="41" y="0"/>
                  </a:cubicBezTo>
                  <a:cubicBezTo>
                    <a:pt x="18" y="0"/>
                    <a:pt x="0" y="18"/>
                    <a:pt x="0" y="41"/>
                  </a:cubicBezTo>
                  <a:cubicBezTo>
                    <a:pt x="0" y="85"/>
                    <a:pt x="0" y="85"/>
                    <a:pt x="0" y="85"/>
                  </a:cubicBezTo>
                  <a:cubicBezTo>
                    <a:pt x="0" y="108"/>
                    <a:pt x="18" y="126"/>
                    <a:pt x="41" y="126"/>
                  </a:cubicBezTo>
                  <a:cubicBezTo>
                    <a:pt x="85" y="126"/>
                    <a:pt x="85" y="126"/>
                    <a:pt x="85" y="126"/>
                  </a:cubicBezTo>
                  <a:cubicBezTo>
                    <a:pt x="108" y="126"/>
                    <a:pt x="126" y="108"/>
                    <a:pt x="126" y="85"/>
                  </a:cubicBezTo>
                  <a:cubicBezTo>
                    <a:pt x="126" y="57"/>
                    <a:pt x="126" y="57"/>
                    <a:pt x="126" y="57"/>
                  </a:cubicBezTo>
                  <a:cubicBezTo>
                    <a:pt x="126" y="52"/>
                    <a:pt x="122" y="47"/>
                    <a:pt x="118" y="47"/>
                  </a:cubicBezTo>
                  <a:close/>
                  <a:moveTo>
                    <a:pt x="42" y="32"/>
                  </a:moveTo>
                  <a:cubicBezTo>
                    <a:pt x="63" y="32"/>
                    <a:pt x="63" y="32"/>
                    <a:pt x="63" y="32"/>
                  </a:cubicBezTo>
                  <a:cubicBezTo>
                    <a:pt x="69" y="32"/>
                    <a:pt x="73" y="36"/>
                    <a:pt x="73" y="42"/>
                  </a:cubicBezTo>
                  <a:cubicBezTo>
                    <a:pt x="73" y="48"/>
                    <a:pt x="69" y="53"/>
                    <a:pt x="63" y="53"/>
                  </a:cubicBezTo>
                  <a:cubicBezTo>
                    <a:pt x="42" y="53"/>
                    <a:pt x="42" y="53"/>
                    <a:pt x="42" y="53"/>
                  </a:cubicBezTo>
                  <a:cubicBezTo>
                    <a:pt x="36" y="53"/>
                    <a:pt x="32" y="48"/>
                    <a:pt x="32" y="42"/>
                  </a:cubicBezTo>
                  <a:cubicBezTo>
                    <a:pt x="32" y="36"/>
                    <a:pt x="36" y="32"/>
                    <a:pt x="42" y="32"/>
                  </a:cubicBezTo>
                  <a:close/>
                  <a:moveTo>
                    <a:pt x="84" y="94"/>
                  </a:moveTo>
                  <a:cubicBezTo>
                    <a:pt x="42" y="94"/>
                    <a:pt x="42" y="94"/>
                    <a:pt x="42" y="94"/>
                  </a:cubicBezTo>
                  <a:cubicBezTo>
                    <a:pt x="36" y="94"/>
                    <a:pt x="32" y="90"/>
                    <a:pt x="32" y="84"/>
                  </a:cubicBezTo>
                  <a:cubicBezTo>
                    <a:pt x="32" y="78"/>
                    <a:pt x="36" y="73"/>
                    <a:pt x="42" y="73"/>
                  </a:cubicBezTo>
                  <a:cubicBezTo>
                    <a:pt x="84" y="73"/>
                    <a:pt x="84" y="73"/>
                    <a:pt x="84" y="73"/>
                  </a:cubicBezTo>
                  <a:cubicBezTo>
                    <a:pt x="90" y="73"/>
                    <a:pt x="94" y="78"/>
                    <a:pt x="94" y="84"/>
                  </a:cubicBezTo>
                  <a:cubicBezTo>
                    <a:pt x="94" y="90"/>
                    <a:pt x="90" y="94"/>
                    <a:pt x="84" y="9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9" name="Группа 172"/>
          <p:cNvGrpSpPr>
            <a:grpSpLocks/>
          </p:cNvGrpSpPr>
          <p:nvPr/>
        </p:nvGrpSpPr>
        <p:grpSpPr bwMode="auto">
          <a:xfrm>
            <a:off x="8955088" y="901700"/>
            <a:ext cx="928687" cy="928688"/>
            <a:chOff x="8955088" y="901700"/>
            <a:chExt cx="928688" cy="928688"/>
          </a:xfrm>
        </p:grpSpPr>
        <p:sp>
          <p:nvSpPr>
            <p:cNvPr id="110" name="Oval 130"/>
            <p:cNvSpPr>
              <a:spLocks noChangeArrowheads="1"/>
            </p:cNvSpPr>
            <p:nvPr/>
          </p:nvSpPr>
          <p:spPr bwMode="auto">
            <a:xfrm>
              <a:off x="8955088" y="901700"/>
              <a:ext cx="928688" cy="928688"/>
            </a:xfrm>
            <a:prstGeom prst="ellipse">
              <a:avLst/>
            </a:prstGeom>
            <a:solidFill>
              <a:srgbClr val="0077B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11" name="Freeform 131"/>
            <p:cNvSpPr>
              <a:spLocks noEditPoints="1"/>
            </p:cNvSpPr>
            <p:nvPr/>
          </p:nvSpPr>
          <p:spPr bwMode="auto">
            <a:xfrm>
              <a:off x="9186863" y="1100138"/>
              <a:ext cx="117475" cy="498475"/>
            </a:xfrm>
            <a:custGeom>
              <a:avLst/>
              <a:gdLst>
                <a:gd name="T0" fmla="*/ 7579 w 31"/>
                <a:gd name="T1" fmla="*/ 167427 h 131"/>
                <a:gd name="T2" fmla="*/ 109896 w 31"/>
                <a:gd name="T3" fmla="*/ 167427 h 131"/>
                <a:gd name="T4" fmla="*/ 109896 w 31"/>
                <a:gd name="T5" fmla="*/ 498475 h 131"/>
                <a:gd name="T6" fmla="*/ 7579 w 31"/>
                <a:gd name="T7" fmla="*/ 498475 h 131"/>
                <a:gd name="T8" fmla="*/ 7579 w 31"/>
                <a:gd name="T9" fmla="*/ 167427 h 131"/>
                <a:gd name="T10" fmla="*/ 60632 w 31"/>
                <a:gd name="T11" fmla="*/ 0 h 131"/>
                <a:gd name="T12" fmla="*/ 117475 w 31"/>
                <a:gd name="T13" fmla="*/ 60882 h 131"/>
                <a:gd name="T14" fmla="*/ 60632 w 31"/>
                <a:gd name="T15" fmla="*/ 121765 h 131"/>
                <a:gd name="T16" fmla="*/ 0 w 31"/>
                <a:gd name="T17" fmla="*/ 60882 h 131"/>
                <a:gd name="T18" fmla="*/ 60632 w 31"/>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131">
                  <a:moveTo>
                    <a:pt x="2" y="44"/>
                  </a:moveTo>
                  <a:cubicBezTo>
                    <a:pt x="29" y="44"/>
                    <a:pt x="29" y="44"/>
                    <a:pt x="29" y="44"/>
                  </a:cubicBezTo>
                  <a:cubicBezTo>
                    <a:pt x="29" y="131"/>
                    <a:pt x="29" y="131"/>
                    <a:pt x="29" y="131"/>
                  </a:cubicBezTo>
                  <a:cubicBezTo>
                    <a:pt x="2" y="131"/>
                    <a:pt x="2" y="131"/>
                    <a:pt x="2" y="131"/>
                  </a:cubicBezTo>
                  <a:lnTo>
                    <a:pt x="2" y="44"/>
                  </a:lnTo>
                  <a:close/>
                  <a:moveTo>
                    <a:pt x="16" y="0"/>
                  </a:moveTo>
                  <a:cubicBezTo>
                    <a:pt x="24" y="0"/>
                    <a:pt x="31" y="7"/>
                    <a:pt x="31" y="16"/>
                  </a:cubicBezTo>
                  <a:cubicBezTo>
                    <a:pt x="31" y="25"/>
                    <a:pt x="24" y="32"/>
                    <a:pt x="16" y="32"/>
                  </a:cubicBezTo>
                  <a:cubicBezTo>
                    <a:pt x="7" y="32"/>
                    <a:pt x="0" y="25"/>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 name="Freeform 132"/>
            <p:cNvSpPr>
              <a:spLocks/>
            </p:cNvSpPr>
            <p:nvPr/>
          </p:nvSpPr>
          <p:spPr bwMode="auto">
            <a:xfrm>
              <a:off x="9361488" y="1255713"/>
              <a:ext cx="325438" cy="342900"/>
            </a:xfrm>
            <a:custGeom>
              <a:avLst/>
              <a:gdLst>
                <a:gd name="T0" fmla="*/ 0 w 85"/>
                <a:gd name="T1" fmla="*/ 11430 h 90"/>
                <a:gd name="T2" fmla="*/ 99546 w 85"/>
                <a:gd name="T3" fmla="*/ 11430 h 90"/>
                <a:gd name="T4" fmla="*/ 99546 w 85"/>
                <a:gd name="T5" fmla="*/ 57150 h 90"/>
                <a:gd name="T6" fmla="*/ 103374 w 85"/>
                <a:gd name="T7" fmla="*/ 57150 h 90"/>
                <a:gd name="T8" fmla="*/ 199091 w 85"/>
                <a:gd name="T9" fmla="*/ 0 h 90"/>
                <a:gd name="T10" fmla="*/ 325438 w 85"/>
                <a:gd name="T11" fmla="*/ 160020 h 90"/>
                <a:gd name="T12" fmla="*/ 325438 w 85"/>
                <a:gd name="T13" fmla="*/ 342900 h 90"/>
                <a:gd name="T14" fmla="*/ 222064 w 85"/>
                <a:gd name="T15" fmla="*/ 342900 h 90"/>
                <a:gd name="T16" fmla="*/ 222064 w 85"/>
                <a:gd name="T17" fmla="*/ 179070 h 90"/>
                <a:gd name="T18" fmla="*/ 168462 w 85"/>
                <a:gd name="T19" fmla="*/ 91440 h 90"/>
                <a:gd name="T20" fmla="*/ 103374 w 85"/>
                <a:gd name="T21" fmla="*/ 179070 h 90"/>
                <a:gd name="T22" fmla="*/ 103374 w 85"/>
                <a:gd name="T23" fmla="*/ 342900 h 90"/>
                <a:gd name="T24" fmla="*/ 0 w 85"/>
                <a:gd name="T25" fmla="*/ 342900 h 90"/>
                <a:gd name="T26" fmla="*/ 0 w 85"/>
                <a:gd name="T27" fmla="*/ 1143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90">
                  <a:moveTo>
                    <a:pt x="0" y="3"/>
                  </a:moveTo>
                  <a:cubicBezTo>
                    <a:pt x="26" y="3"/>
                    <a:pt x="26" y="3"/>
                    <a:pt x="26" y="3"/>
                  </a:cubicBezTo>
                  <a:cubicBezTo>
                    <a:pt x="26" y="15"/>
                    <a:pt x="26" y="15"/>
                    <a:pt x="26" y="15"/>
                  </a:cubicBezTo>
                  <a:cubicBezTo>
                    <a:pt x="27" y="15"/>
                    <a:pt x="27" y="15"/>
                    <a:pt x="27" y="15"/>
                  </a:cubicBezTo>
                  <a:cubicBezTo>
                    <a:pt x="30" y="8"/>
                    <a:pt x="39" y="0"/>
                    <a:pt x="52" y="0"/>
                  </a:cubicBezTo>
                  <a:cubicBezTo>
                    <a:pt x="80" y="0"/>
                    <a:pt x="85" y="19"/>
                    <a:pt x="85" y="42"/>
                  </a:cubicBezTo>
                  <a:cubicBezTo>
                    <a:pt x="85" y="90"/>
                    <a:pt x="85" y="90"/>
                    <a:pt x="85" y="90"/>
                  </a:cubicBezTo>
                  <a:cubicBezTo>
                    <a:pt x="58" y="90"/>
                    <a:pt x="58" y="90"/>
                    <a:pt x="58" y="90"/>
                  </a:cubicBezTo>
                  <a:cubicBezTo>
                    <a:pt x="58" y="47"/>
                    <a:pt x="58" y="47"/>
                    <a:pt x="58" y="47"/>
                  </a:cubicBezTo>
                  <a:cubicBezTo>
                    <a:pt x="58" y="37"/>
                    <a:pt x="58" y="24"/>
                    <a:pt x="44" y="24"/>
                  </a:cubicBezTo>
                  <a:cubicBezTo>
                    <a:pt x="30" y="24"/>
                    <a:pt x="27" y="35"/>
                    <a:pt x="27" y="47"/>
                  </a:cubicBezTo>
                  <a:cubicBezTo>
                    <a:pt x="27" y="90"/>
                    <a:pt x="27" y="90"/>
                    <a:pt x="27" y="90"/>
                  </a:cubicBezTo>
                  <a:cubicBezTo>
                    <a:pt x="0" y="90"/>
                    <a:pt x="0" y="90"/>
                    <a:pt x="0" y="9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13" name="Группа 171"/>
          <p:cNvGrpSpPr>
            <a:grpSpLocks/>
          </p:cNvGrpSpPr>
          <p:nvPr/>
        </p:nvGrpSpPr>
        <p:grpSpPr bwMode="auto">
          <a:xfrm>
            <a:off x="7627938" y="901700"/>
            <a:ext cx="930275" cy="928688"/>
            <a:chOff x="7627938" y="901700"/>
            <a:chExt cx="930275" cy="928688"/>
          </a:xfrm>
        </p:grpSpPr>
        <p:sp>
          <p:nvSpPr>
            <p:cNvPr id="114" name="Oval 133"/>
            <p:cNvSpPr>
              <a:spLocks noChangeArrowheads="1"/>
            </p:cNvSpPr>
            <p:nvPr/>
          </p:nvSpPr>
          <p:spPr bwMode="auto">
            <a:xfrm>
              <a:off x="7627938" y="901700"/>
              <a:ext cx="930275" cy="928688"/>
            </a:xfrm>
            <a:prstGeom prst="ellipse">
              <a:avLst/>
            </a:prstGeom>
            <a:solidFill>
              <a:srgbClr val="E130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15" name="Freeform 134"/>
            <p:cNvSpPr>
              <a:spLocks noEditPoints="1"/>
            </p:cNvSpPr>
            <p:nvPr/>
          </p:nvSpPr>
          <p:spPr bwMode="auto">
            <a:xfrm>
              <a:off x="7837488" y="1111250"/>
              <a:ext cx="511175" cy="511175"/>
            </a:xfrm>
            <a:custGeom>
              <a:avLst/>
              <a:gdLst>
                <a:gd name="T0" fmla="*/ 362400 w 134"/>
                <a:gd name="T1" fmla="*/ 0 h 134"/>
                <a:gd name="T2" fmla="*/ 148775 w 134"/>
                <a:gd name="T3" fmla="*/ 0 h 134"/>
                <a:gd name="T4" fmla="*/ 0 w 134"/>
                <a:gd name="T5" fmla="*/ 148775 h 134"/>
                <a:gd name="T6" fmla="*/ 0 w 134"/>
                <a:gd name="T7" fmla="*/ 362400 h 134"/>
                <a:gd name="T8" fmla="*/ 148775 w 134"/>
                <a:gd name="T9" fmla="*/ 511175 h 134"/>
                <a:gd name="T10" fmla="*/ 362400 w 134"/>
                <a:gd name="T11" fmla="*/ 511175 h 134"/>
                <a:gd name="T12" fmla="*/ 511175 w 134"/>
                <a:gd name="T13" fmla="*/ 362400 h 134"/>
                <a:gd name="T14" fmla="*/ 511175 w 134"/>
                <a:gd name="T15" fmla="*/ 148775 h 134"/>
                <a:gd name="T16" fmla="*/ 362400 w 134"/>
                <a:gd name="T17" fmla="*/ 0 h 134"/>
                <a:gd name="T18" fmla="*/ 465398 w 134"/>
                <a:gd name="T19" fmla="*/ 366215 h 134"/>
                <a:gd name="T20" fmla="*/ 366215 w 134"/>
                <a:gd name="T21" fmla="*/ 465398 h 134"/>
                <a:gd name="T22" fmla="*/ 144960 w 134"/>
                <a:gd name="T23" fmla="*/ 465398 h 134"/>
                <a:gd name="T24" fmla="*/ 45777 w 134"/>
                <a:gd name="T25" fmla="*/ 366215 h 134"/>
                <a:gd name="T26" fmla="*/ 45777 w 134"/>
                <a:gd name="T27" fmla="*/ 144960 h 134"/>
                <a:gd name="T28" fmla="*/ 144960 w 134"/>
                <a:gd name="T29" fmla="*/ 49592 h 134"/>
                <a:gd name="T30" fmla="*/ 366215 w 134"/>
                <a:gd name="T31" fmla="*/ 49592 h 134"/>
                <a:gd name="T32" fmla="*/ 465398 w 134"/>
                <a:gd name="T33" fmla="*/ 144960 h 134"/>
                <a:gd name="T34" fmla="*/ 465398 w 134"/>
                <a:gd name="T35" fmla="*/ 366215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34">
                  <a:moveTo>
                    <a:pt x="95" y="0"/>
                  </a:moveTo>
                  <a:cubicBezTo>
                    <a:pt x="39" y="0"/>
                    <a:pt x="39" y="0"/>
                    <a:pt x="39" y="0"/>
                  </a:cubicBezTo>
                  <a:cubicBezTo>
                    <a:pt x="17" y="0"/>
                    <a:pt x="0" y="17"/>
                    <a:pt x="0" y="39"/>
                  </a:cubicBezTo>
                  <a:cubicBezTo>
                    <a:pt x="0" y="95"/>
                    <a:pt x="0" y="95"/>
                    <a:pt x="0" y="95"/>
                  </a:cubicBezTo>
                  <a:cubicBezTo>
                    <a:pt x="0" y="117"/>
                    <a:pt x="17" y="134"/>
                    <a:pt x="39" y="134"/>
                  </a:cubicBezTo>
                  <a:cubicBezTo>
                    <a:pt x="95" y="134"/>
                    <a:pt x="95" y="134"/>
                    <a:pt x="95" y="134"/>
                  </a:cubicBezTo>
                  <a:cubicBezTo>
                    <a:pt x="117" y="134"/>
                    <a:pt x="134" y="117"/>
                    <a:pt x="134" y="95"/>
                  </a:cubicBezTo>
                  <a:cubicBezTo>
                    <a:pt x="134" y="39"/>
                    <a:pt x="134" y="39"/>
                    <a:pt x="134" y="39"/>
                  </a:cubicBezTo>
                  <a:cubicBezTo>
                    <a:pt x="134" y="17"/>
                    <a:pt x="117" y="0"/>
                    <a:pt x="95" y="0"/>
                  </a:cubicBezTo>
                  <a:close/>
                  <a:moveTo>
                    <a:pt x="122" y="96"/>
                  </a:moveTo>
                  <a:cubicBezTo>
                    <a:pt x="122" y="111"/>
                    <a:pt x="110" y="122"/>
                    <a:pt x="96" y="122"/>
                  </a:cubicBezTo>
                  <a:cubicBezTo>
                    <a:pt x="38" y="122"/>
                    <a:pt x="38" y="122"/>
                    <a:pt x="38" y="122"/>
                  </a:cubicBezTo>
                  <a:cubicBezTo>
                    <a:pt x="24" y="122"/>
                    <a:pt x="12" y="111"/>
                    <a:pt x="12" y="96"/>
                  </a:cubicBezTo>
                  <a:cubicBezTo>
                    <a:pt x="12" y="38"/>
                    <a:pt x="12" y="38"/>
                    <a:pt x="12" y="38"/>
                  </a:cubicBezTo>
                  <a:cubicBezTo>
                    <a:pt x="12" y="24"/>
                    <a:pt x="24" y="13"/>
                    <a:pt x="38" y="13"/>
                  </a:cubicBezTo>
                  <a:cubicBezTo>
                    <a:pt x="96" y="13"/>
                    <a:pt x="96" y="13"/>
                    <a:pt x="96" y="13"/>
                  </a:cubicBezTo>
                  <a:cubicBezTo>
                    <a:pt x="110" y="13"/>
                    <a:pt x="122" y="24"/>
                    <a:pt x="122" y="38"/>
                  </a:cubicBezTo>
                  <a:lnTo>
                    <a:pt x="122"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 name="Freeform 135"/>
            <p:cNvSpPr>
              <a:spLocks noEditPoints="1"/>
            </p:cNvSpPr>
            <p:nvPr/>
          </p:nvSpPr>
          <p:spPr bwMode="auto">
            <a:xfrm>
              <a:off x="7959725" y="1236663"/>
              <a:ext cx="266700" cy="263525"/>
            </a:xfrm>
            <a:custGeom>
              <a:avLst/>
              <a:gdLst>
                <a:gd name="T0" fmla="*/ 133350 w 70"/>
                <a:gd name="T1" fmla="*/ 0 h 69"/>
                <a:gd name="T2" fmla="*/ 0 w 70"/>
                <a:gd name="T3" fmla="*/ 129853 h 69"/>
                <a:gd name="T4" fmla="*/ 133350 w 70"/>
                <a:gd name="T5" fmla="*/ 263525 h 69"/>
                <a:gd name="T6" fmla="*/ 266700 w 70"/>
                <a:gd name="T7" fmla="*/ 129853 h 69"/>
                <a:gd name="T8" fmla="*/ 133350 w 70"/>
                <a:gd name="T9" fmla="*/ 0 h 69"/>
                <a:gd name="T10" fmla="*/ 133350 w 70"/>
                <a:gd name="T11" fmla="*/ 217695 h 69"/>
                <a:gd name="T12" fmla="*/ 45720 w 70"/>
                <a:gd name="T13" fmla="*/ 129853 h 69"/>
                <a:gd name="T14" fmla="*/ 133350 w 70"/>
                <a:gd name="T15" fmla="*/ 45830 h 69"/>
                <a:gd name="T16" fmla="*/ 220980 w 70"/>
                <a:gd name="T17" fmla="*/ 129853 h 69"/>
                <a:gd name="T18" fmla="*/ 133350 w 70"/>
                <a:gd name="T19" fmla="*/ 21769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69">
                  <a:moveTo>
                    <a:pt x="35" y="0"/>
                  </a:moveTo>
                  <a:cubicBezTo>
                    <a:pt x="16" y="0"/>
                    <a:pt x="0" y="15"/>
                    <a:pt x="0" y="34"/>
                  </a:cubicBezTo>
                  <a:cubicBezTo>
                    <a:pt x="0" y="54"/>
                    <a:pt x="16" y="69"/>
                    <a:pt x="35" y="69"/>
                  </a:cubicBezTo>
                  <a:cubicBezTo>
                    <a:pt x="54" y="69"/>
                    <a:pt x="70" y="54"/>
                    <a:pt x="70" y="34"/>
                  </a:cubicBezTo>
                  <a:cubicBezTo>
                    <a:pt x="70" y="15"/>
                    <a:pt x="54" y="0"/>
                    <a:pt x="35" y="0"/>
                  </a:cubicBezTo>
                  <a:close/>
                  <a:moveTo>
                    <a:pt x="35" y="57"/>
                  </a:moveTo>
                  <a:cubicBezTo>
                    <a:pt x="23" y="57"/>
                    <a:pt x="12" y="47"/>
                    <a:pt x="12" y="34"/>
                  </a:cubicBezTo>
                  <a:cubicBezTo>
                    <a:pt x="12" y="22"/>
                    <a:pt x="23" y="12"/>
                    <a:pt x="35" y="12"/>
                  </a:cubicBezTo>
                  <a:cubicBezTo>
                    <a:pt x="47" y="12"/>
                    <a:pt x="58" y="22"/>
                    <a:pt x="58" y="34"/>
                  </a:cubicBezTo>
                  <a:cubicBezTo>
                    <a:pt x="58" y="47"/>
                    <a:pt x="47" y="57"/>
                    <a:pt x="35"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 name="Oval 136"/>
            <p:cNvSpPr>
              <a:spLocks noChangeArrowheads="1"/>
            </p:cNvSpPr>
            <p:nvPr/>
          </p:nvSpPr>
          <p:spPr bwMode="auto">
            <a:xfrm>
              <a:off x="8199438" y="1198563"/>
              <a:ext cx="60325" cy="61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grpSp>
      <p:grpSp>
        <p:nvGrpSpPr>
          <p:cNvPr id="122" name="Группа 169"/>
          <p:cNvGrpSpPr>
            <a:grpSpLocks/>
          </p:cNvGrpSpPr>
          <p:nvPr/>
        </p:nvGrpSpPr>
        <p:grpSpPr bwMode="auto">
          <a:xfrm>
            <a:off x="4973638" y="901700"/>
            <a:ext cx="930275" cy="928688"/>
            <a:chOff x="4973638" y="901700"/>
            <a:chExt cx="930275" cy="928688"/>
          </a:xfrm>
        </p:grpSpPr>
        <p:sp>
          <p:nvSpPr>
            <p:cNvPr id="123" name="Oval 140"/>
            <p:cNvSpPr>
              <a:spLocks noChangeArrowheads="1"/>
            </p:cNvSpPr>
            <p:nvPr/>
          </p:nvSpPr>
          <p:spPr bwMode="auto">
            <a:xfrm>
              <a:off x="4973638" y="901700"/>
              <a:ext cx="930275" cy="928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24" name="Freeform 141"/>
            <p:cNvSpPr>
              <a:spLocks/>
            </p:cNvSpPr>
            <p:nvPr/>
          </p:nvSpPr>
          <p:spPr bwMode="auto">
            <a:xfrm>
              <a:off x="4973638" y="901700"/>
              <a:ext cx="930275" cy="928688"/>
            </a:xfrm>
            <a:custGeom>
              <a:avLst/>
              <a:gdLst>
                <a:gd name="T0" fmla="*/ 465138 w 244"/>
                <a:gd name="T1" fmla="*/ 0 h 244"/>
                <a:gd name="T2" fmla="*/ 0 w 244"/>
                <a:gd name="T3" fmla="*/ 464344 h 244"/>
                <a:gd name="T4" fmla="*/ 297383 w 244"/>
                <a:gd name="T5" fmla="*/ 894433 h 244"/>
                <a:gd name="T6" fmla="*/ 297383 w 244"/>
                <a:gd name="T7" fmla="*/ 761220 h 244"/>
                <a:gd name="T8" fmla="*/ 350759 w 244"/>
                <a:gd name="T9" fmla="*/ 532854 h 244"/>
                <a:gd name="T10" fmla="*/ 339322 w 244"/>
                <a:gd name="T11" fmla="*/ 464344 h 244"/>
                <a:gd name="T12" fmla="*/ 423199 w 244"/>
                <a:gd name="T13" fmla="*/ 350161 h 244"/>
                <a:gd name="T14" fmla="*/ 480388 w 244"/>
                <a:gd name="T15" fmla="*/ 414865 h 244"/>
                <a:gd name="T16" fmla="*/ 442262 w 244"/>
                <a:gd name="T17" fmla="*/ 570915 h 244"/>
                <a:gd name="T18" fmla="*/ 510889 w 244"/>
                <a:gd name="T19" fmla="*/ 654649 h 244"/>
                <a:gd name="T20" fmla="*/ 655768 w 244"/>
                <a:gd name="T21" fmla="*/ 441507 h 244"/>
                <a:gd name="T22" fmla="*/ 461325 w 244"/>
                <a:gd name="T23" fmla="*/ 255009 h 244"/>
                <a:gd name="T24" fmla="*/ 255444 w 244"/>
                <a:gd name="T25" fmla="*/ 456732 h 244"/>
                <a:gd name="T26" fmla="*/ 289758 w 244"/>
                <a:gd name="T27" fmla="*/ 559496 h 244"/>
                <a:gd name="T28" fmla="*/ 289758 w 244"/>
                <a:gd name="T29" fmla="*/ 574721 h 244"/>
                <a:gd name="T30" fmla="*/ 278320 w 244"/>
                <a:gd name="T31" fmla="*/ 628006 h 244"/>
                <a:gd name="T32" fmla="*/ 263070 w 244"/>
                <a:gd name="T33" fmla="*/ 631812 h 244"/>
                <a:gd name="T34" fmla="*/ 167755 w 244"/>
                <a:gd name="T35" fmla="*/ 452926 h 244"/>
                <a:gd name="T36" fmla="*/ 476575 w 244"/>
                <a:gd name="T37" fmla="*/ 171274 h 244"/>
                <a:gd name="T38" fmla="*/ 762520 w 244"/>
                <a:gd name="T39" fmla="*/ 441507 h 244"/>
                <a:gd name="T40" fmla="*/ 522327 w 244"/>
                <a:gd name="T41" fmla="*/ 726965 h 244"/>
                <a:gd name="T42" fmla="*/ 415574 w 244"/>
                <a:gd name="T43" fmla="*/ 673679 h 244"/>
                <a:gd name="T44" fmla="*/ 385073 w 244"/>
                <a:gd name="T45" fmla="*/ 784056 h 244"/>
                <a:gd name="T46" fmla="*/ 327884 w 244"/>
                <a:gd name="T47" fmla="*/ 905851 h 244"/>
                <a:gd name="T48" fmla="*/ 465138 w 244"/>
                <a:gd name="T49" fmla="*/ 928688 h 244"/>
                <a:gd name="T50" fmla="*/ 930275 w 244"/>
                <a:gd name="T51" fmla="*/ 464344 h 244"/>
                <a:gd name="T52" fmla="*/ 465138 w 244"/>
                <a:gd name="T53" fmla="*/ 0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4" h="244">
                  <a:moveTo>
                    <a:pt x="122" y="0"/>
                  </a:moveTo>
                  <a:cubicBezTo>
                    <a:pt x="55" y="0"/>
                    <a:pt x="0" y="55"/>
                    <a:pt x="0" y="122"/>
                  </a:cubicBezTo>
                  <a:cubicBezTo>
                    <a:pt x="0" y="174"/>
                    <a:pt x="32" y="218"/>
                    <a:pt x="78" y="235"/>
                  </a:cubicBezTo>
                  <a:cubicBezTo>
                    <a:pt x="77" y="226"/>
                    <a:pt x="76" y="211"/>
                    <a:pt x="78" y="200"/>
                  </a:cubicBezTo>
                  <a:cubicBezTo>
                    <a:pt x="80" y="191"/>
                    <a:pt x="92" y="140"/>
                    <a:pt x="92" y="140"/>
                  </a:cubicBezTo>
                  <a:cubicBezTo>
                    <a:pt x="92" y="140"/>
                    <a:pt x="89" y="133"/>
                    <a:pt x="89" y="122"/>
                  </a:cubicBezTo>
                  <a:cubicBezTo>
                    <a:pt x="89" y="105"/>
                    <a:pt x="99" y="92"/>
                    <a:pt x="111" y="92"/>
                  </a:cubicBezTo>
                  <a:cubicBezTo>
                    <a:pt x="121" y="92"/>
                    <a:pt x="126" y="100"/>
                    <a:pt x="126" y="109"/>
                  </a:cubicBezTo>
                  <a:cubicBezTo>
                    <a:pt x="126" y="120"/>
                    <a:pt x="119" y="135"/>
                    <a:pt x="116" y="150"/>
                  </a:cubicBezTo>
                  <a:cubicBezTo>
                    <a:pt x="113" y="162"/>
                    <a:pt x="122" y="172"/>
                    <a:pt x="134" y="172"/>
                  </a:cubicBezTo>
                  <a:cubicBezTo>
                    <a:pt x="156" y="172"/>
                    <a:pt x="172" y="149"/>
                    <a:pt x="172" y="116"/>
                  </a:cubicBezTo>
                  <a:cubicBezTo>
                    <a:pt x="172" y="87"/>
                    <a:pt x="151" y="67"/>
                    <a:pt x="121" y="67"/>
                  </a:cubicBezTo>
                  <a:cubicBezTo>
                    <a:pt x="87" y="67"/>
                    <a:pt x="67" y="93"/>
                    <a:pt x="67" y="120"/>
                  </a:cubicBezTo>
                  <a:cubicBezTo>
                    <a:pt x="67" y="130"/>
                    <a:pt x="71" y="141"/>
                    <a:pt x="76" y="147"/>
                  </a:cubicBezTo>
                  <a:cubicBezTo>
                    <a:pt x="77" y="148"/>
                    <a:pt x="77" y="150"/>
                    <a:pt x="76" y="151"/>
                  </a:cubicBezTo>
                  <a:cubicBezTo>
                    <a:pt x="76" y="155"/>
                    <a:pt x="73" y="163"/>
                    <a:pt x="73" y="165"/>
                  </a:cubicBezTo>
                  <a:cubicBezTo>
                    <a:pt x="73" y="167"/>
                    <a:pt x="71" y="167"/>
                    <a:pt x="69" y="166"/>
                  </a:cubicBezTo>
                  <a:cubicBezTo>
                    <a:pt x="54" y="159"/>
                    <a:pt x="44" y="137"/>
                    <a:pt x="44" y="119"/>
                  </a:cubicBezTo>
                  <a:cubicBezTo>
                    <a:pt x="44" y="81"/>
                    <a:pt x="72" y="45"/>
                    <a:pt x="125" y="45"/>
                  </a:cubicBezTo>
                  <a:cubicBezTo>
                    <a:pt x="167" y="45"/>
                    <a:pt x="200" y="76"/>
                    <a:pt x="200" y="116"/>
                  </a:cubicBezTo>
                  <a:cubicBezTo>
                    <a:pt x="200" y="158"/>
                    <a:pt x="173" y="191"/>
                    <a:pt x="137" y="191"/>
                  </a:cubicBezTo>
                  <a:cubicBezTo>
                    <a:pt x="124" y="191"/>
                    <a:pt x="113" y="185"/>
                    <a:pt x="109" y="177"/>
                  </a:cubicBezTo>
                  <a:cubicBezTo>
                    <a:pt x="109" y="177"/>
                    <a:pt x="103" y="201"/>
                    <a:pt x="101" y="206"/>
                  </a:cubicBezTo>
                  <a:cubicBezTo>
                    <a:pt x="98" y="217"/>
                    <a:pt x="91" y="230"/>
                    <a:pt x="86" y="238"/>
                  </a:cubicBezTo>
                  <a:cubicBezTo>
                    <a:pt x="97" y="242"/>
                    <a:pt x="109" y="244"/>
                    <a:pt x="122" y="244"/>
                  </a:cubicBezTo>
                  <a:cubicBezTo>
                    <a:pt x="189" y="244"/>
                    <a:pt x="244" y="189"/>
                    <a:pt x="244" y="122"/>
                  </a:cubicBezTo>
                  <a:cubicBezTo>
                    <a:pt x="244" y="55"/>
                    <a:pt x="189" y="0"/>
                    <a:pt x="122" y="0"/>
                  </a:cubicBezTo>
                </a:path>
              </a:pathLst>
            </a:custGeom>
            <a:solidFill>
              <a:srgbClr val="BD0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25" name="Группа 168"/>
          <p:cNvGrpSpPr>
            <a:grpSpLocks/>
          </p:cNvGrpSpPr>
          <p:nvPr/>
        </p:nvGrpSpPr>
        <p:grpSpPr bwMode="auto">
          <a:xfrm>
            <a:off x="3648075" y="901700"/>
            <a:ext cx="930275" cy="928688"/>
            <a:chOff x="3648075" y="901700"/>
            <a:chExt cx="930275" cy="928688"/>
          </a:xfrm>
        </p:grpSpPr>
        <p:sp>
          <p:nvSpPr>
            <p:cNvPr id="126" name="Oval 142"/>
            <p:cNvSpPr>
              <a:spLocks noChangeArrowheads="1"/>
            </p:cNvSpPr>
            <p:nvPr/>
          </p:nvSpPr>
          <p:spPr bwMode="auto">
            <a:xfrm>
              <a:off x="3648075" y="901700"/>
              <a:ext cx="930275" cy="928688"/>
            </a:xfrm>
            <a:prstGeom prst="ellipse">
              <a:avLst/>
            </a:prstGeom>
            <a:solidFill>
              <a:srgbClr val="1DA1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27" name="Freeform 143"/>
            <p:cNvSpPr>
              <a:spLocks noEditPoints="1"/>
            </p:cNvSpPr>
            <p:nvPr/>
          </p:nvSpPr>
          <p:spPr bwMode="auto">
            <a:xfrm>
              <a:off x="3827463" y="1133475"/>
              <a:ext cx="571500" cy="465138"/>
            </a:xfrm>
            <a:custGeom>
              <a:avLst/>
              <a:gdLst>
                <a:gd name="T0" fmla="*/ 571500 w 150"/>
                <a:gd name="T1" fmla="*/ 53376 h 122"/>
                <a:gd name="T2" fmla="*/ 502920 w 150"/>
                <a:gd name="T3" fmla="*/ 72440 h 122"/>
                <a:gd name="T4" fmla="*/ 556260 w 150"/>
                <a:gd name="T5" fmla="*/ 7625 h 122"/>
                <a:gd name="T6" fmla="*/ 480060 w 150"/>
                <a:gd name="T7" fmla="*/ 38126 h 122"/>
                <a:gd name="T8" fmla="*/ 396240 w 150"/>
                <a:gd name="T9" fmla="*/ 0 h 122"/>
                <a:gd name="T10" fmla="*/ 278130 w 150"/>
                <a:gd name="T11" fmla="*/ 118191 h 122"/>
                <a:gd name="T12" fmla="*/ 281940 w 150"/>
                <a:gd name="T13" fmla="*/ 144879 h 122"/>
                <a:gd name="T14" fmla="*/ 38100 w 150"/>
                <a:gd name="T15" fmla="*/ 22876 h 122"/>
                <a:gd name="T16" fmla="*/ 22860 w 150"/>
                <a:gd name="T17" fmla="*/ 80065 h 122"/>
                <a:gd name="T18" fmla="*/ 76200 w 150"/>
                <a:gd name="T19" fmla="*/ 179193 h 122"/>
                <a:gd name="T20" fmla="*/ 22860 w 150"/>
                <a:gd name="T21" fmla="*/ 163942 h 122"/>
                <a:gd name="T22" fmla="*/ 22860 w 150"/>
                <a:gd name="T23" fmla="*/ 163942 h 122"/>
                <a:gd name="T24" fmla="*/ 118110 w 150"/>
                <a:gd name="T25" fmla="*/ 278320 h 122"/>
                <a:gd name="T26" fmla="*/ 87630 w 150"/>
                <a:gd name="T27" fmla="*/ 285945 h 122"/>
                <a:gd name="T28" fmla="*/ 64770 w 150"/>
                <a:gd name="T29" fmla="*/ 282133 h 122"/>
                <a:gd name="T30" fmla="*/ 175260 w 150"/>
                <a:gd name="T31" fmla="*/ 362198 h 122"/>
                <a:gd name="T32" fmla="*/ 26670 w 150"/>
                <a:gd name="T33" fmla="*/ 415574 h 122"/>
                <a:gd name="T34" fmla="*/ 0 w 150"/>
                <a:gd name="T35" fmla="*/ 411762 h 122"/>
                <a:gd name="T36" fmla="*/ 179070 w 150"/>
                <a:gd name="T37" fmla="*/ 465138 h 122"/>
                <a:gd name="T38" fmla="*/ 514350 w 150"/>
                <a:gd name="T39" fmla="*/ 129629 h 122"/>
                <a:gd name="T40" fmla="*/ 514350 w 150"/>
                <a:gd name="T41" fmla="*/ 114378 h 122"/>
                <a:gd name="T42" fmla="*/ 571500 w 150"/>
                <a:gd name="T43" fmla="*/ 53376 h 122"/>
                <a:gd name="T44" fmla="*/ 571500 w 150"/>
                <a:gd name="T45" fmla="*/ 53376 h 122"/>
                <a:gd name="T46" fmla="*/ 571500 w 150"/>
                <a:gd name="T47" fmla="*/ 53376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122">
                  <a:moveTo>
                    <a:pt x="150" y="14"/>
                  </a:moveTo>
                  <a:cubicBezTo>
                    <a:pt x="145" y="17"/>
                    <a:pt x="139" y="19"/>
                    <a:pt x="132" y="19"/>
                  </a:cubicBezTo>
                  <a:cubicBezTo>
                    <a:pt x="139" y="15"/>
                    <a:pt x="144" y="9"/>
                    <a:pt x="146" y="2"/>
                  </a:cubicBezTo>
                  <a:cubicBezTo>
                    <a:pt x="140" y="6"/>
                    <a:pt x="133" y="8"/>
                    <a:pt x="126" y="10"/>
                  </a:cubicBezTo>
                  <a:cubicBezTo>
                    <a:pt x="121" y="4"/>
                    <a:pt x="113" y="0"/>
                    <a:pt x="104" y="0"/>
                  </a:cubicBezTo>
                  <a:cubicBezTo>
                    <a:pt x="87" y="0"/>
                    <a:pt x="73" y="14"/>
                    <a:pt x="73" y="31"/>
                  </a:cubicBezTo>
                  <a:cubicBezTo>
                    <a:pt x="73" y="33"/>
                    <a:pt x="73" y="36"/>
                    <a:pt x="74" y="38"/>
                  </a:cubicBezTo>
                  <a:cubicBezTo>
                    <a:pt x="48" y="37"/>
                    <a:pt x="26" y="24"/>
                    <a:pt x="10" y="6"/>
                  </a:cubicBezTo>
                  <a:cubicBezTo>
                    <a:pt x="8" y="10"/>
                    <a:pt x="6" y="15"/>
                    <a:pt x="6" y="21"/>
                  </a:cubicBezTo>
                  <a:cubicBezTo>
                    <a:pt x="6" y="32"/>
                    <a:pt x="12" y="41"/>
                    <a:pt x="20" y="47"/>
                  </a:cubicBezTo>
                  <a:cubicBezTo>
                    <a:pt x="15" y="47"/>
                    <a:pt x="10" y="45"/>
                    <a:pt x="6" y="43"/>
                  </a:cubicBezTo>
                  <a:cubicBezTo>
                    <a:pt x="6" y="43"/>
                    <a:pt x="6" y="43"/>
                    <a:pt x="6" y="43"/>
                  </a:cubicBezTo>
                  <a:cubicBezTo>
                    <a:pt x="6" y="58"/>
                    <a:pt x="17" y="71"/>
                    <a:pt x="31" y="73"/>
                  </a:cubicBezTo>
                  <a:cubicBezTo>
                    <a:pt x="28" y="74"/>
                    <a:pt x="25" y="75"/>
                    <a:pt x="23" y="75"/>
                  </a:cubicBezTo>
                  <a:cubicBezTo>
                    <a:pt x="21" y="75"/>
                    <a:pt x="19" y="74"/>
                    <a:pt x="17" y="74"/>
                  </a:cubicBezTo>
                  <a:cubicBezTo>
                    <a:pt x="21" y="86"/>
                    <a:pt x="32" y="95"/>
                    <a:pt x="46" y="95"/>
                  </a:cubicBezTo>
                  <a:cubicBezTo>
                    <a:pt x="35" y="104"/>
                    <a:pt x="22" y="109"/>
                    <a:pt x="7" y="109"/>
                  </a:cubicBezTo>
                  <a:cubicBezTo>
                    <a:pt x="5" y="109"/>
                    <a:pt x="2" y="108"/>
                    <a:pt x="0" y="108"/>
                  </a:cubicBezTo>
                  <a:cubicBezTo>
                    <a:pt x="14" y="117"/>
                    <a:pt x="30" y="122"/>
                    <a:pt x="47" y="122"/>
                  </a:cubicBezTo>
                  <a:cubicBezTo>
                    <a:pt x="104" y="122"/>
                    <a:pt x="135" y="75"/>
                    <a:pt x="135" y="34"/>
                  </a:cubicBezTo>
                  <a:cubicBezTo>
                    <a:pt x="135" y="33"/>
                    <a:pt x="135" y="32"/>
                    <a:pt x="135" y="30"/>
                  </a:cubicBezTo>
                  <a:cubicBezTo>
                    <a:pt x="141" y="26"/>
                    <a:pt x="146" y="21"/>
                    <a:pt x="150" y="14"/>
                  </a:cubicBezTo>
                  <a:close/>
                  <a:moveTo>
                    <a:pt x="150" y="14"/>
                  </a:moveTo>
                  <a:cubicBezTo>
                    <a:pt x="150" y="14"/>
                    <a:pt x="150" y="14"/>
                    <a:pt x="150" y="14"/>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28" name="Группа 167"/>
          <p:cNvGrpSpPr>
            <a:grpSpLocks/>
          </p:cNvGrpSpPr>
          <p:nvPr/>
        </p:nvGrpSpPr>
        <p:grpSpPr bwMode="auto">
          <a:xfrm>
            <a:off x="2320925" y="901700"/>
            <a:ext cx="930275" cy="928688"/>
            <a:chOff x="2320925" y="901700"/>
            <a:chExt cx="930275" cy="928688"/>
          </a:xfrm>
        </p:grpSpPr>
        <p:sp>
          <p:nvSpPr>
            <p:cNvPr id="129" name="Oval 144"/>
            <p:cNvSpPr>
              <a:spLocks noChangeArrowheads="1"/>
            </p:cNvSpPr>
            <p:nvPr/>
          </p:nvSpPr>
          <p:spPr bwMode="auto">
            <a:xfrm>
              <a:off x="2320925" y="901700"/>
              <a:ext cx="930275" cy="9286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30" name="Freeform 145"/>
            <p:cNvSpPr>
              <a:spLocks/>
            </p:cNvSpPr>
            <p:nvPr/>
          </p:nvSpPr>
          <p:spPr bwMode="auto">
            <a:xfrm>
              <a:off x="2481263" y="1152525"/>
              <a:ext cx="609600" cy="427038"/>
            </a:xfrm>
            <a:custGeom>
              <a:avLst/>
              <a:gdLst>
                <a:gd name="T0" fmla="*/ 598170 w 160"/>
                <a:gd name="T1" fmla="*/ 64818 h 112"/>
                <a:gd name="T2" fmla="*/ 544830 w 160"/>
                <a:gd name="T3" fmla="*/ 11439 h 112"/>
                <a:gd name="T4" fmla="*/ 304800 w 160"/>
                <a:gd name="T5" fmla="*/ 0 h 112"/>
                <a:gd name="T6" fmla="*/ 64770 w 160"/>
                <a:gd name="T7" fmla="*/ 11439 h 112"/>
                <a:gd name="T8" fmla="*/ 11430 w 160"/>
                <a:gd name="T9" fmla="*/ 64818 h 112"/>
                <a:gd name="T10" fmla="*/ 0 w 160"/>
                <a:gd name="T11" fmla="*/ 213519 h 112"/>
                <a:gd name="T12" fmla="*/ 11430 w 160"/>
                <a:gd name="T13" fmla="*/ 362220 h 112"/>
                <a:gd name="T14" fmla="*/ 64770 w 160"/>
                <a:gd name="T15" fmla="*/ 415599 h 112"/>
                <a:gd name="T16" fmla="*/ 304800 w 160"/>
                <a:gd name="T17" fmla="*/ 427038 h 112"/>
                <a:gd name="T18" fmla="*/ 544830 w 160"/>
                <a:gd name="T19" fmla="*/ 415599 h 112"/>
                <a:gd name="T20" fmla="*/ 598170 w 160"/>
                <a:gd name="T21" fmla="*/ 362220 h 112"/>
                <a:gd name="T22" fmla="*/ 609600 w 160"/>
                <a:gd name="T23" fmla="*/ 213519 h 112"/>
                <a:gd name="T24" fmla="*/ 598170 w 160"/>
                <a:gd name="T25" fmla="*/ 64818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12">
                  <a:moveTo>
                    <a:pt x="157" y="17"/>
                  </a:moveTo>
                  <a:cubicBezTo>
                    <a:pt x="155" y="10"/>
                    <a:pt x="150" y="5"/>
                    <a:pt x="143" y="3"/>
                  </a:cubicBezTo>
                  <a:cubicBezTo>
                    <a:pt x="130" y="0"/>
                    <a:pt x="80" y="0"/>
                    <a:pt x="80" y="0"/>
                  </a:cubicBezTo>
                  <a:cubicBezTo>
                    <a:pt x="80" y="0"/>
                    <a:pt x="30" y="0"/>
                    <a:pt x="17" y="3"/>
                  </a:cubicBezTo>
                  <a:cubicBezTo>
                    <a:pt x="10" y="5"/>
                    <a:pt x="5" y="10"/>
                    <a:pt x="3" y="17"/>
                  </a:cubicBezTo>
                  <a:cubicBezTo>
                    <a:pt x="0" y="30"/>
                    <a:pt x="0" y="56"/>
                    <a:pt x="0" y="56"/>
                  </a:cubicBezTo>
                  <a:cubicBezTo>
                    <a:pt x="0" y="56"/>
                    <a:pt x="0" y="82"/>
                    <a:pt x="3" y="95"/>
                  </a:cubicBezTo>
                  <a:cubicBezTo>
                    <a:pt x="5" y="102"/>
                    <a:pt x="10" y="107"/>
                    <a:pt x="17" y="109"/>
                  </a:cubicBezTo>
                  <a:cubicBezTo>
                    <a:pt x="30" y="112"/>
                    <a:pt x="80" y="112"/>
                    <a:pt x="80" y="112"/>
                  </a:cubicBezTo>
                  <a:cubicBezTo>
                    <a:pt x="80" y="112"/>
                    <a:pt x="130" y="112"/>
                    <a:pt x="143" y="109"/>
                  </a:cubicBezTo>
                  <a:cubicBezTo>
                    <a:pt x="150" y="107"/>
                    <a:pt x="155" y="102"/>
                    <a:pt x="157" y="95"/>
                  </a:cubicBezTo>
                  <a:cubicBezTo>
                    <a:pt x="160" y="82"/>
                    <a:pt x="160" y="56"/>
                    <a:pt x="160" y="56"/>
                  </a:cubicBezTo>
                  <a:cubicBezTo>
                    <a:pt x="160" y="56"/>
                    <a:pt x="160" y="30"/>
                    <a:pt x="157"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1" name="Freeform 146"/>
            <p:cNvSpPr>
              <a:spLocks/>
            </p:cNvSpPr>
            <p:nvPr/>
          </p:nvSpPr>
          <p:spPr bwMode="auto">
            <a:xfrm>
              <a:off x="2725738" y="1274763"/>
              <a:ext cx="158750" cy="182563"/>
            </a:xfrm>
            <a:custGeom>
              <a:avLst/>
              <a:gdLst>
                <a:gd name="T0" fmla="*/ 0 w 100"/>
                <a:gd name="T1" fmla="*/ 182563 h 115"/>
                <a:gd name="T2" fmla="*/ 158750 w 100"/>
                <a:gd name="T3" fmla="*/ 92075 h 115"/>
                <a:gd name="T4" fmla="*/ 0 w 100"/>
                <a:gd name="T5" fmla="*/ 0 h 115"/>
                <a:gd name="T6" fmla="*/ 0 w 100"/>
                <a:gd name="T7" fmla="*/ 182563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115">
                  <a:moveTo>
                    <a:pt x="0" y="115"/>
                  </a:moveTo>
                  <a:lnTo>
                    <a:pt x="100" y="58"/>
                  </a:lnTo>
                  <a:lnTo>
                    <a:pt x="0" y="0"/>
                  </a:lnTo>
                  <a:lnTo>
                    <a:pt x="0"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32" name="Группа 166"/>
          <p:cNvGrpSpPr>
            <a:grpSpLocks/>
          </p:cNvGrpSpPr>
          <p:nvPr/>
        </p:nvGrpSpPr>
        <p:grpSpPr bwMode="auto">
          <a:xfrm>
            <a:off x="993775" y="901700"/>
            <a:ext cx="930275" cy="928688"/>
            <a:chOff x="993775" y="901700"/>
            <a:chExt cx="930275" cy="928688"/>
          </a:xfrm>
        </p:grpSpPr>
        <p:sp>
          <p:nvSpPr>
            <p:cNvPr id="133" name="Oval 147"/>
            <p:cNvSpPr>
              <a:spLocks noChangeArrowheads="1"/>
            </p:cNvSpPr>
            <p:nvPr/>
          </p:nvSpPr>
          <p:spPr bwMode="auto">
            <a:xfrm>
              <a:off x="993775" y="901700"/>
              <a:ext cx="930275" cy="928688"/>
            </a:xfrm>
            <a:prstGeom prst="ellipse">
              <a:avLst/>
            </a:pr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34" name="Freeform 148"/>
            <p:cNvSpPr>
              <a:spLocks/>
            </p:cNvSpPr>
            <p:nvPr/>
          </p:nvSpPr>
          <p:spPr bwMode="auto">
            <a:xfrm>
              <a:off x="1311275" y="1081088"/>
              <a:ext cx="296863" cy="571500"/>
            </a:xfrm>
            <a:custGeom>
              <a:avLst/>
              <a:gdLst>
                <a:gd name="T0" fmla="*/ 296863 w 78"/>
                <a:gd name="T1" fmla="*/ 95250 h 150"/>
                <a:gd name="T2" fmla="*/ 243580 w 78"/>
                <a:gd name="T3" fmla="*/ 95250 h 150"/>
                <a:gd name="T4" fmla="*/ 194103 w 78"/>
                <a:gd name="T5" fmla="*/ 144780 h 150"/>
                <a:gd name="T6" fmla="*/ 194103 w 78"/>
                <a:gd name="T7" fmla="*/ 209550 h 150"/>
                <a:gd name="T8" fmla="*/ 293057 w 78"/>
                <a:gd name="T9" fmla="*/ 209550 h 150"/>
                <a:gd name="T10" fmla="*/ 281639 w 78"/>
                <a:gd name="T11" fmla="*/ 312420 h 150"/>
                <a:gd name="T12" fmla="*/ 194103 w 78"/>
                <a:gd name="T13" fmla="*/ 312420 h 150"/>
                <a:gd name="T14" fmla="*/ 194103 w 78"/>
                <a:gd name="T15" fmla="*/ 571500 h 150"/>
                <a:gd name="T16" fmla="*/ 87537 w 78"/>
                <a:gd name="T17" fmla="*/ 571500 h 150"/>
                <a:gd name="T18" fmla="*/ 87537 w 78"/>
                <a:gd name="T19" fmla="*/ 312420 h 150"/>
                <a:gd name="T20" fmla="*/ 0 w 78"/>
                <a:gd name="T21" fmla="*/ 312420 h 150"/>
                <a:gd name="T22" fmla="*/ 0 w 78"/>
                <a:gd name="T23" fmla="*/ 209550 h 150"/>
                <a:gd name="T24" fmla="*/ 87537 w 78"/>
                <a:gd name="T25" fmla="*/ 209550 h 150"/>
                <a:gd name="T26" fmla="*/ 87537 w 78"/>
                <a:gd name="T27" fmla="*/ 133350 h 150"/>
                <a:gd name="T28" fmla="*/ 216938 w 78"/>
                <a:gd name="T29" fmla="*/ 0 h 150"/>
                <a:gd name="T30" fmla="*/ 296863 w 78"/>
                <a:gd name="T31" fmla="*/ 3810 h 150"/>
                <a:gd name="T32" fmla="*/ 296863 w 78"/>
                <a:gd name="T33" fmla="*/ 952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50">
                  <a:moveTo>
                    <a:pt x="78" y="25"/>
                  </a:moveTo>
                  <a:cubicBezTo>
                    <a:pt x="64" y="25"/>
                    <a:pt x="64" y="25"/>
                    <a:pt x="64" y="25"/>
                  </a:cubicBezTo>
                  <a:cubicBezTo>
                    <a:pt x="53" y="25"/>
                    <a:pt x="51" y="30"/>
                    <a:pt x="51" y="38"/>
                  </a:cubicBezTo>
                  <a:cubicBezTo>
                    <a:pt x="51" y="55"/>
                    <a:pt x="51" y="55"/>
                    <a:pt x="51" y="55"/>
                  </a:cubicBezTo>
                  <a:cubicBezTo>
                    <a:pt x="77" y="55"/>
                    <a:pt x="77" y="55"/>
                    <a:pt x="77" y="55"/>
                  </a:cubicBezTo>
                  <a:cubicBezTo>
                    <a:pt x="74" y="82"/>
                    <a:pt x="74" y="82"/>
                    <a:pt x="74" y="82"/>
                  </a:cubicBezTo>
                  <a:cubicBezTo>
                    <a:pt x="51" y="82"/>
                    <a:pt x="51" y="82"/>
                    <a:pt x="51" y="82"/>
                  </a:cubicBezTo>
                  <a:cubicBezTo>
                    <a:pt x="51" y="150"/>
                    <a:pt x="51" y="150"/>
                    <a:pt x="51" y="150"/>
                  </a:cubicBezTo>
                  <a:cubicBezTo>
                    <a:pt x="23" y="150"/>
                    <a:pt x="23" y="150"/>
                    <a:pt x="23" y="150"/>
                  </a:cubicBezTo>
                  <a:cubicBezTo>
                    <a:pt x="23" y="82"/>
                    <a:pt x="23" y="82"/>
                    <a:pt x="23" y="82"/>
                  </a:cubicBezTo>
                  <a:cubicBezTo>
                    <a:pt x="0" y="82"/>
                    <a:pt x="0" y="82"/>
                    <a:pt x="0" y="82"/>
                  </a:cubicBezTo>
                  <a:cubicBezTo>
                    <a:pt x="0" y="55"/>
                    <a:pt x="0" y="55"/>
                    <a:pt x="0" y="55"/>
                  </a:cubicBezTo>
                  <a:cubicBezTo>
                    <a:pt x="23" y="55"/>
                    <a:pt x="23" y="55"/>
                    <a:pt x="23" y="55"/>
                  </a:cubicBezTo>
                  <a:cubicBezTo>
                    <a:pt x="23" y="35"/>
                    <a:pt x="23" y="35"/>
                    <a:pt x="23" y="35"/>
                  </a:cubicBezTo>
                  <a:cubicBezTo>
                    <a:pt x="23" y="12"/>
                    <a:pt x="37" y="0"/>
                    <a:pt x="57" y="0"/>
                  </a:cubicBezTo>
                  <a:cubicBezTo>
                    <a:pt x="67" y="0"/>
                    <a:pt x="76" y="1"/>
                    <a:pt x="78" y="1"/>
                  </a:cubicBezTo>
                  <a:lnTo>
                    <a:pt x="7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40" name="Group 139">
            <a:extLst>
              <a:ext uri="{FF2B5EF4-FFF2-40B4-BE49-F238E27FC236}">
                <a16:creationId xmlns:a16="http://schemas.microsoft.com/office/drawing/2014/main" id="{F7687D05-050A-40AC-9FDD-A5FE821ACAF9}"/>
              </a:ext>
            </a:extLst>
          </p:cNvPr>
          <p:cNvGrpSpPr/>
          <p:nvPr/>
        </p:nvGrpSpPr>
        <p:grpSpPr>
          <a:xfrm>
            <a:off x="6300788" y="901701"/>
            <a:ext cx="939800" cy="935038"/>
            <a:chOff x="6300788" y="901701"/>
            <a:chExt cx="939800" cy="935038"/>
          </a:xfrm>
        </p:grpSpPr>
        <p:sp>
          <p:nvSpPr>
            <p:cNvPr id="138" name="Oval 5">
              <a:extLst>
                <a:ext uri="{FF2B5EF4-FFF2-40B4-BE49-F238E27FC236}">
                  <a16:creationId xmlns:a16="http://schemas.microsoft.com/office/drawing/2014/main" id="{3F69F687-E2B9-4EBB-A66E-EB290904EFC6}"/>
                </a:ext>
              </a:extLst>
            </p:cNvPr>
            <p:cNvSpPr>
              <a:spLocks noChangeArrowheads="1"/>
            </p:cNvSpPr>
            <p:nvPr/>
          </p:nvSpPr>
          <p:spPr bwMode="auto">
            <a:xfrm>
              <a:off x="6300788" y="901701"/>
              <a:ext cx="939800" cy="935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sp>
          <p:nvSpPr>
            <p:cNvPr id="139" name="Freeform 6">
              <a:extLst>
                <a:ext uri="{FF2B5EF4-FFF2-40B4-BE49-F238E27FC236}">
                  <a16:creationId xmlns:a16="http://schemas.microsoft.com/office/drawing/2014/main" id="{2890613D-5378-430D-BC60-A35620E3F0FC}"/>
                </a:ext>
              </a:extLst>
            </p:cNvPr>
            <p:cNvSpPr>
              <a:spLocks/>
            </p:cNvSpPr>
            <p:nvPr/>
          </p:nvSpPr>
          <p:spPr bwMode="auto">
            <a:xfrm>
              <a:off x="6530976" y="1089026"/>
              <a:ext cx="477838" cy="558800"/>
            </a:xfrm>
            <a:custGeom>
              <a:avLst/>
              <a:gdLst>
                <a:gd name="T0" fmla="*/ 124 w 124"/>
                <a:gd name="T1" fmla="*/ 59 h 145"/>
                <a:gd name="T2" fmla="*/ 120 w 124"/>
                <a:gd name="T3" fmla="*/ 59 h 145"/>
                <a:gd name="T4" fmla="*/ 88 w 124"/>
                <a:gd name="T5" fmla="*/ 42 h 145"/>
                <a:gd name="T6" fmla="*/ 88 w 124"/>
                <a:gd name="T7" fmla="*/ 101 h 145"/>
                <a:gd name="T8" fmla="*/ 44 w 124"/>
                <a:gd name="T9" fmla="*/ 145 h 145"/>
                <a:gd name="T10" fmla="*/ 0 w 124"/>
                <a:gd name="T11" fmla="*/ 101 h 145"/>
                <a:gd name="T12" fmla="*/ 44 w 124"/>
                <a:gd name="T13" fmla="*/ 57 h 145"/>
                <a:gd name="T14" fmla="*/ 44 w 124"/>
                <a:gd name="T15" fmla="*/ 57 h 145"/>
                <a:gd name="T16" fmla="*/ 47 w 124"/>
                <a:gd name="T17" fmla="*/ 57 h 145"/>
                <a:gd name="T18" fmla="*/ 47 w 124"/>
                <a:gd name="T19" fmla="*/ 79 h 145"/>
                <a:gd name="T20" fmla="*/ 44 w 124"/>
                <a:gd name="T21" fmla="*/ 79 h 145"/>
                <a:gd name="T22" fmla="*/ 22 w 124"/>
                <a:gd name="T23" fmla="*/ 101 h 145"/>
                <a:gd name="T24" fmla="*/ 44 w 124"/>
                <a:gd name="T25" fmla="*/ 124 h 145"/>
                <a:gd name="T26" fmla="*/ 67 w 124"/>
                <a:gd name="T27" fmla="*/ 101 h 145"/>
                <a:gd name="T28" fmla="*/ 68 w 124"/>
                <a:gd name="T29" fmla="*/ 0 h 145"/>
                <a:gd name="T30" fmla="*/ 88 w 124"/>
                <a:gd name="T31" fmla="*/ 0 h 145"/>
                <a:gd name="T32" fmla="*/ 124 w 124"/>
                <a:gd name="T33" fmla="*/ 35 h 145"/>
                <a:gd name="T34" fmla="*/ 124 w 124"/>
                <a:gd name="T35"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45">
                  <a:moveTo>
                    <a:pt x="124" y="59"/>
                  </a:moveTo>
                  <a:cubicBezTo>
                    <a:pt x="123" y="59"/>
                    <a:pt x="122" y="59"/>
                    <a:pt x="120" y="59"/>
                  </a:cubicBezTo>
                  <a:cubicBezTo>
                    <a:pt x="107" y="59"/>
                    <a:pt x="95" y="52"/>
                    <a:pt x="88" y="42"/>
                  </a:cubicBezTo>
                  <a:cubicBezTo>
                    <a:pt x="88" y="101"/>
                    <a:pt x="88" y="101"/>
                    <a:pt x="88" y="101"/>
                  </a:cubicBezTo>
                  <a:cubicBezTo>
                    <a:pt x="88" y="125"/>
                    <a:pt x="68" y="145"/>
                    <a:pt x="44" y="145"/>
                  </a:cubicBezTo>
                  <a:cubicBezTo>
                    <a:pt x="20" y="145"/>
                    <a:pt x="0" y="125"/>
                    <a:pt x="0" y="101"/>
                  </a:cubicBezTo>
                  <a:cubicBezTo>
                    <a:pt x="0" y="77"/>
                    <a:pt x="20" y="57"/>
                    <a:pt x="44" y="57"/>
                  </a:cubicBezTo>
                  <a:cubicBezTo>
                    <a:pt x="44" y="57"/>
                    <a:pt x="44" y="57"/>
                    <a:pt x="44" y="57"/>
                  </a:cubicBezTo>
                  <a:cubicBezTo>
                    <a:pt x="45" y="57"/>
                    <a:pt x="46" y="57"/>
                    <a:pt x="47" y="57"/>
                  </a:cubicBezTo>
                  <a:cubicBezTo>
                    <a:pt x="47" y="79"/>
                    <a:pt x="47" y="79"/>
                    <a:pt x="47" y="79"/>
                  </a:cubicBezTo>
                  <a:cubicBezTo>
                    <a:pt x="46" y="79"/>
                    <a:pt x="45" y="79"/>
                    <a:pt x="44" y="79"/>
                  </a:cubicBezTo>
                  <a:cubicBezTo>
                    <a:pt x="32" y="79"/>
                    <a:pt x="22" y="89"/>
                    <a:pt x="22" y="101"/>
                  </a:cubicBezTo>
                  <a:cubicBezTo>
                    <a:pt x="22" y="114"/>
                    <a:pt x="32" y="124"/>
                    <a:pt x="44" y="124"/>
                  </a:cubicBezTo>
                  <a:cubicBezTo>
                    <a:pt x="56" y="124"/>
                    <a:pt x="67" y="114"/>
                    <a:pt x="67" y="101"/>
                  </a:cubicBezTo>
                  <a:cubicBezTo>
                    <a:pt x="68" y="0"/>
                    <a:pt x="68" y="0"/>
                    <a:pt x="68" y="0"/>
                  </a:cubicBezTo>
                  <a:cubicBezTo>
                    <a:pt x="88" y="0"/>
                    <a:pt x="88" y="0"/>
                    <a:pt x="88" y="0"/>
                  </a:cubicBezTo>
                  <a:cubicBezTo>
                    <a:pt x="90" y="19"/>
                    <a:pt x="105" y="33"/>
                    <a:pt x="124" y="35"/>
                  </a:cubicBezTo>
                  <a:cubicBezTo>
                    <a:pt x="124" y="59"/>
                    <a:pt x="124" y="59"/>
                    <a:pt x="124"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p>
          </p:txBody>
        </p:sp>
      </p:grpSp>
      <p:pic>
        <p:nvPicPr>
          <p:cNvPr id="135" name="Imagen 134">
            <a:extLst>
              <a:ext uri="{FF2B5EF4-FFF2-40B4-BE49-F238E27FC236}">
                <a16:creationId xmlns:a16="http://schemas.microsoft.com/office/drawing/2014/main" id="{FA3395B5-482E-45E5-A030-6D84900DC3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2350656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5DEC587B-4DB3-42E5-959B-D921AAFD71D1}"/>
              </a:ext>
            </a:extLst>
          </p:cNvPr>
          <p:cNvSpPr>
            <a:spLocks noEditPoints="1"/>
          </p:cNvSpPr>
          <p:nvPr/>
        </p:nvSpPr>
        <p:spPr bwMode="auto">
          <a:xfrm>
            <a:off x="3257550" y="946150"/>
            <a:ext cx="5349875" cy="4965700"/>
          </a:xfrm>
          <a:custGeom>
            <a:avLst/>
            <a:gdLst>
              <a:gd name="T0" fmla="*/ 24 w 39"/>
              <a:gd name="T1" fmla="*/ 0 h 36"/>
              <a:gd name="T2" fmla="*/ 2 w 39"/>
              <a:gd name="T3" fmla="*/ 15 h 36"/>
              <a:gd name="T4" fmla="*/ 24 w 39"/>
              <a:gd name="T5" fmla="*/ 36 h 36"/>
              <a:gd name="T6" fmla="*/ 39 w 39"/>
              <a:gd name="T7" fmla="*/ 15 h 36"/>
              <a:gd name="T8" fmla="*/ 24 w 39"/>
              <a:gd name="T9" fmla="*/ 0 h 36"/>
              <a:gd name="T10" fmla="*/ 23 w 39"/>
              <a:gd name="T11" fmla="*/ 33 h 36"/>
              <a:gd name="T12" fmla="*/ 5 w 39"/>
              <a:gd name="T13" fmla="*/ 17 h 36"/>
              <a:gd name="T14" fmla="*/ 23 w 39"/>
              <a:gd name="T15" fmla="*/ 2 h 36"/>
              <a:gd name="T16" fmla="*/ 35 w 39"/>
              <a:gd name="T17" fmla="*/ 18 h 36"/>
              <a:gd name="T18" fmla="*/ 23 w 39"/>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6">
                <a:moveTo>
                  <a:pt x="24" y="0"/>
                </a:moveTo>
                <a:cubicBezTo>
                  <a:pt x="16" y="0"/>
                  <a:pt x="3" y="6"/>
                  <a:pt x="2" y="15"/>
                </a:cubicBezTo>
                <a:cubicBezTo>
                  <a:pt x="0" y="23"/>
                  <a:pt x="15" y="36"/>
                  <a:pt x="24" y="36"/>
                </a:cubicBezTo>
                <a:cubicBezTo>
                  <a:pt x="32" y="36"/>
                  <a:pt x="39" y="22"/>
                  <a:pt x="39" y="15"/>
                </a:cubicBezTo>
                <a:cubicBezTo>
                  <a:pt x="39" y="7"/>
                  <a:pt x="32" y="0"/>
                  <a:pt x="24" y="0"/>
                </a:cubicBezTo>
                <a:close/>
                <a:moveTo>
                  <a:pt x="23" y="33"/>
                </a:moveTo>
                <a:cubicBezTo>
                  <a:pt x="15" y="32"/>
                  <a:pt x="3" y="23"/>
                  <a:pt x="5" y="17"/>
                </a:cubicBezTo>
                <a:cubicBezTo>
                  <a:pt x="5" y="11"/>
                  <a:pt x="16" y="0"/>
                  <a:pt x="23" y="2"/>
                </a:cubicBezTo>
                <a:cubicBezTo>
                  <a:pt x="29" y="3"/>
                  <a:pt x="34" y="13"/>
                  <a:pt x="35" y="18"/>
                </a:cubicBezTo>
                <a:cubicBezTo>
                  <a:pt x="35" y="22"/>
                  <a:pt x="29" y="32"/>
                  <a:pt x="23" y="33"/>
                </a:cubicBezTo>
                <a:close/>
              </a:path>
            </a:pathLst>
          </a:custGeom>
          <a:solidFill>
            <a:schemeClr val="accent3">
              <a:alpha val="26000"/>
            </a:schemeClr>
          </a:solidFill>
          <a:ln>
            <a:noFill/>
          </a:ln>
        </p:spPr>
        <p:txBody>
          <a:bodyPr vert="horz" wrap="square" lIns="91440" tIns="45720" rIns="91440" bIns="45720" numCol="1" anchor="t" anchorCtr="0" compatLnSpc="1">
            <a:prstTxWarp prst="textNoShape">
              <a:avLst/>
            </a:prstTxWarp>
          </a:bodyPr>
          <a:lstStyle/>
          <a:p>
            <a:endParaRPr lang="aa-ET"/>
          </a:p>
        </p:txBody>
      </p:sp>
      <p:sp>
        <p:nvSpPr>
          <p:cNvPr id="10" name="Freeform 6">
            <a:extLst>
              <a:ext uri="{FF2B5EF4-FFF2-40B4-BE49-F238E27FC236}">
                <a16:creationId xmlns:a16="http://schemas.microsoft.com/office/drawing/2014/main" id="{8EA2C99D-C004-4A22-B5AB-C8AFB5FF0764}"/>
              </a:ext>
            </a:extLst>
          </p:cNvPr>
          <p:cNvSpPr>
            <a:spLocks noEditPoints="1"/>
          </p:cNvSpPr>
          <p:nvPr/>
        </p:nvSpPr>
        <p:spPr bwMode="auto">
          <a:xfrm>
            <a:off x="3119438" y="669925"/>
            <a:ext cx="5624513" cy="5518150"/>
          </a:xfrm>
          <a:custGeom>
            <a:avLst/>
            <a:gdLst>
              <a:gd name="T0" fmla="*/ 34 w 41"/>
              <a:gd name="T1" fmla="*/ 10 h 40"/>
              <a:gd name="T2" fmla="*/ 6 w 41"/>
              <a:gd name="T3" fmla="*/ 8 h 40"/>
              <a:gd name="T4" fmla="*/ 13 w 41"/>
              <a:gd name="T5" fmla="*/ 34 h 40"/>
              <a:gd name="T6" fmla="*/ 36 w 41"/>
              <a:gd name="T7" fmla="*/ 32 h 40"/>
              <a:gd name="T8" fmla="*/ 34 w 41"/>
              <a:gd name="T9" fmla="*/ 10 h 40"/>
              <a:gd name="T10" fmla="*/ 24 w 41"/>
              <a:gd name="T11" fmla="*/ 34 h 40"/>
              <a:gd name="T12" fmla="*/ 7 w 41"/>
              <a:gd name="T13" fmla="*/ 17 h 40"/>
              <a:gd name="T14" fmla="*/ 24 w 41"/>
              <a:gd name="T15" fmla="*/ 6 h 40"/>
              <a:gd name="T16" fmla="*/ 36 w 41"/>
              <a:gd name="T17" fmla="*/ 17 h 40"/>
              <a:gd name="T18" fmla="*/ 24 w 41"/>
              <a:gd name="T19"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34" y="10"/>
                </a:moveTo>
                <a:cubicBezTo>
                  <a:pt x="27" y="5"/>
                  <a:pt x="13" y="0"/>
                  <a:pt x="6" y="8"/>
                </a:cubicBezTo>
                <a:cubicBezTo>
                  <a:pt x="0" y="16"/>
                  <a:pt x="7" y="29"/>
                  <a:pt x="13" y="34"/>
                </a:cubicBezTo>
                <a:cubicBezTo>
                  <a:pt x="20" y="40"/>
                  <a:pt x="30" y="39"/>
                  <a:pt x="36" y="32"/>
                </a:cubicBezTo>
                <a:cubicBezTo>
                  <a:pt x="41" y="25"/>
                  <a:pt x="40" y="15"/>
                  <a:pt x="34" y="10"/>
                </a:cubicBezTo>
                <a:close/>
                <a:moveTo>
                  <a:pt x="24" y="34"/>
                </a:moveTo>
                <a:cubicBezTo>
                  <a:pt x="17" y="34"/>
                  <a:pt x="6" y="24"/>
                  <a:pt x="7" y="17"/>
                </a:cubicBezTo>
                <a:cubicBezTo>
                  <a:pt x="8" y="11"/>
                  <a:pt x="18" y="6"/>
                  <a:pt x="24" y="6"/>
                </a:cubicBezTo>
                <a:cubicBezTo>
                  <a:pt x="30" y="6"/>
                  <a:pt x="36" y="12"/>
                  <a:pt x="36" y="17"/>
                </a:cubicBezTo>
                <a:cubicBezTo>
                  <a:pt x="36" y="23"/>
                  <a:pt x="30" y="34"/>
                  <a:pt x="24" y="34"/>
                </a:cubicBezTo>
                <a:close/>
              </a:path>
            </a:pathLst>
          </a:custGeom>
          <a:solidFill>
            <a:schemeClr val="accent4">
              <a:lumMod val="75000"/>
              <a:alpha val="26000"/>
            </a:schemeClr>
          </a:solidFill>
          <a:ln>
            <a:noFill/>
          </a:ln>
        </p:spPr>
        <p:txBody>
          <a:bodyPr vert="horz" wrap="square" lIns="91440" tIns="45720" rIns="91440" bIns="45720" numCol="1" anchor="t" anchorCtr="0" compatLnSpc="1">
            <a:prstTxWarp prst="textNoShape">
              <a:avLst/>
            </a:prstTxWarp>
          </a:bodyPr>
          <a:lstStyle/>
          <a:p>
            <a:endParaRPr lang="aa-ET"/>
          </a:p>
        </p:txBody>
      </p:sp>
      <p:sp>
        <p:nvSpPr>
          <p:cNvPr id="11" name="Freeform 7">
            <a:extLst>
              <a:ext uri="{FF2B5EF4-FFF2-40B4-BE49-F238E27FC236}">
                <a16:creationId xmlns:a16="http://schemas.microsoft.com/office/drawing/2014/main" id="{4C4F2CEE-F3FD-417C-A5E2-CC11A2E10E0F}"/>
              </a:ext>
            </a:extLst>
          </p:cNvPr>
          <p:cNvSpPr>
            <a:spLocks noEditPoints="1"/>
          </p:cNvSpPr>
          <p:nvPr/>
        </p:nvSpPr>
        <p:spPr bwMode="auto">
          <a:xfrm>
            <a:off x="3257550" y="946150"/>
            <a:ext cx="5349875" cy="4689475"/>
          </a:xfrm>
          <a:custGeom>
            <a:avLst/>
            <a:gdLst>
              <a:gd name="T0" fmla="*/ 37 w 39"/>
              <a:gd name="T1" fmla="*/ 11 h 34"/>
              <a:gd name="T2" fmla="*/ 17 w 39"/>
              <a:gd name="T3" fmla="*/ 3 h 34"/>
              <a:gd name="T4" fmla="*/ 3 w 39"/>
              <a:gd name="T5" fmla="*/ 25 h 34"/>
              <a:gd name="T6" fmla="*/ 28 w 39"/>
              <a:gd name="T7" fmla="*/ 31 h 34"/>
              <a:gd name="T8" fmla="*/ 37 w 39"/>
              <a:gd name="T9" fmla="*/ 11 h 34"/>
              <a:gd name="T10" fmla="*/ 19 w 39"/>
              <a:gd name="T11" fmla="*/ 30 h 34"/>
              <a:gd name="T12" fmla="*/ 9 w 39"/>
              <a:gd name="T13" fmla="*/ 16 h 34"/>
              <a:gd name="T14" fmla="*/ 19 w 39"/>
              <a:gd name="T15" fmla="*/ 5 h 34"/>
              <a:gd name="T16" fmla="*/ 34 w 39"/>
              <a:gd name="T17" fmla="*/ 16 h 34"/>
              <a:gd name="T18" fmla="*/ 19 w 39"/>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4">
                <a:moveTo>
                  <a:pt x="37" y="11"/>
                </a:moveTo>
                <a:cubicBezTo>
                  <a:pt x="33" y="4"/>
                  <a:pt x="24" y="0"/>
                  <a:pt x="17" y="3"/>
                </a:cubicBezTo>
                <a:cubicBezTo>
                  <a:pt x="10" y="6"/>
                  <a:pt x="0" y="16"/>
                  <a:pt x="3" y="25"/>
                </a:cubicBezTo>
                <a:cubicBezTo>
                  <a:pt x="7" y="33"/>
                  <a:pt x="21" y="34"/>
                  <a:pt x="28" y="31"/>
                </a:cubicBezTo>
                <a:cubicBezTo>
                  <a:pt x="35" y="28"/>
                  <a:pt x="39" y="19"/>
                  <a:pt x="37" y="11"/>
                </a:cubicBezTo>
                <a:close/>
                <a:moveTo>
                  <a:pt x="19" y="30"/>
                </a:moveTo>
                <a:cubicBezTo>
                  <a:pt x="13" y="30"/>
                  <a:pt x="9" y="21"/>
                  <a:pt x="9" y="16"/>
                </a:cubicBezTo>
                <a:cubicBezTo>
                  <a:pt x="9" y="11"/>
                  <a:pt x="14" y="6"/>
                  <a:pt x="19" y="5"/>
                </a:cubicBezTo>
                <a:cubicBezTo>
                  <a:pt x="24" y="6"/>
                  <a:pt x="33" y="10"/>
                  <a:pt x="34" y="16"/>
                </a:cubicBezTo>
                <a:cubicBezTo>
                  <a:pt x="36" y="21"/>
                  <a:pt x="25" y="30"/>
                  <a:pt x="19" y="30"/>
                </a:cubicBezTo>
                <a:close/>
              </a:path>
            </a:pathLst>
          </a:custGeom>
          <a:solidFill>
            <a:srgbClr val="E615EB">
              <a:alpha val="18000"/>
            </a:srgbClr>
          </a:solidFill>
          <a:ln>
            <a:noFill/>
          </a:ln>
        </p:spPr>
        <p:txBody>
          <a:bodyPr vert="horz" wrap="square" lIns="91440" tIns="45720" rIns="91440" bIns="45720" numCol="1" anchor="t" anchorCtr="0" compatLnSpc="1">
            <a:prstTxWarp prst="textNoShape">
              <a:avLst/>
            </a:prstTxWarp>
          </a:bodyPr>
          <a:lstStyle/>
          <a:p>
            <a:endParaRPr lang="aa-ET"/>
          </a:p>
        </p:txBody>
      </p:sp>
      <p:sp>
        <p:nvSpPr>
          <p:cNvPr id="12" name="Freeform 8">
            <a:extLst>
              <a:ext uri="{FF2B5EF4-FFF2-40B4-BE49-F238E27FC236}">
                <a16:creationId xmlns:a16="http://schemas.microsoft.com/office/drawing/2014/main" id="{1C9D90AC-C366-488E-8BD0-C82B822059AF}"/>
              </a:ext>
            </a:extLst>
          </p:cNvPr>
          <p:cNvSpPr>
            <a:spLocks noEditPoints="1"/>
          </p:cNvSpPr>
          <p:nvPr/>
        </p:nvSpPr>
        <p:spPr bwMode="auto">
          <a:xfrm>
            <a:off x="4079875" y="946150"/>
            <a:ext cx="4114800" cy="4965700"/>
          </a:xfrm>
          <a:custGeom>
            <a:avLst/>
            <a:gdLst>
              <a:gd name="T0" fmla="*/ 15 w 30"/>
              <a:gd name="T1" fmla="*/ 0 h 36"/>
              <a:gd name="T2" fmla="*/ 0 w 30"/>
              <a:gd name="T3" fmla="*/ 15 h 36"/>
              <a:gd name="T4" fmla="*/ 15 w 30"/>
              <a:gd name="T5" fmla="*/ 36 h 36"/>
              <a:gd name="T6" fmla="*/ 30 w 30"/>
              <a:gd name="T7" fmla="*/ 15 h 36"/>
              <a:gd name="T8" fmla="*/ 15 w 30"/>
              <a:gd name="T9" fmla="*/ 0 h 36"/>
              <a:gd name="T10" fmla="*/ 3 w 30"/>
              <a:gd name="T11" fmla="*/ 22 h 36"/>
              <a:gd name="T12" fmla="*/ 11 w 30"/>
              <a:gd name="T13" fmla="*/ 6 h 36"/>
              <a:gd name="T14" fmla="*/ 25 w 30"/>
              <a:gd name="T15" fmla="*/ 9 h 36"/>
              <a:gd name="T16" fmla="*/ 24 w 30"/>
              <a:gd name="T17" fmla="*/ 28 h 36"/>
              <a:gd name="T18" fmla="*/ 3 w 30"/>
              <a:gd name="T1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15" y="0"/>
                </a:moveTo>
                <a:cubicBezTo>
                  <a:pt x="7" y="0"/>
                  <a:pt x="0" y="7"/>
                  <a:pt x="0" y="15"/>
                </a:cubicBezTo>
                <a:cubicBezTo>
                  <a:pt x="0" y="22"/>
                  <a:pt x="6" y="36"/>
                  <a:pt x="15" y="36"/>
                </a:cubicBezTo>
                <a:cubicBezTo>
                  <a:pt x="24" y="36"/>
                  <a:pt x="30" y="22"/>
                  <a:pt x="30" y="15"/>
                </a:cubicBezTo>
                <a:cubicBezTo>
                  <a:pt x="30" y="7"/>
                  <a:pt x="23" y="0"/>
                  <a:pt x="15" y="0"/>
                </a:cubicBezTo>
                <a:close/>
                <a:moveTo>
                  <a:pt x="3" y="22"/>
                </a:moveTo>
                <a:cubicBezTo>
                  <a:pt x="1" y="17"/>
                  <a:pt x="7" y="8"/>
                  <a:pt x="11" y="6"/>
                </a:cubicBezTo>
                <a:cubicBezTo>
                  <a:pt x="15" y="3"/>
                  <a:pt x="22" y="5"/>
                  <a:pt x="25" y="9"/>
                </a:cubicBezTo>
                <a:cubicBezTo>
                  <a:pt x="27" y="14"/>
                  <a:pt x="28" y="24"/>
                  <a:pt x="24" y="28"/>
                </a:cubicBezTo>
                <a:cubicBezTo>
                  <a:pt x="19" y="32"/>
                  <a:pt x="6" y="27"/>
                  <a:pt x="3" y="22"/>
                </a:cubicBezTo>
                <a:close/>
              </a:path>
            </a:pathLst>
          </a:custGeom>
          <a:solidFill>
            <a:srgbClr val="1F84FF">
              <a:alpha val="20000"/>
            </a:srgbClr>
          </a:solidFill>
          <a:ln>
            <a:noFill/>
          </a:ln>
        </p:spPr>
        <p:txBody>
          <a:bodyPr vert="horz" wrap="square" lIns="91440" tIns="45720" rIns="91440" bIns="45720" numCol="1" anchor="t" anchorCtr="0" compatLnSpc="1">
            <a:prstTxWarp prst="textNoShape">
              <a:avLst/>
            </a:prstTxWarp>
          </a:bodyPr>
          <a:lstStyle/>
          <a:p>
            <a:endParaRPr lang="aa-ET"/>
          </a:p>
        </p:txBody>
      </p:sp>
      <p:grpSp>
        <p:nvGrpSpPr>
          <p:cNvPr id="19" name="Group 18">
            <a:extLst>
              <a:ext uri="{FF2B5EF4-FFF2-40B4-BE49-F238E27FC236}">
                <a16:creationId xmlns:a16="http://schemas.microsoft.com/office/drawing/2014/main" id="{DEB493C8-70B3-46E7-B7F5-005B3C0D5C5E}"/>
              </a:ext>
            </a:extLst>
          </p:cNvPr>
          <p:cNvGrpSpPr/>
          <p:nvPr/>
        </p:nvGrpSpPr>
        <p:grpSpPr>
          <a:xfrm>
            <a:off x="5047362" y="2312559"/>
            <a:ext cx="2097276" cy="2099532"/>
            <a:chOff x="3629195" y="4240328"/>
            <a:chExt cx="1644537" cy="1646309"/>
          </a:xfrm>
        </p:grpSpPr>
        <p:sp>
          <p:nvSpPr>
            <p:cNvPr id="20" name="Oval 101">
              <a:extLst>
                <a:ext uri="{FF2B5EF4-FFF2-40B4-BE49-F238E27FC236}">
                  <a16:creationId xmlns:a16="http://schemas.microsoft.com/office/drawing/2014/main" id="{587ED20D-3D3F-43D1-80B4-B9478339A361}"/>
                </a:ext>
              </a:extLst>
            </p:cNvPr>
            <p:cNvSpPr>
              <a:spLocks noChangeArrowheads="1"/>
            </p:cNvSpPr>
            <p:nvPr/>
          </p:nvSpPr>
          <p:spPr bwMode="auto">
            <a:xfrm>
              <a:off x="3629195" y="4240328"/>
              <a:ext cx="1644537" cy="1646309"/>
            </a:xfrm>
            <a:prstGeom prst="ellipse">
              <a:avLst/>
            </a:prstGeom>
            <a:gradFill>
              <a:gsLst>
                <a:gs pos="0">
                  <a:schemeClr val="bg2">
                    <a:lumMod val="90000"/>
                    <a:lumOff val="10000"/>
                  </a:schemeClr>
                </a:gs>
                <a:gs pos="100000">
                  <a:schemeClr val="bg2"/>
                </a:gs>
                <a:gs pos="100000">
                  <a:schemeClr val="bg2"/>
                </a:gs>
              </a:gsLst>
              <a:lin ang="10800000" scaled="0"/>
            </a:gradFill>
            <a:ln>
              <a:noFill/>
            </a:ln>
            <a:effectLst>
              <a:innerShdw blurRad="279400" dist="127000" dir="13200000">
                <a:schemeClr val="tx1">
                  <a:alpha val="50000"/>
                </a:schemeClr>
              </a:innerShdw>
            </a:effectLst>
          </p:spPr>
          <p:txBody>
            <a:bodyPr vert="horz" wrap="square" lIns="91440" tIns="45720" rIns="91440" bIns="45720" numCol="1" anchor="t" anchorCtr="0" compatLnSpc="1">
              <a:prstTxWarp prst="textNoShape">
                <a:avLst/>
              </a:prstTxWarp>
            </a:bodyPr>
            <a:lstStyle/>
            <a:p>
              <a:endParaRPr lang="aa-ET">
                <a:solidFill>
                  <a:schemeClr val="tx1"/>
                </a:solidFill>
              </a:endParaRPr>
            </a:p>
          </p:txBody>
        </p:sp>
        <p:sp>
          <p:nvSpPr>
            <p:cNvPr id="21" name="Standby">
              <a:extLst>
                <a:ext uri="{FF2B5EF4-FFF2-40B4-BE49-F238E27FC236}">
                  <a16:creationId xmlns:a16="http://schemas.microsoft.com/office/drawing/2014/main" id="{BB49D7C5-C990-4F84-824A-63EC4F76776B}"/>
                </a:ext>
              </a:extLst>
            </p:cNvPr>
            <p:cNvSpPr>
              <a:spLocks noEditPoints="1"/>
            </p:cNvSpPr>
            <p:nvPr/>
          </p:nvSpPr>
          <p:spPr bwMode="auto">
            <a:xfrm>
              <a:off x="4225089" y="4764108"/>
              <a:ext cx="531813" cy="612775"/>
            </a:xfrm>
            <a:custGeom>
              <a:avLst/>
              <a:gdLst>
                <a:gd name="T0" fmla="*/ 71 w 141"/>
                <a:gd name="T1" fmla="*/ 162 h 162"/>
                <a:gd name="T2" fmla="*/ 141 w 141"/>
                <a:gd name="T3" fmla="*/ 92 h 162"/>
                <a:gd name="T4" fmla="*/ 79 w 141"/>
                <a:gd name="T5" fmla="*/ 23 h 162"/>
                <a:gd name="T6" fmla="*/ 79 w 141"/>
                <a:gd name="T7" fmla="*/ 0 h 162"/>
                <a:gd name="T8" fmla="*/ 63 w 141"/>
                <a:gd name="T9" fmla="*/ 0 h 162"/>
                <a:gd name="T10" fmla="*/ 63 w 141"/>
                <a:gd name="T11" fmla="*/ 23 h 162"/>
                <a:gd name="T12" fmla="*/ 0 w 141"/>
                <a:gd name="T13" fmla="*/ 92 h 162"/>
                <a:gd name="T14" fmla="*/ 71 w 141"/>
                <a:gd name="T15" fmla="*/ 162 h 162"/>
                <a:gd name="T16" fmla="*/ 63 w 141"/>
                <a:gd name="T17" fmla="*/ 39 h 162"/>
                <a:gd name="T18" fmla="*/ 63 w 141"/>
                <a:gd name="T19" fmla="*/ 69 h 162"/>
                <a:gd name="T20" fmla="*/ 79 w 141"/>
                <a:gd name="T21" fmla="*/ 69 h 162"/>
                <a:gd name="T22" fmla="*/ 79 w 141"/>
                <a:gd name="T23" fmla="*/ 39 h 162"/>
                <a:gd name="T24" fmla="*/ 125 w 141"/>
                <a:gd name="T25" fmla="*/ 92 h 162"/>
                <a:gd name="T26" fmla="*/ 71 w 141"/>
                <a:gd name="T27" fmla="*/ 146 h 162"/>
                <a:gd name="T28" fmla="*/ 16 w 141"/>
                <a:gd name="T29" fmla="*/ 92 h 162"/>
                <a:gd name="T30" fmla="*/ 63 w 141"/>
                <a:gd name="T31" fmla="*/ 3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62">
                  <a:moveTo>
                    <a:pt x="71" y="162"/>
                  </a:moveTo>
                  <a:cubicBezTo>
                    <a:pt x="109" y="162"/>
                    <a:pt x="141" y="131"/>
                    <a:pt x="141" y="92"/>
                  </a:cubicBezTo>
                  <a:cubicBezTo>
                    <a:pt x="141" y="56"/>
                    <a:pt x="113" y="27"/>
                    <a:pt x="79" y="23"/>
                  </a:cubicBezTo>
                  <a:cubicBezTo>
                    <a:pt x="79" y="0"/>
                    <a:pt x="79" y="0"/>
                    <a:pt x="79" y="0"/>
                  </a:cubicBezTo>
                  <a:cubicBezTo>
                    <a:pt x="63" y="0"/>
                    <a:pt x="63" y="0"/>
                    <a:pt x="63" y="0"/>
                  </a:cubicBezTo>
                  <a:cubicBezTo>
                    <a:pt x="63" y="23"/>
                    <a:pt x="63" y="23"/>
                    <a:pt x="63" y="23"/>
                  </a:cubicBezTo>
                  <a:cubicBezTo>
                    <a:pt x="28" y="27"/>
                    <a:pt x="0" y="56"/>
                    <a:pt x="0" y="92"/>
                  </a:cubicBezTo>
                  <a:cubicBezTo>
                    <a:pt x="0" y="131"/>
                    <a:pt x="32" y="162"/>
                    <a:pt x="71" y="162"/>
                  </a:cubicBezTo>
                  <a:close/>
                  <a:moveTo>
                    <a:pt x="63" y="39"/>
                  </a:moveTo>
                  <a:cubicBezTo>
                    <a:pt x="63" y="69"/>
                    <a:pt x="63" y="69"/>
                    <a:pt x="63" y="69"/>
                  </a:cubicBezTo>
                  <a:cubicBezTo>
                    <a:pt x="79" y="69"/>
                    <a:pt x="79" y="69"/>
                    <a:pt x="79" y="69"/>
                  </a:cubicBezTo>
                  <a:cubicBezTo>
                    <a:pt x="79" y="39"/>
                    <a:pt x="79" y="39"/>
                    <a:pt x="79" y="39"/>
                  </a:cubicBezTo>
                  <a:cubicBezTo>
                    <a:pt x="105" y="43"/>
                    <a:pt x="125" y="65"/>
                    <a:pt x="125" y="92"/>
                  </a:cubicBezTo>
                  <a:cubicBezTo>
                    <a:pt x="125" y="122"/>
                    <a:pt x="100" y="146"/>
                    <a:pt x="71" y="146"/>
                  </a:cubicBezTo>
                  <a:cubicBezTo>
                    <a:pt x="41" y="146"/>
                    <a:pt x="16" y="122"/>
                    <a:pt x="16" y="92"/>
                  </a:cubicBezTo>
                  <a:cubicBezTo>
                    <a:pt x="16" y="65"/>
                    <a:pt x="36" y="43"/>
                    <a:pt x="63" y="39"/>
                  </a:cubicBezTo>
                  <a:close/>
                </a:path>
              </a:pathLst>
            </a:custGeom>
            <a:gradFill flip="none" rotWithShape="1">
              <a:gsLst>
                <a:gs pos="0">
                  <a:schemeClr val="accent4"/>
                </a:gs>
                <a:gs pos="100000">
                  <a:schemeClr val="accent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aa-ET"/>
            </a:p>
          </p:txBody>
        </p:sp>
      </p:grpSp>
      <p:grpSp>
        <p:nvGrpSpPr>
          <p:cNvPr id="22" name="Group 21">
            <a:extLst>
              <a:ext uri="{FF2B5EF4-FFF2-40B4-BE49-F238E27FC236}">
                <a16:creationId xmlns:a16="http://schemas.microsoft.com/office/drawing/2014/main" id="{3B4FF8B0-AD14-4F2F-8FEC-DD749A5F3ED3}"/>
              </a:ext>
            </a:extLst>
          </p:cNvPr>
          <p:cNvGrpSpPr/>
          <p:nvPr/>
        </p:nvGrpSpPr>
        <p:grpSpPr>
          <a:xfrm>
            <a:off x="5047363" y="2312801"/>
            <a:ext cx="2097274" cy="2097274"/>
            <a:chOff x="6635807" y="4402137"/>
            <a:chExt cx="1644536" cy="1644536"/>
          </a:xfrm>
        </p:grpSpPr>
        <p:grpSp>
          <p:nvGrpSpPr>
            <p:cNvPr id="23" name="Group 22">
              <a:extLst>
                <a:ext uri="{FF2B5EF4-FFF2-40B4-BE49-F238E27FC236}">
                  <a16:creationId xmlns:a16="http://schemas.microsoft.com/office/drawing/2014/main" id="{05FD9095-8B7D-47F1-AF79-1D85C01FD517}"/>
                </a:ext>
              </a:extLst>
            </p:cNvPr>
            <p:cNvGrpSpPr/>
            <p:nvPr/>
          </p:nvGrpSpPr>
          <p:grpSpPr>
            <a:xfrm>
              <a:off x="6635807" y="4402137"/>
              <a:ext cx="1644536" cy="1644536"/>
              <a:chOff x="1652388" y="2451848"/>
              <a:chExt cx="1954303" cy="1954303"/>
            </a:xfrm>
          </p:grpSpPr>
          <p:sp>
            <p:nvSpPr>
              <p:cNvPr id="25" name="Oval 24">
                <a:extLst>
                  <a:ext uri="{FF2B5EF4-FFF2-40B4-BE49-F238E27FC236}">
                    <a16:creationId xmlns:a16="http://schemas.microsoft.com/office/drawing/2014/main" id="{9DED8D1F-0B73-4113-892F-22D4648B9C50}"/>
                  </a:ext>
                </a:extLst>
              </p:cNvPr>
              <p:cNvSpPr/>
              <p:nvPr/>
            </p:nvSpPr>
            <p:spPr>
              <a:xfrm>
                <a:off x="1652388" y="2451848"/>
                <a:ext cx="1954303" cy="1954303"/>
              </a:xfrm>
              <a:prstGeom prst="ellipse">
                <a:avLst/>
              </a:prstGeom>
              <a:solidFill>
                <a:schemeClr val="bg2"/>
              </a:solidFill>
              <a:ln>
                <a:noFill/>
              </a:ln>
              <a:effectLst>
                <a:outerShdw blurRad="304800" dist="114300" dir="2700000" algn="tl" rotWithShape="0">
                  <a:schemeClr val="tx1">
                    <a:alpha val="7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6" name="Oval 25">
                <a:extLst>
                  <a:ext uri="{FF2B5EF4-FFF2-40B4-BE49-F238E27FC236}">
                    <a16:creationId xmlns:a16="http://schemas.microsoft.com/office/drawing/2014/main" id="{4084237B-7590-497F-817F-721517BC04E6}"/>
                  </a:ext>
                </a:extLst>
              </p:cNvPr>
              <p:cNvSpPr/>
              <p:nvPr/>
            </p:nvSpPr>
            <p:spPr>
              <a:xfrm>
                <a:off x="1652388" y="2451848"/>
                <a:ext cx="1954303" cy="1954303"/>
              </a:xfrm>
              <a:prstGeom prst="ellipse">
                <a:avLst/>
              </a:prstGeom>
              <a:gradFill flip="none" rotWithShape="1">
                <a:gsLst>
                  <a:gs pos="100000">
                    <a:schemeClr val="tx1"/>
                  </a:gs>
                  <a:gs pos="0">
                    <a:schemeClr val="tx2"/>
                  </a:gs>
                </a:gsLst>
                <a:path path="circle">
                  <a:fillToRect r="100000" b="100000"/>
                </a:path>
                <a:tileRect l="-100000" t="-100000"/>
              </a:gradFill>
              <a:ln>
                <a:noFill/>
              </a:ln>
              <a:effectLst>
                <a:outerShdw blurRad="114300" dist="114300" dir="13500000" algn="br" rotWithShape="0">
                  <a:schemeClr val="tx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24" name="Standby">
              <a:extLst>
                <a:ext uri="{FF2B5EF4-FFF2-40B4-BE49-F238E27FC236}">
                  <a16:creationId xmlns:a16="http://schemas.microsoft.com/office/drawing/2014/main" id="{5D29725C-6206-4B61-9802-FBCF7D08AD96}"/>
                </a:ext>
              </a:extLst>
            </p:cNvPr>
            <p:cNvSpPr>
              <a:spLocks noEditPoints="1"/>
            </p:cNvSpPr>
            <p:nvPr/>
          </p:nvSpPr>
          <p:spPr bwMode="auto">
            <a:xfrm>
              <a:off x="7210274" y="4899909"/>
              <a:ext cx="531813" cy="612775"/>
            </a:xfrm>
            <a:custGeom>
              <a:avLst/>
              <a:gdLst>
                <a:gd name="T0" fmla="*/ 71 w 141"/>
                <a:gd name="T1" fmla="*/ 162 h 162"/>
                <a:gd name="T2" fmla="*/ 141 w 141"/>
                <a:gd name="T3" fmla="*/ 92 h 162"/>
                <a:gd name="T4" fmla="*/ 79 w 141"/>
                <a:gd name="T5" fmla="*/ 23 h 162"/>
                <a:gd name="T6" fmla="*/ 79 w 141"/>
                <a:gd name="T7" fmla="*/ 0 h 162"/>
                <a:gd name="T8" fmla="*/ 63 w 141"/>
                <a:gd name="T9" fmla="*/ 0 h 162"/>
                <a:gd name="T10" fmla="*/ 63 w 141"/>
                <a:gd name="T11" fmla="*/ 23 h 162"/>
                <a:gd name="T12" fmla="*/ 0 w 141"/>
                <a:gd name="T13" fmla="*/ 92 h 162"/>
                <a:gd name="T14" fmla="*/ 71 w 141"/>
                <a:gd name="T15" fmla="*/ 162 h 162"/>
                <a:gd name="T16" fmla="*/ 63 w 141"/>
                <a:gd name="T17" fmla="*/ 39 h 162"/>
                <a:gd name="T18" fmla="*/ 63 w 141"/>
                <a:gd name="T19" fmla="*/ 69 h 162"/>
                <a:gd name="T20" fmla="*/ 79 w 141"/>
                <a:gd name="T21" fmla="*/ 69 h 162"/>
                <a:gd name="T22" fmla="*/ 79 w 141"/>
                <a:gd name="T23" fmla="*/ 39 h 162"/>
                <a:gd name="T24" fmla="*/ 125 w 141"/>
                <a:gd name="T25" fmla="*/ 92 h 162"/>
                <a:gd name="T26" fmla="*/ 71 w 141"/>
                <a:gd name="T27" fmla="*/ 146 h 162"/>
                <a:gd name="T28" fmla="*/ 16 w 141"/>
                <a:gd name="T29" fmla="*/ 92 h 162"/>
                <a:gd name="T30" fmla="*/ 63 w 141"/>
                <a:gd name="T31" fmla="*/ 3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62">
                  <a:moveTo>
                    <a:pt x="71" y="162"/>
                  </a:moveTo>
                  <a:cubicBezTo>
                    <a:pt x="109" y="162"/>
                    <a:pt x="141" y="131"/>
                    <a:pt x="141" y="92"/>
                  </a:cubicBezTo>
                  <a:cubicBezTo>
                    <a:pt x="141" y="56"/>
                    <a:pt x="113" y="27"/>
                    <a:pt x="79" y="23"/>
                  </a:cubicBezTo>
                  <a:cubicBezTo>
                    <a:pt x="79" y="0"/>
                    <a:pt x="79" y="0"/>
                    <a:pt x="79" y="0"/>
                  </a:cubicBezTo>
                  <a:cubicBezTo>
                    <a:pt x="63" y="0"/>
                    <a:pt x="63" y="0"/>
                    <a:pt x="63" y="0"/>
                  </a:cubicBezTo>
                  <a:cubicBezTo>
                    <a:pt x="63" y="23"/>
                    <a:pt x="63" y="23"/>
                    <a:pt x="63" y="23"/>
                  </a:cubicBezTo>
                  <a:cubicBezTo>
                    <a:pt x="28" y="27"/>
                    <a:pt x="0" y="56"/>
                    <a:pt x="0" y="92"/>
                  </a:cubicBezTo>
                  <a:cubicBezTo>
                    <a:pt x="0" y="131"/>
                    <a:pt x="32" y="162"/>
                    <a:pt x="71" y="162"/>
                  </a:cubicBezTo>
                  <a:close/>
                  <a:moveTo>
                    <a:pt x="63" y="39"/>
                  </a:moveTo>
                  <a:cubicBezTo>
                    <a:pt x="63" y="69"/>
                    <a:pt x="63" y="69"/>
                    <a:pt x="63" y="69"/>
                  </a:cubicBezTo>
                  <a:cubicBezTo>
                    <a:pt x="79" y="69"/>
                    <a:pt x="79" y="69"/>
                    <a:pt x="79" y="69"/>
                  </a:cubicBezTo>
                  <a:cubicBezTo>
                    <a:pt x="79" y="39"/>
                    <a:pt x="79" y="39"/>
                    <a:pt x="79" y="39"/>
                  </a:cubicBezTo>
                  <a:cubicBezTo>
                    <a:pt x="105" y="43"/>
                    <a:pt x="125" y="65"/>
                    <a:pt x="125" y="92"/>
                  </a:cubicBezTo>
                  <a:cubicBezTo>
                    <a:pt x="125" y="122"/>
                    <a:pt x="100" y="146"/>
                    <a:pt x="71" y="146"/>
                  </a:cubicBezTo>
                  <a:cubicBezTo>
                    <a:pt x="41" y="146"/>
                    <a:pt x="16" y="122"/>
                    <a:pt x="16" y="92"/>
                  </a:cubicBezTo>
                  <a:cubicBezTo>
                    <a:pt x="16" y="65"/>
                    <a:pt x="36" y="43"/>
                    <a:pt x="63" y="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aa-ET"/>
            </a:p>
          </p:txBody>
        </p:sp>
      </p:grpSp>
      <p:sp>
        <p:nvSpPr>
          <p:cNvPr id="27" name="Rectangle 20">
            <a:extLst>
              <a:ext uri="{FF2B5EF4-FFF2-40B4-BE49-F238E27FC236}">
                <a16:creationId xmlns:a16="http://schemas.microsoft.com/office/drawing/2014/main" id="{B3A9071F-8607-48BA-AFB3-E9C2C02A7E7A}"/>
              </a:ext>
            </a:extLst>
          </p:cNvPr>
          <p:cNvSpPr>
            <a:spLocks noChangeArrowheads="1"/>
          </p:cNvSpPr>
          <p:nvPr/>
        </p:nvSpPr>
        <p:spPr bwMode="auto">
          <a:xfrm>
            <a:off x="2102521" y="2654008"/>
            <a:ext cx="7986958" cy="2215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aa-ET" sz="7200" b="1" i="0" u="none" strike="noStrike" cap="none" normalizeH="0" baseline="0" dirty="0">
                <a:ln>
                  <a:noFill/>
                </a:ln>
                <a:solidFill>
                  <a:srgbClr val="FFC000"/>
                </a:solidFill>
                <a:latin typeface="NexaHeavy" panose="02000000000000000000" pitchFamily="50" charset="0"/>
              </a:rPr>
              <a:t>Se acabó la introducción</a:t>
            </a:r>
            <a:endParaRPr kumimoji="0" lang="aa-ET" altLang="aa-ET" sz="6000" b="0" i="0" u="none" strike="noStrike" cap="none" normalizeH="0" baseline="0" dirty="0">
              <a:ln>
                <a:noFill/>
              </a:ln>
              <a:solidFill>
                <a:srgbClr val="FFC000"/>
              </a:solidFill>
              <a:latin typeface="NexaHeavy" panose="02000000000000000000" pitchFamily="50" charset="0"/>
            </a:endParaRPr>
          </a:p>
        </p:txBody>
      </p:sp>
      <p:pic>
        <p:nvPicPr>
          <p:cNvPr id="15" name="Imagen 14">
            <a:extLst>
              <a:ext uri="{FF2B5EF4-FFF2-40B4-BE49-F238E27FC236}">
                <a16:creationId xmlns:a16="http://schemas.microsoft.com/office/drawing/2014/main" id="{56391265-FCF4-472A-A7AE-94BD7D4ED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21274753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000">
        <p159:morph option="byWord"/>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0" presetClass="exit" presetSubtype="0" fill="hold" nodeType="withEffect">
                                  <p:stCondLst>
                                    <p:cond delay="250"/>
                                  </p:stCondLst>
                                  <p:childTnLst>
                                    <p:animEffect transition="out" filter="fade">
                                      <p:cBhvr>
                                        <p:cTn id="10" dur="1000"/>
                                        <p:tgtEl>
                                          <p:spTgt spid="19"/>
                                        </p:tgtEl>
                                      </p:cBhvr>
                                    </p:animEffect>
                                    <p:set>
                                      <p:cBhvr>
                                        <p:cTn id="11" dur="1" fill="hold">
                                          <p:stCondLst>
                                            <p:cond delay="999"/>
                                          </p:stCondLst>
                                        </p:cTn>
                                        <p:tgtEl>
                                          <p:spTgt spid="19"/>
                                        </p:tgtEl>
                                        <p:attrNameLst>
                                          <p:attrName>style.visibility</p:attrName>
                                        </p:attrNameLst>
                                      </p:cBhvr>
                                      <p:to>
                                        <p:strVal val="hidden"/>
                                      </p:to>
                                    </p:set>
                                  </p:childTnLst>
                                </p:cTn>
                              </p:par>
                              <p:par>
                                <p:cTn id="12" presetID="10" presetClass="entr" presetSubtype="0" fill="hold" grpId="0" nodeType="withEffect">
                                  <p:stCondLst>
                                    <p:cond delay="700"/>
                                  </p:stCondLst>
                                  <p:iterate type="lt">
                                    <p:tmPct val="1000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1" nodeType="withEffect">
                                  <p:stCondLst>
                                    <p:cond delay="2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par>
                                <p:cTn id="18" presetID="10" presetClass="entr" presetSubtype="0" fill="hold" grpId="1" nodeType="with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par>
                                <p:cTn id="21" presetID="10" presetClass="entr" presetSubtype="0" fill="hold" grpId="1"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par>
                                <p:cTn id="24" presetID="10" presetClass="entr" presetSubtype="0" fill="hold" grpId="1"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par>
                                <p:cTn id="27" presetID="8" presetClass="emph" presetSubtype="0" repeatCount="indefinite" fill="hold" grpId="0" nodeType="withEffect">
                                  <p:stCondLst>
                                    <p:cond delay="0"/>
                                  </p:stCondLst>
                                  <p:childTnLst>
                                    <p:animRot by="-21600000">
                                      <p:cBhvr>
                                        <p:cTn id="28" dur="7300" fill="hold"/>
                                        <p:tgtEl>
                                          <p:spTgt spid="12"/>
                                        </p:tgtEl>
                                        <p:attrNameLst>
                                          <p:attrName>r</p:attrName>
                                        </p:attrNameLst>
                                      </p:cBhvr>
                                    </p:animRot>
                                  </p:childTnLst>
                                </p:cTn>
                              </p:par>
                              <p:par>
                                <p:cTn id="29" presetID="8" presetClass="emph" presetSubtype="0" repeatCount="indefinite" fill="hold" grpId="0" nodeType="withEffect">
                                  <p:stCondLst>
                                    <p:cond delay="0"/>
                                  </p:stCondLst>
                                  <p:childTnLst>
                                    <p:animRot by="21600000">
                                      <p:cBhvr>
                                        <p:cTn id="30" dur="4900" fill="hold"/>
                                        <p:tgtEl>
                                          <p:spTgt spid="11"/>
                                        </p:tgtEl>
                                        <p:attrNameLst>
                                          <p:attrName>r</p:attrName>
                                        </p:attrNameLst>
                                      </p:cBhvr>
                                    </p:animRot>
                                  </p:childTnLst>
                                </p:cTn>
                              </p:par>
                              <p:par>
                                <p:cTn id="31" presetID="8" presetClass="emph" presetSubtype="0" repeatCount="indefinite" fill="hold" grpId="0" nodeType="withEffect">
                                  <p:stCondLst>
                                    <p:cond delay="0"/>
                                  </p:stCondLst>
                                  <p:childTnLst>
                                    <p:animRot by="21600000">
                                      <p:cBhvr>
                                        <p:cTn id="32" dur="6200" fill="hold"/>
                                        <p:tgtEl>
                                          <p:spTgt spid="10"/>
                                        </p:tgtEl>
                                        <p:attrNameLst>
                                          <p:attrName>r</p:attrName>
                                        </p:attrNameLst>
                                      </p:cBhvr>
                                    </p:animRot>
                                  </p:childTnLst>
                                </p:cTn>
                              </p:par>
                              <p:par>
                                <p:cTn id="33" presetID="8" presetClass="emph" presetSubtype="0" repeatCount="indefinite" fill="hold" grpId="0" nodeType="withEffect">
                                  <p:stCondLst>
                                    <p:cond delay="0"/>
                                  </p:stCondLst>
                                  <p:childTnLst>
                                    <p:animRot by="-21600000">
                                      <p:cBhvr>
                                        <p:cTn id="34" dur="73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7"/>
          <p:cNvSpPr>
            <a:spLocks/>
          </p:cNvSpPr>
          <p:nvPr/>
        </p:nvSpPr>
        <p:spPr bwMode="auto">
          <a:xfrm>
            <a:off x="8683625" y="1671638"/>
            <a:ext cx="1917700" cy="1739900"/>
          </a:xfrm>
          <a:custGeom>
            <a:avLst/>
            <a:gdLst>
              <a:gd name="T0" fmla="*/ 419 w 504"/>
              <a:gd name="T1" fmla="*/ 354 h 457"/>
              <a:gd name="T2" fmla="*/ 261 w 504"/>
              <a:gd name="T3" fmla="*/ 362 h 457"/>
              <a:gd name="T4" fmla="*/ 273 w 504"/>
              <a:gd name="T5" fmla="*/ 292 h 457"/>
              <a:gd name="T6" fmla="*/ 303 w 504"/>
              <a:gd name="T7" fmla="*/ 297 h 457"/>
              <a:gd name="T8" fmla="*/ 423 w 504"/>
              <a:gd name="T9" fmla="*/ 334 h 457"/>
              <a:gd name="T10" fmla="*/ 422 w 504"/>
              <a:gd name="T11" fmla="*/ 258 h 457"/>
              <a:gd name="T12" fmla="*/ 288 w 504"/>
              <a:gd name="T13" fmla="*/ 287 h 457"/>
              <a:gd name="T14" fmla="*/ 303 w 504"/>
              <a:gd name="T15" fmla="*/ 219 h 457"/>
              <a:gd name="T16" fmla="*/ 331 w 504"/>
              <a:gd name="T17" fmla="*/ 218 h 457"/>
              <a:gd name="T18" fmla="*/ 437 w 504"/>
              <a:gd name="T19" fmla="*/ 223 h 457"/>
              <a:gd name="T20" fmla="*/ 421 w 504"/>
              <a:gd name="T21" fmla="*/ 160 h 457"/>
              <a:gd name="T22" fmla="*/ 314 w 504"/>
              <a:gd name="T23" fmla="*/ 211 h 457"/>
              <a:gd name="T24" fmla="*/ 325 w 504"/>
              <a:gd name="T25" fmla="*/ 168 h 457"/>
              <a:gd name="T26" fmla="*/ 400 w 504"/>
              <a:gd name="T27" fmla="*/ 84 h 457"/>
              <a:gd name="T28" fmla="*/ 331 w 504"/>
              <a:gd name="T29" fmla="*/ 50 h 457"/>
              <a:gd name="T30" fmla="*/ 322 w 504"/>
              <a:gd name="T31" fmla="*/ 145 h 457"/>
              <a:gd name="T32" fmla="*/ 301 w 504"/>
              <a:gd name="T33" fmla="*/ 210 h 457"/>
              <a:gd name="T34" fmla="*/ 290 w 504"/>
              <a:gd name="T35" fmla="*/ 188 h 457"/>
              <a:gd name="T36" fmla="*/ 255 w 504"/>
              <a:gd name="T37" fmla="*/ 89 h 457"/>
              <a:gd name="T38" fmla="*/ 203 w 504"/>
              <a:gd name="T39" fmla="*/ 128 h 457"/>
              <a:gd name="T40" fmla="*/ 291 w 504"/>
              <a:gd name="T41" fmla="*/ 206 h 457"/>
              <a:gd name="T42" fmla="*/ 270 w 504"/>
              <a:gd name="T43" fmla="*/ 284 h 457"/>
              <a:gd name="T44" fmla="*/ 252 w 504"/>
              <a:gd name="T45" fmla="*/ 262 h 457"/>
              <a:gd name="T46" fmla="*/ 184 w 504"/>
              <a:gd name="T47" fmla="*/ 157 h 457"/>
              <a:gd name="T48" fmla="*/ 136 w 504"/>
              <a:gd name="T49" fmla="*/ 215 h 457"/>
              <a:gd name="T50" fmla="*/ 256 w 504"/>
              <a:gd name="T51" fmla="*/ 280 h 457"/>
              <a:gd name="T52" fmla="*/ 239 w 504"/>
              <a:gd name="T53" fmla="*/ 356 h 457"/>
              <a:gd name="T54" fmla="*/ 215 w 504"/>
              <a:gd name="T55" fmla="*/ 335 h 457"/>
              <a:gd name="T56" fmla="*/ 116 w 504"/>
              <a:gd name="T57" fmla="*/ 227 h 457"/>
              <a:gd name="T58" fmla="*/ 72 w 504"/>
              <a:gd name="T59" fmla="*/ 303 h 457"/>
              <a:gd name="T60" fmla="*/ 222 w 504"/>
              <a:gd name="T61" fmla="*/ 353 h 457"/>
              <a:gd name="T62" fmla="*/ 208 w 504"/>
              <a:gd name="T63" fmla="*/ 431 h 457"/>
              <a:gd name="T64" fmla="*/ 243 w 504"/>
              <a:gd name="T65" fmla="*/ 364 h 457"/>
              <a:gd name="T66" fmla="*/ 274 w 504"/>
              <a:gd name="T67" fmla="*/ 375 h 457"/>
              <a:gd name="T68" fmla="*/ 406 w 504"/>
              <a:gd name="T69" fmla="*/ 44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457">
                <a:moveTo>
                  <a:pt x="424" y="356"/>
                </a:moveTo>
                <a:cubicBezTo>
                  <a:pt x="422" y="355"/>
                  <a:pt x="421" y="355"/>
                  <a:pt x="419" y="354"/>
                </a:cubicBezTo>
                <a:cubicBezTo>
                  <a:pt x="359" y="342"/>
                  <a:pt x="302" y="354"/>
                  <a:pt x="277" y="362"/>
                </a:cubicBezTo>
                <a:cubicBezTo>
                  <a:pt x="272" y="363"/>
                  <a:pt x="266" y="363"/>
                  <a:pt x="261" y="362"/>
                </a:cubicBezTo>
                <a:cubicBezTo>
                  <a:pt x="245" y="358"/>
                  <a:pt x="245" y="358"/>
                  <a:pt x="245" y="358"/>
                </a:cubicBezTo>
                <a:cubicBezTo>
                  <a:pt x="273" y="292"/>
                  <a:pt x="273" y="292"/>
                  <a:pt x="273" y="292"/>
                </a:cubicBezTo>
                <a:cubicBezTo>
                  <a:pt x="288" y="293"/>
                  <a:pt x="288" y="293"/>
                  <a:pt x="288" y="293"/>
                </a:cubicBezTo>
                <a:cubicBezTo>
                  <a:pt x="293" y="293"/>
                  <a:pt x="298" y="295"/>
                  <a:pt x="303" y="297"/>
                </a:cubicBezTo>
                <a:cubicBezTo>
                  <a:pt x="323" y="309"/>
                  <a:pt x="366" y="331"/>
                  <a:pt x="419" y="333"/>
                </a:cubicBezTo>
                <a:cubicBezTo>
                  <a:pt x="420" y="333"/>
                  <a:pt x="421" y="334"/>
                  <a:pt x="423" y="334"/>
                </a:cubicBezTo>
                <a:cubicBezTo>
                  <a:pt x="494" y="335"/>
                  <a:pt x="497" y="262"/>
                  <a:pt x="426" y="258"/>
                </a:cubicBezTo>
                <a:cubicBezTo>
                  <a:pt x="425" y="258"/>
                  <a:pt x="423" y="258"/>
                  <a:pt x="422" y="258"/>
                </a:cubicBezTo>
                <a:cubicBezTo>
                  <a:pt x="370" y="255"/>
                  <a:pt x="325" y="273"/>
                  <a:pt x="304" y="283"/>
                </a:cubicBezTo>
                <a:cubicBezTo>
                  <a:pt x="299" y="286"/>
                  <a:pt x="293" y="287"/>
                  <a:pt x="288" y="287"/>
                </a:cubicBezTo>
                <a:cubicBezTo>
                  <a:pt x="276" y="286"/>
                  <a:pt x="276" y="286"/>
                  <a:pt x="276" y="286"/>
                </a:cubicBezTo>
                <a:cubicBezTo>
                  <a:pt x="303" y="219"/>
                  <a:pt x="303" y="219"/>
                  <a:pt x="303" y="219"/>
                </a:cubicBezTo>
                <a:cubicBezTo>
                  <a:pt x="316" y="217"/>
                  <a:pt x="316" y="217"/>
                  <a:pt x="316" y="217"/>
                </a:cubicBezTo>
                <a:cubicBezTo>
                  <a:pt x="321" y="216"/>
                  <a:pt x="326" y="216"/>
                  <a:pt x="331" y="218"/>
                </a:cubicBezTo>
                <a:cubicBezTo>
                  <a:pt x="351" y="224"/>
                  <a:pt x="391" y="232"/>
                  <a:pt x="433" y="224"/>
                </a:cubicBezTo>
                <a:cubicBezTo>
                  <a:pt x="435" y="224"/>
                  <a:pt x="436" y="224"/>
                  <a:pt x="437" y="223"/>
                </a:cubicBezTo>
                <a:cubicBezTo>
                  <a:pt x="497" y="210"/>
                  <a:pt x="485" y="149"/>
                  <a:pt x="424" y="159"/>
                </a:cubicBezTo>
                <a:cubicBezTo>
                  <a:pt x="423" y="160"/>
                  <a:pt x="422" y="160"/>
                  <a:pt x="421" y="160"/>
                </a:cubicBezTo>
                <a:cubicBezTo>
                  <a:pt x="379" y="168"/>
                  <a:pt x="345" y="191"/>
                  <a:pt x="329" y="204"/>
                </a:cubicBezTo>
                <a:cubicBezTo>
                  <a:pt x="325" y="208"/>
                  <a:pt x="320" y="210"/>
                  <a:pt x="314" y="211"/>
                </a:cubicBezTo>
                <a:cubicBezTo>
                  <a:pt x="306" y="212"/>
                  <a:pt x="306" y="212"/>
                  <a:pt x="306" y="212"/>
                </a:cubicBezTo>
                <a:cubicBezTo>
                  <a:pt x="325" y="168"/>
                  <a:pt x="325" y="168"/>
                  <a:pt x="325" y="168"/>
                </a:cubicBezTo>
                <a:cubicBezTo>
                  <a:pt x="328" y="162"/>
                  <a:pt x="332" y="156"/>
                  <a:pt x="338" y="153"/>
                </a:cubicBezTo>
                <a:cubicBezTo>
                  <a:pt x="355" y="142"/>
                  <a:pt x="385" y="119"/>
                  <a:pt x="400" y="84"/>
                </a:cubicBezTo>
                <a:cubicBezTo>
                  <a:pt x="401" y="83"/>
                  <a:pt x="401" y="82"/>
                  <a:pt x="402" y="81"/>
                </a:cubicBezTo>
                <a:cubicBezTo>
                  <a:pt x="422" y="30"/>
                  <a:pt x="355" y="0"/>
                  <a:pt x="331" y="50"/>
                </a:cubicBezTo>
                <a:cubicBezTo>
                  <a:pt x="331" y="51"/>
                  <a:pt x="331" y="52"/>
                  <a:pt x="330" y="53"/>
                </a:cubicBezTo>
                <a:cubicBezTo>
                  <a:pt x="315" y="88"/>
                  <a:pt x="318" y="125"/>
                  <a:pt x="322" y="145"/>
                </a:cubicBezTo>
                <a:cubicBezTo>
                  <a:pt x="323" y="152"/>
                  <a:pt x="322" y="158"/>
                  <a:pt x="320" y="164"/>
                </a:cubicBezTo>
                <a:cubicBezTo>
                  <a:pt x="301" y="210"/>
                  <a:pt x="301" y="210"/>
                  <a:pt x="301" y="210"/>
                </a:cubicBezTo>
                <a:cubicBezTo>
                  <a:pt x="296" y="203"/>
                  <a:pt x="296" y="203"/>
                  <a:pt x="296" y="203"/>
                </a:cubicBezTo>
                <a:cubicBezTo>
                  <a:pt x="293" y="199"/>
                  <a:pt x="291" y="193"/>
                  <a:pt x="290" y="188"/>
                </a:cubicBezTo>
                <a:cubicBezTo>
                  <a:pt x="288" y="167"/>
                  <a:pt x="281" y="128"/>
                  <a:pt x="257" y="92"/>
                </a:cubicBezTo>
                <a:cubicBezTo>
                  <a:pt x="257" y="91"/>
                  <a:pt x="256" y="90"/>
                  <a:pt x="255" y="89"/>
                </a:cubicBezTo>
                <a:cubicBezTo>
                  <a:pt x="221" y="38"/>
                  <a:pt x="168" y="73"/>
                  <a:pt x="201" y="124"/>
                </a:cubicBezTo>
                <a:cubicBezTo>
                  <a:pt x="202" y="126"/>
                  <a:pt x="202" y="127"/>
                  <a:pt x="203" y="128"/>
                </a:cubicBezTo>
                <a:cubicBezTo>
                  <a:pt x="227" y="164"/>
                  <a:pt x="261" y="186"/>
                  <a:pt x="279" y="196"/>
                </a:cubicBezTo>
                <a:cubicBezTo>
                  <a:pt x="284" y="199"/>
                  <a:pt x="288" y="202"/>
                  <a:pt x="291" y="206"/>
                </a:cubicBezTo>
                <a:cubicBezTo>
                  <a:pt x="298" y="217"/>
                  <a:pt x="298" y="217"/>
                  <a:pt x="298" y="217"/>
                </a:cubicBezTo>
                <a:cubicBezTo>
                  <a:pt x="270" y="284"/>
                  <a:pt x="270" y="284"/>
                  <a:pt x="270" y="284"/>
                </a:cubicBezTo>
                <a:cubicBezTo>
                  <a:pt x="261" y="275"/>
                  <a:pt x="261" y="275"/>
                  <a:pt x="261" y="275"/>
                </a:cubicBezTo>
                <a:cubicBezTo>
                  <a:pt x="257" y="272"/>
                  <a:pt x="254" y="267"/>
                  <a:pt x="252" y="262"/>
                </a:cubicBezTo>
                <a:cubicBezTo>
                  <a:pt x="244" y="239"/>
                  <a:pt x="225" y="195"/>
                  <a:pt x="187" y="160"/>
                </a:cubicBezTo>
                <a:cubicBezTo>
                  <a:pt x="186" y="159"/>
                  <a:pt x="185" y="158"/>
                  <a:pt x="184" y="157"/>
                </a:cubicBezTo>
                <a:cubicBezTo>
                  <a:pt x="131" y="109"/>
                  <a:pt x="81" y="162"/>
                  <a:pt x="132" y="212"/>
                </a:cubicBezTo>
                <a:cubicBezTo>
                  <a:pt x="133" y="213"/>
                  <a:pt x="134" y="214"/>
                  <a:pt x="136" y="215"/>
                </a:cubicBezTo>
                <a:cubicBezTo>
                  <a:pt x="174" y="251"/>
                  <a:pt x="220" y="266"/>
                  <a:pt x="243" y="272"/>
                </a:cubicBezTo>
                <a:cubicBezTo>
                  <a:pt x="248" y="274"/>
                  <a:pt x="252" y="276"/>
                  <a:pt x="256" y="280"/>
                </a:cubicBezTo>
                <a:cubicBezTo>
                  <a:pt x="267" y="290"/>
                  <a:pt x="267" y="290"/>
                  <a:pt x="267" y="290"/>
                </a:cubicBezTo>
                <a:cubicBezTo>
                  <a:pt x="239" y="356"/>
                  <a:pt x="239" y="356"/>
                  <a:pt x="239" y="356"/>
                </a:cubicBezTo>
                <a:cubicBezTo>
                  <a:pt x="226" y="348"/>
                  <a:pt x="226" y="348"/>
                  <a:pt x="226" y="348"/>
                </a:cubicBezTo>
                <a:cubicBezTo>
                  <a:pt x="221" y="345"/>
                  <a:pt x="217" y="340"/>
                  <a:pt x="215" y="335"/>
                </a:cubicBezTo>
                <a:cubicBezTo>
                  <a:pt x="202" y="312"/>
                  <a:pt x="172" y="263"/>
                  <a:pt x="120" y="230"/>
                </a:cubicBezTo>
                <a:cubicBezTo>
                  <a:pt x="119" y="229"/>
                  <a:pt x="117" y="228"/>
                  <a:pt x="116" y="227"/>
                </a:cubicBezTo>
                <a:cubicBezTo>
                  <a:pt x="46" y="183"/>
                  <a:pt x="0" y="254"/>
                  <a:pt x="68" y="300"/>
                </a:cubicBezTo>
                <a:cubicBezTo>
                  <a:pt x="69" y="301"/>
                  <a:pt x="71" y="302"/>
                  <a:pt x="72" y="303"/>
                </a:cubicBezTo>
                <a:cubicBezTo>
                  <a:pt x="124" y="337"/>
                  <a:pt x="182" y="346"/>
                  <a:pt x="208" y="348"/>
                </a:cubicBezTo>
                <a:cubicBezTo>
                  <a:pt x="213" y="348"/>
                  <a:pt x="218" y="350"/>
                  <a:pt x="222" y="353"/>
                </a:cubicBezTo>
                <a:cubicBezTo>
                  <a:pt x="237" y="362"/>
                  <a:pt x="237" y="362"/>
                  <a:pt x="237" y="362"/>
                </a:cubicBezTo>
                <a:cubicBezTo>
                  <a:pt x="208" y="431"/>
                  <a:pt x="208" y="431"/>
                  <a:pt x="208" y="431"/>
                </a:cubicBezTo>
                <a:cubicBezTo>
                  <a:pt x="214" y="433"/>
                  <a:pt x="214" y="433"/>
                  <a:pt x="214" y="433"/>
                </a:cubicBezTo>
                <a:cubicBezTo>
                  <a:pt x="243" y="364"/>
                  <a:pt x="243" y="364"/>
                  <a:pt x="243" y="364"/>
                </a:cubicBezTo>
                <a:cubicBezTo>
                  <a:pt x="260" y="368"/>
                  <a:pt x="260" y="368"/>
                  <a:pt x="260" y="368"/>
                </a:cubicBezTo>
                <a:cubicBezTo>
                  <a:pt x="265" y="369"/>
                  <a:pt x="270" y="372"/>
                  <a:pt x="274" y="375"/>
                </a:cubicBezTo>
                <a:cubicBezTo>
                  <a:pt x="293" y="392"/>
                  <a:pt x="340" y="427"/>
                  <a:pt x="400" y="440"/>
                </a:cubicBezTo>
                <a:cubicBezTo>
                  <a:pt x="402" y="441"/>
                  <a:pt x="404" y="441"/>
                  <a:pt x="406" y="441"/>
                </a:cubicBezTo>
                <a:cubicBezTo>
                  <a:pt x="486" y="457"/>
                  <a:pt x="504" y="375"/>
                  <a:pt x="424" y="356"/>
                </a:cubicBezTo>
              </a:path>
            </a:pathLst>
          </a:custGeom>
          <a:solidFill>
            <a:srgbClr val="ECF1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8"/>
          <p:cNvSpPr>
            <a:spLocks/>
          </p:cNvSpPr>
          <p:nvPr/>
        </p:nvSpPr>
        <p:spPr bwMode="auto">
          <a:xfrm>
            <a:off x="5262563" y="1843088"/>
            <a:ext cx="1958975" cy="2292350"/>
          </a:xfrm>
          <a:custGeom>
            <a:avLst/>
            <a:gdLst>
              <a:gd name="T0" fmla="*/ 505 w 515"/>
              <a:gd name="T1" fmla="*/ 224 h 602"/>
              <a:gd name="T2" fmla="*/ 397 w 515"/>
              <a:gd name="T3" fmla="*/ 305 h 602"/>
              <a:gd name="T4" fmla="*/ 382 w 515"/>
              <a:gd name="T5" fmla="*/ 434 h 602"/>
              <a:gd name="T6" fmla="*/ 302 w 515"/>
              <a:gd name="T7" fmla="*/ 325 h 602"/>
              <a:gd name="T8" fmla="*/ 280 w 515"/>
              <a:gd name="T9" fmla="*/ 296 h 602"/>
              <a:gd name="T10" fmla="*/ 390 w 515"/>
              <a:gd name="T11" fmla="*/ 107 h 602"/>
              <a:gd name="T12" fmla="*/ 292 w 515"/>
              <a:gd name="T13" fmla="*/ 177 h 602"/>
              <a:gd name="T14" fmla="*/ 276 w 515"/>
              <a:gd name="T15" fmla="*/ 290 h 602"/>
              <a:gd name="T16" fmla="*/ 172 w 515"/>
              <a:gd name="T17" fmla="*/ 172 h 602"/>
              <a:gd name="T18" fmla="*/ 255 w 515"/>
              <a:gd name="T19" fmla="*/ 0 h 602"/>
              <a:gd name="T20" fmla="*/ 175 w 515"/>
              <a:gd name="T21" fmla="*/ 68 h 602"/>
              <a:gd name="T22" fmla="*/ 170 w 515"/>
              <a:gd name="T23" fmla="*/ 169 h 602"/>
              <a:gd name="T24" fmla="*/ 123 w 515"/>
              <a:gd name="T25" fmla="*/ 128 h 602"/>
              <a:gd name="T26" fmla="*/ 79 w 515"/>
              <a:gd name="T27" fmla="*/ 63 h 602"/>
              <a:gd name="T28" fmla="*/ 0 w 515"/>
              <a:gd name="T29" fmla="*/ 50 h 602"/>
              <a:gd name="T30" fmla="*/ 123 w 515"/>
              <a:gd name="T31" fmla="*/ 129 h 602"/>
              <a:gd name="T32" fmla="*/ 224 w 515"/>
              <a:gd name="T33" fmla="*/ 233 h 602"/>
              <a:gd name="T34" fmla="*/ 124 w 515"/>
              <a:gd name="T35" fmla="*/ 214 h 602"/>
              <a:gd name="T36" fmla="*/ 39 w 515"/>
              <a:gd name="T37" fmla="*/ 275 h 602"/>
              <a:gd name="T38" fmla="*/ 226 w 515"/>
              <a:gd name="T39" fmla="*/ 235 h 602"/>
              <a:gd name="T40" fmla="*/ 297 w 515"/>
              <a:gd name="T41" fmla="*/ 329 h 602"/>
              <a:gd name="T42" fmla="*/ 327 w 515"/>
              <a:gd name="T43" fmla="*/ 369 h 602"/>
              <a:gd name="T44" fmla="*/ 213 w 515"/>
              <a:gd name="T45" fmla="*/ 351 h 602"/>
              <a:gd name="T46" fmla="*/ 116 w 515"/>
              <a:gd name="T47" fmla="*/ 423 h 602"/>
              <a:gd name="T48" fmla="*/ 330 w 515"/>
              <a:gd name="T49" fmla="*/ 374 h 602"/>
              <a:gd name="T50" fmla="*/ 415 w 515"/>
              <a:gd name="T51" fmla="*/ 501 h 602"/>
              <a:gd name="T52" fmla="*/ 286 w 515"/>
              <a:gd name="T53" fmla="*/ 485 h 602"/>
              <a:gd name="T54" fmla="*/ 181 w 515"/>
              <a:gd name="T55" fmla="*/ 571 h 602"/>
              <a:gd name="T56" fmla="*/ 319 w 515"/>
              <a:gd name="T57" fmla="*/ 588 h 602"/>
              <a:gd name="T58" fmla="*/ 418 w 515"/>
              <a:gd name="T59" fmla="*/ 506 h 602"/>
              <a:gd name="T60" fmla="*/ 454 w 515"/>
              <a:gd name="T61" fmla="*/ 565 h 602"/>
              <a:gd name="T62" fmla="*/ 464 w 515"/>
              <a:gd name="T63" fmla="*/ 559 h 602"/>
              <a:gd name="T64" fmla="*/ 386 w 515"/>
              <a:gd name="T65" fmla="*/ 439 h 602"/>
              <a:gd name="T66" fmla="*/ 491 w 515"/>
              <a:gd name="T67" fmla="*/ 358 h 602"/>
              <a:gd name="T68" fmla="*/ 505 w 515"/>
              <a:gd name="T69" fmla="*/ 22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5" h="602">
                <a:moveTo>
                  <a:pt x="505" y="224"/>
                </a:moveTo>
                <a:cubicBezTo>
                  <a:pt x="505" y="224"/>
                  <a:pt x="431" y="246"/>
                  <a:pt x="397" y="305"/>
                </a:cubicBezTo>
                <a:cubicBezTo>
                  <a:pt x="369" y="355"/>
                  <a:pt x="378" y="416"/>
                  <a:pt x="382" y="434"/>
                </a:cubicBezTo>
                <a:cubicBezTo>
                  <a:pt x="356" y="397"/>
                  <a:pt x="329" y="361"/>
                  <a:pt x="302" y="325"/>
                </a:cubicBezTo>
                <a:cubicBezTo>
                  <a:pt x="295" y="315"/>
                  <a:pt x="287" y="305"/>
                  <a:pt x="280" y="296"/>
                </a:cubicBezTo>
                <a:cubicBezTo>
                  <a:pt x="363" y="270"/>
                  <a:pt x="409" y="193"/>
                  <a:pt x="390" y="107"/>
                </a:cubicBezTo>
                <a:cubicBezTo>
                  <a:pt x="390" y="107"/>
                  <a:pt x="324" y="124"/>
                  <a:pt x="292" y="177"/>
                </a:cubicBezTo>
                <a:cubicBezTo>
                  <a:pt x="267" y="220"/>
                  <a:pt x="273" y="273"/>
                  <a:pt x="276" y="290"/>
                </a:cubicBezTo>
                <a:cubicBezTo>
                  <a:pt x="244" y="249"/>
                  <a:pt x="210" y="208"/>
                  <a:pt x="172" y="172"/>
                </a:cubicBezTo>
                <a:cubicBezTo>
                  <a:pt x="243" y="143"/>
                  <a:pt x="277" y="73"/>
                  <a:pt x="255" y="0"/>
                </a:cubicBezTo>
                <a:cubicBezTo>
                  <a:pt x="255" y="0"/>
                  <a:pt x="199" y="21"/>
                  <a:pt x="175" y="68"/>
                </a:cubicBezTo>
                <a:cubicBezTo>
                  <a:pt x="155" y="109"/>
                  <a:pt x="167" y="157"/>
                  <a:pt x="170" y="169"/>
                </a:cubicBezTo>
                <a:cubicBezTo>
                  <a:pt x="155" y="155"/>
                  <a:pt x="139" y="141"/>
                  <a:pt x="123" y="128"/>
                </a:cubicBezTo>
                <a:cubicBezTo>
                  <a:pt x="123" y="126"/>
                  <a:pt x="112" y="84"/>
                  <a:pt x="79" y="63"/>
                </a:cubicBezTo>
                <a:cubicBezTo>
                  <a:pt x="45" y="41"/>
                  <a:pt x="0" y="50"/>
                  <a:pt x="0" y="50"/>
                </a:cubicBezTo>
                <a:cubicBezTo>
                  <a:pt x="15" y="107"/>
                  <a:pt x="65" y="139"/>
                  <a:pt x="123" y="129"/>
                </a:cubicBezTo>
                <a:cubicBezTo>
                  <a:pt x="160" y="159"/>
                  <a:pt x="193" y="195"/>
                  <a:pt x="224" y="233"/>
                </a:cubicBezTo>
                <a:cubicBezTo>
                  <a:pt x="214" y="227"/>
                  <a:pt x="170" y="204"/>
                  <a:pt x="124" y="214"/>
                </a:cubicBezTo>
                <a:cubicBezTo>
                  <a:pt x="72" y="225"/>
                  <a:pt x="39" y="275"/>
                  <a:pt x="39" y="275"/>
                </a:cubicBezTo>
                <a:cubicBezTo>
                  <a:pt x="106" y="314"/>
                  <a:pt x="182" y="297"/>
                  <a:pt x="226" y="235"/>
                </a:cubicBezTo>
                <a:cubicBezTo>
                  <a:pt x="251" y="265"/>
                  <a:pt x="274" y="297"/>
                  <a:pt x="297" y="329"/>
                </a:cubicBezTo>
                <a:cubicBezTo>
                  <a:pt x="307" y="342"/>
                  <a:pt x="317" y="356"/>
                  <a:pt x="327" y="369"/>
                </a:cubicBezTo>
                <a:cubicBezTo>
                  <a:pt x="311" y="361"/>
                  <a:pt x="262" y="339"/>
                  <a:pt x="213" y="351"/>
                </a:cubicBezTo>
                <a:cubicBezTo>
                  <a:pt x="154" y="365"/>
                  <a:pt x="116" y="423"/>
                  <a:pt x="116" y="423"/>
                </a:cubicBezTo>
                <a:cubicBezTo>
                  <a:pt x="193" y="466"/>
                  <a:pt x="280" y="447"/>
                  <a:pt x="330" y="374"/>
                </a:cubicBezTo>
                <a:cubicBezTo>
                  <a:pt x="360" y="416"/>
                  <a:pt x="388" y="458"/>
                  <a:pt x="415" y="501"/>
                </a:cubicBezTo>
                <a:cubicBezTo>
                  <a:pt x="399" y="494"/>
                  <a:pt x="342" y="470"/>
                  <a:pt x="286" y="485"/>
                </a:cubicBezTo>
                <a:cubicBezTo>
                  <a:pt x="220" y="504"/>
                  <a:pt x="181" y="571"/>
                  <a:pt x="181" y="571"/>
                </a:cubicBezTo>
                <a:cubicBezTo>
                  <a:pt x="222" y="592"/>
                  <a:pt x="274" y="602"/>
                  <a:pt x="319" y="588"/>
                </a:cubicBezTo>
                <a:cubicBezTo>
                  <a:pt x="360" y="575"/>
                  <a:pt x="395" y="542"/>
                  <a:pt x="418" y="506"/>
                </a:cubicBezTo>
                <a:cubicBezTo>
                  <a:pt x="430" y="526"/>
                  <a:pt x="442" y="545"/>
                  <a:pt x="454" y="565"/>
                </a:cubicBezTo>
                <a:cubicBezTo>
                  <a:pt x="464" y="559"/>
                  <a:pt x="464" y="559"/>
                  <a:pt x="464" y="559"/>
                </a:cubicBezTo>
                <a:cubicBezTo>
                  <a:pt x="439" y="518"/>
                  <a:pt x="413" y="478"/>
                  <a:pt x="386" y="439"/>
                </a:cubicBezTo>
                <a:cubicBezTo>
                  <a:pt x="428" y="425"/>
                  <a:pt x="469" y="397"/>
                  <a:pt x="491" y="358"/>
                </a:cubicBezTo>
                <a:cubicBezTo>
                  <a:pt x="513" y="318"/>
                  <a:pt x="515" y="267"/>
                  <a:pt x="505" y="224"/>
                </a:cubicBezTo>
              </a:path>
            </a:pathLst>
          </a:custGeom>
          <a:solidFill>
            <a:srgbClr val="D8E1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9"/>
          <p:cNvSpPr>
            <a:spLocks/>
          </p:cNvSpPr>
          <p:nvPr/>
        </p:nvSpPr>
        <p:spPr bwMode="auto">
          <a:xfrm>
            <a:off x="9498013" y="2471738"/>
            <a:ext cx="2233613" cy="2714625"/>
          </a:xfrm>
          <a:custGeom>
            <a:avLst/>
            <a:gdLst>
              <a:gd name="T0" fmla="*/ 340 w 587"/>
              <a:gd name="T1" fmla="*/ 272 h 713"/>
              <a:gd name="T2" fmla="*/ 565 w 587"/>
              <a:gd name="T3" fmla="*/ 300 h 713"/>
              <a:gd name="T4" fmla="*/ 458 w 587"/>
              <a:gd name="T5" fmla="*/ 237 h 713"/>
              <a:gd name="T6" fmla="*/ 342 w 587"/>
              <a:gd name="T7" fmla="*/ 269 h 713"/>
              <a:gd name="T8" fmla="*/ 450 w 587"/>
              <a:gd name="T9" fmla="*/ 138 h 713"/>
              <a:gd name="T10" fmla="*/ 587 w 587"/>
              <a:gd name="T11" fmla="*/ 32 h 713"/>
              <a:gd name="T12" fmla="*/ 495 w 587"/>
              <a:gd name="T13" fmla="*/ 55 h 713"/>
              <a:gd name="T14" fmla="*/ 449 w 587"/>
              <a:gd name="T15" fmla="*/ 138 h 713"/>
              <a:gd name="T16" fmla="*/ 398 w 587"/>
              <a:gd name="T17" fmla="*/ 191 h 713"/>
              <a:gd name="T18" fmla="*/ 381 w 587"/>
              <a:gd name="T19" fmla="*/ 72 h 713"/>
              <a:gd name="T20" fmla="*/ 281 w 587"/>
              <a:gd name="T21" fmla="*/ 0 h 713"/>
              <a:gd name="T22" fmla="*/ 396 w 587"/>
              <a:gd name="T23" fmla="*/ 194 h 713"/>
              <a:gd name="T24" fmla="*/ 286 w 587"/>
              <a:gd name="T25" fmla="*/ 345 h 713"/>
              <a:gd name="T26" fmla="*/ 254 w 587"/>
              <a:gd name="T27" fmla="*/ 213 h 713"/>
              <a:gd name="T28" fmla="*/ 131 w 587"/>
              <a:gd name="T29" fmla="*/ 140 h 713"/>
              <a:gd name="T30" fmla="*/ 282 w 587"/>
              <a:gd name="T31" fmla="*/ 352 h 713"/>
              <a:gd name="T32" fmla="*/ 258 w 587"/>
              <a:gd name="T33" fmla="*/ 389 h 713"/>
              <a:gd name="T34" fmla="*/ 175 w 587"/>
              <a:gd name="T35" fmla="*/ 526 h 713"/>
              <a:gd name="T36" fmla="*/ 143 w 587"/>
              <a:gd name="T37" fmla="*/ 375 h 713"/>
              <a:gd name="T38" fmla="*/ 8 w 587"/>
              <a:gd name="T39" fmla="*/ 290 h 713"/>
              <a:gd name="T40" fmla="*/ 38 w 587"/>
              <a:gd name="T41" fmla="*/ 447 h 713"/>
              <a:gd name="T42" fmla="*/ 171 w 587"/>
              <a:gd name="T43" fmla="*/ 532 h 713"/>
              <a:gd name="T44" fmla="*/ 91 w 587"/>
              <a:gd name="T45" fmla="*/ 682 h 713"/>
              <a:gd name="T46" fmla="*/ 104 w 587"/>
              <a:gd name="T47" fmla="*/ 688 h 713"/>
              <a:gd name="T48" fmla="*/ 139 w 587"/>
              <a:gd name="T49" fmla="*/ 615 h 713"/>
              <a:gd name="T50" fmla="*/ 266 w 587"/>
              <a:gd name="T51" fmla="*/ 701 h 713"/>
              <a:gd name="T52" fmla="*/ 426 w 587"/>
              <a:gd name="T53" fmla="*/ 667 h 713"/>
              <a:gd name="T54" fmla="*/ 294 w 587"/>
              <a:gd name="T55" fmla="*/ 577 h 713"/>
              <a:gd name="T56" fmla="*/ 143 w 587"/>
              <a:gd name="T57" fmla="*/ 609 h 713"/>
              <a:gd name="T58" fmla="*/ 230 w 587"/>
              <a:gd name="T59" fmla="*/ 450 h 713"/>
              <a:gd name="T60" fmla="*/ 488 w 587"/>
              <a:gd name="T61" fmla="*/ 485 h 713"/>
              <a:gd name="T62" fmla="*/ 366 w 587"/>
              <a:gd name="T63" fmla="*/ 410 h 713"/>
              <a:gd name="T64" fmla="*/ 234 w 587"/>
              <a:gd name="T65" fmla="*/ 444 h 713"/>
              <a:gd name="T66" fmla="*/ 264 w 587"/>
              <a:gd name="T67" fmla="*/ 393 h 713"/>
              <a:gd name="T68" fmla="*/ 340 w 587"/>
              <a:gd name="T69" fmla="*/ 272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713">
                <a:moveTo>
                  <a:pt x="340" y="272"/>
                </a:moveTo>
                <a:cubicBezTo>
                  <a:pt x="399" y="342"/>
                  <a:pt x="491" y="353"/>
                  <a:pt x="565" y="300"/>
                </a:cubicBezTo>
                <a:cubicBezTo>
                  <a:pt x="565" y="300"/>
                  <a:pt x="520" y="245"/>
                  <a:pt x="458" y="237"/>
                </a:cubicBezTo>
                <a:cubicBezTo>
                  <a:pt x="405" y="230"/>
                  <a:pt x="356" y="260"/>
                  <a:pt x="342" y="269"/>
                </a:cubicBezTo>
                <a:cubicBezTo>
                  <a:pt x="375" y="222"/>
                  <a:pt x="410" y="177"/>
                  <a:pt x="450" y="138"/>
                </a:cubicBezTo>
                <a:cubicBezTo>
                  <a:pt x="519" y="144"/>
                  <a:pt x="575" y="101"/>
                  <a:pt x="587" y="32"/>
                </a:cubicBezTo>
                <a:cubicBezTo>
                  <a:pt x="587" y="32"/>
                  <a:pt x="533" y="26"/>
                  <a:pt x="495" y="55"/>
                </a:cubicBezTo>
                <a:cubicBezTo>
                  <a:pt x="459" y="83"/>
                  <a:pt x="450" y="134"/>
                  <a:pt x="449" y="138"/>
                </a:cubicBezTo>
                <a:cubicBezTo>
                  <a:pt x="431" y="155"/>
                  <a:pt x="414" y="173"/>
                  <a:pt x="398" y="191"/>
                </a:cubicBezTo>
                <a:cubicBezTo>
                  <a:pt x="401" y="177"/>
                  <a:pt x="409" y="119"/>
                  <a:pt x="381" y="72"/>
                </a:cubicBezTo>
                <a:cubicBezTo>
                  <a:pt x="349" y="18"/>
                  <a:pt x="281" y="0"/>
                  <a:pt x="281" y="0"/>
                </a:cubicBezTo>
                <a:cubicBezTo>
                  <a:pt x="262" y="89"/>
                  <a:pt x="309" y="168"/>
                  <a:pt x="396" y="194"/>
                </a:cubicBezTo>
                <a:cubicBezTo>
                  <a:pt x="355" y="241"/>
                  <a:pt x="319" y="293"/>
                  <a:pt x="286" y="345"/>
                </a:cubicBezTo>
                <a:cubicBezTo>
                  <a:pt x="287" y="324"/>
                  <a:pt x="289" y="261"/>
                  <a:pt x="254" y="213"/>
                </a:cubicBezTo>
                <a:cubicBezTo>
                  <a:pt x="212" y="154"/>
                  <a:pt x="131" y="140"/>
                  <a:pt x="131" y="140"/>
                </a:cubicBezTo>
                <a:cubicBezTo>
                  <a:pt x="118" y="243"/>
                  <a:pt x="180" y="330"/>
                  <a:pt x="282" y="352"/>
                </a:cubicBezTo>
                <a:cubicBezTo>
                  <a:pt x="274" y="364"/>
                  <a:pt x="266" y="377"/>
                  <a:pt x="258" y="389"/>
                </a:cubicBezTo>
                <a:cubicBezTo>
                  <a:pt x="229" y="434"/>
                  <a:pt x="201" y="480"/>
                  <a:pt x="175" y="526"/>
                </a:cubicBezTo>
                <a:cubicBezTo>
                  <a:pt x="177" y="504"/>
                  <a:pt x="182" y="432"/>
                  <a:pt x="143" y="375"/>
                </a:cubicBezTo>
                <a:cubicBezTo>
                  <a:pt x="98" y="308"/>
                  <a:pt x="8" y="290"/>
                  <a:pt x="8" y="290"/>
                </a:cubicBezTo>
                <a:cubicBezTo>
                  <a:pt x="0" y="342"/>
                  <a:pt x="8" y="403"/>
                  <a:pt x="38" y="447"/>
                </a:cubicBezTo>
                <a:cubicBezTo>
                  <a:pt x="68" y="491"/>
                  <a:pt x="120" y="520"/>
                  <a:pt x="171" y="532"/>
                </a:cubicBezTo>
                <a:cubicBezTo>
                  <a:pt x="143" y="581"/>
                  <a:pt x="116" y="631"/>
                  <a:pt x="91" y="682"/>
                </a:cubicBezTo>
                <a:cubicBezTo>
                  <a:pt x="104" y="688"/>
                  <a:pt x="104" y="688"/>
                  <a:pt x="104" y="688"/>
                </a:cubicBezTo>
                <a:cubicBezTo>
                  <a:pt x="115" y="664"/>
                  <a:pt x="127" y="639"/>
                  <a:pt x="139" y="615"/>
                </a:cubicBezTo>
                <a:cubicBezTo>
                  <a:pt x="170" y="656"/>
                  <a:pt x="216" y="690"/>
                  <a:pt x="266" y="701"/>
                </a:cubicBezTo>
                <a:cubicBezTo>
                  <a:pt x="320" y="713"/>
                  <a:pt x="380" y="696"/>
                  <a:pt x="426" y="667"/>
                </a:cubicBezTo>
                <a:cubicBezTo>
                  <a:pt x="426" y="667"/>
                  <a:pt x="373" y="592"/>
                  <a:pt x="294" y="577"/>
                </a:cubicBezTo>
                <a:cubicBezTo>
                  <a:pt x="226" y="564"/>
                  <a:pt x="161" y="598"/>
                  <a:pt x="143" y="609"/>
                </a:cubicBezTo>
                <a:cubicBezTo>
                  <a:pt x="170" y="555"/>
                  <a:pt x="199" y="502"/>
                  <a:pt x="230" y="450"/>
                </a:cubicBezTo>
                <a:cubicBezTo>
                  <a:pt x="296" y="530"/>
                  <a:pt x="402" y="545"/>
                  <a:pt x="488" y="485"/>
                </a:cubicBezTo>
                <a:cubicBezTo>
                  <a:pt x="488" y="485"/>
                  <a:pt x="438" y="421"/>
                  <a:pt x="366" y="410"/>
                </a:cubicBezTo>
                <a:cubicBezTo>
                  <a:pt x="307" y="402"/>
                  <a:pt x="251" y="433"/>
                  <a:pt x="234" y="444"/>
                </a:cubicBezTo>
                <a:cubicBezTo>
                  <a:pt x="244" y="427"/>
                  <a:pt x="254" y="410"/>
                  <a:pt x="264" y="393"/>
                </a:cubicBezTo>
                <a:cubicBezTo>
                  <a:pt x="288" y="353"/>
                  <a:pt x="313" y="312"/>
                  <a:pt x="340" y="272"/>
                </a:cubicBezTo>
              </a:path>
            </a:pathLst>
          </a:custGeom>
          <a:solidFill>
            <a:srgbClr val="E5E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10"/>
          <p:cNvSpPr>
            <a:spLocks noEditPoints="1"/>
          </p:cNvSpPr>
          <p:nvPr/>
        </p:nvSpPr>
        <p:spPr bwMode="auto">
          <a:xfrm>
            <a:off x="7278688" y="2036763"/>
            <a:ext cx="1233488" cy="1233488"/>
          </a:xfrm>
          <a:custGeom>
            <a:avLst/>
            <a:gdLst>
              <a:gd name="T0" fmla="*/ 101 w 324"/>
              <a:gd name="T1" fmla="*/ 162 h 324"/>
              <a:gd name="T2" fmla="*/ 162 w 324"/>
              <a:gd name="T3" fmla="*/ 101 h 324"/>
              <a:gd name="T4" fmla="*/ 223 w 324"/>
              <a:gd name="T5" fmla="*/ 162 h 324"/>
              <a:gd name="T6" fmla="*/ 162 w 324"/>
              <a:gd name="T7" fmla="*/ 223 h 324"/>
              <a:gd name="T8" fmla="*/ 101 w 324"/>
              <a:gd name="T9" fmla="*/ 162 h 324"/>
              <a:gd name="T10" fmla="*/ 0 w 324"/>
              <a:gd name="T11" fmla="*/ 190 h 324"/>
              <a:gd name="T12" fmla="*/ 0 w 324"/>
              <a:gd name="T13" fmla="*/ 134 h 324"/>
              <a:gd name="T14" fmla="*/ 50 w 324"/>
              <a:gd name="T15" fmla="*/ 120 h 324"/>
              <a:gd name="T16" fmla="*/ 53 w 324"/>
              <a:gd name="T17" fmla="*/ 113 h 324"/>
              <a:gd name="T18" fmla="*/ 28 w 324"/>
              <a:gd name="T19" fmla="*/ 67 h 324"/>
              <a:gd name="T20" fmla="*/ 67 w 324"/>
              <a:gd name="T21" fmla="*/ 28 h 324"/>
              <a:gd name="T22" fmla="*/ 113 w 324"/>
              <a:gd name="T23" fmla="*/ 53 h 324"/>
              <a:gd name="T24" fmla="*/ 120 w 324"/>
              <a:gd name="T25" fmla="*/ 50 h 324"/>
              <a:gd name="T26" fmla="*/ 134 w 324"/>
              <a:gd name="T27" fmla="*/ 0 h 324"/>
              <a:gd name="T28" fmla="*/ 190 w 324"/>
              <a:gd name="T29" fmla="*/ 0 h 324"/>
              <a:gd name="T30" fmla="*/ 204 w 324"/>
              <a:gd name="T31" fmla="*/ 50 h 324"/>
              <a:gd name="T32" fmla="*/ 211 w 324"/>
              <a:gd name="T33" fmla="*/ 53 h 324"/>
              <a:gd name="T34" fmla="*/ 256 w 324"/>
              <a:gd name="T35" fmla="*/ 28 h 324"/>
              <a:gd name="T36" fmla="*/ 296 w 324"/>
              <a:gd name="T37" fmla="*/ 67 h 324"/>
              <a:gd name="T38" fmla="*/ 271 w 324"/>
              <a:gd name="T39" fmla="*/ 113 h 324"/>
              <a:gd name="T40" fmla="*/ 274 w 324"/>
              <a:gd name="T41" fmla="*/ 120 h 324"/>
              <a:gd name="T42" fmla="*/ 324 w 324"/>
              <a:gd name="T43" fmla="*/ 134 h 324"/>
              <a:gd name="T44" fmla="*/ 324 w 324"/>
              <a:gd name="T45" fmla="*/ 190 h 324"/>
              <a:gd name="T46" fmla="*/ 274 w 324"/>
              <a:gd name="T47" fmla="*/ 204 h 324"/>
              <a:gd name="T48" fmla="*/ 271 w 324"/>
              <a:gd name="T49" fmla="*/ 211 h 324"/>
              <a:gd name="T50" fmla="*/ 296 w 324"/>
              <a:gd name="T51" fmla="*/ 257 h 324"/>
              <a:gd name="T52" fmla="*/ 256 w 324"/>
              <a:gd name="T53" fmla="*/ 296 h 324"/>
              <a:gd name="T54" fmla="*/ 211 w 324"/>
              <a:gd name="T55" fmla="*/ 271 h 324"/>
              <a:gd name="T56" fmla="*/ 204 w 324"/>
              <a:gd name="T57" fmla="*/ 274 h 324"/>
              <a:gd name="T58" fmla="*/ 190 w 324"/>
              <a:gd name="T59" fmla="*/ 324 h 324"/>
              <a:gd name="T60" fmla="*/ 134 w 324"/>
              <a:gd name="T61" fmla="*/ 324 h 324"/>
              <a:gd name="T62" fmla="*/ 120 w 324"/>
              <a:gd name="T63" fmla="*/ 274 h 324"/>
              <a:gd name="T64" fmla="*/ 113 w 324"/>
              <a:gd name="T65" fmla="*/ 271 h 324"/>
              <a:gd name="T66" fmla="*/ 67 w 324"/>
              <a:gd name="T67" fmla="*/ 296 h 324"/>
              <a:gd name="T68" fmla="*/ 28 w 324"/>
              <a:gd name="T69" fmla="*/ 257 h 324"/>
              <a:gd name="T70" fmla="*/ 53 w 324"/>
              <a:gd name="T71" fmla="*/ 211 h 324"/>
              <a:gd name="T72" fmla="*/ 50 w 324"/>
              <a:gd name="T73" fmla="*/ 204 h 324"/>
              <a:gd name="T74" fmla="*/ 0 w 324"/>
              <a:gd name="T75" fmla="*/ 190 h 324"/>
              <a:gd name="T76" fmla="*/ 162 w 324"/>
              <a:gd name="T77" fmla="*/ 250 h 324"/>
              <a:gd name="T78" fmla="*/ 250 w 324"/>
              <a:gd name="T79" fmla="*/ 162 h 324"/>
              <a:gd name="T80" fmla="*/ 162 w 324"/>
              <a:gd name="T81" fmla="*/ 74 h 324"/>
              <a:gd name="T82" fmla="*/ 74 w 324"/>
              <a:gd name="T83" fmla="*/ 162 h 324"/>
              <a:gd name="T84" fmla="*/ 162 w 324"/>
              <a:gd name="T85" fmla="*/ 25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324">
                <a:moveTo>
                  <a:pt x="101" y="162"/>
                </a:moveTo>
                <a:cubicBezTo>
                  <a:pt x="101" y="128"/>
                  <a:pt x="128" y="101"/>
                  <a:pt x="162" y="101"/>
                </a:cubicBezTo>
                <a:cubicBezTo>
                  <a:pt x="195" y="101"/>
                  <a:pt x="223" y="128"/>
                  <a:pt x="223" y="162"/>
                </a:cubicBezTo>
                <a:cubicBezTo>
                  <a:pt x="223" y="196"/>
                  <a:pt x="195" y="223"/>
                  <a:pt x="162" y="223"/>
                </a:cubicBezTo>
                <a:cubicBezTo>
                  <a:pt x="128" y="223"/>
                  <a:pt x="101" y="196"/>
                  <a:pt x="101" y="162"/>
                </a:cubicBezTo>
                <a:moveTo>
                  <a:pt x="0" y="190"/>
                </a:moveTo>
                <a:cubicBezTo>
                  <a:pt x="0" y="134"/>
                  <a:pt x="0" y="134"/>
                  <a:pt x="0" y="134"/>
                </a:cubicBezTo>
                <a:cubicBezTo>
                  <a:pt x="50" y="120"/>
                  <a:pt x="50" y="120"/>
                  <a:pt x="50" y="120"/>
                </a:cubicBezTo>
                <a:cubicBezTo>
                  <a:pt x="51" y="117"/>
                  <a:pt x="52" y="115"/>
                  <a:pt x="53" y="113"/>
                </a:cubicBezTo>
                <a:cubicBezTo>
                  <a:pt x="28" y="67"/>
                  <a:pt x="28" y="67"/>
                  <a:pt x="28" y="67"/>
                </a:cubicBezTo>
                <a:cubicBezTo>
                  <a:pt x="67" y="28"/>
                  <a:pt x="67" y="28"/>
                  <a:pt x="67" y="28"/>
                </a:cubicBezTo>
                <a:cubicBezTo>
                  <a:pt x="113" y="53"/>
                  <a:pt x="113" y="53"/>
                  <a:pt x="113" y="53"/>
                </a:cubicBezTo>
                <a:cubicBezTo>
                  <a:pt x="115" y="52"/>
                  <a:pt x="117" y="51"/>
                  <a:pt x="120" y="50"/>
                </a:cubicBezTo>
                <a:cubicBezTo>
                  <a:pt x="134" y="0"/>
                  <a:pt x="134" y="0"/>
                  <a:pt x="134" y="0"/>
                </a:cubicBezTo>
                <a:cubicBezTo>
                  <a:pt x="190" y="0"/>
                  <a:pt x="190" y="0"/>
                  <a:pt x="190" y="0"/>
                </a:cubicBezTo>
                <a:cubicBezTo>
                  <a:pt x="204" y="50"/>
                  <a:pt x="204" y="50"/>
                  <a:pt x="204" y="50"/>
                </a:cubicBezTo>
                <a:cubicBezTo>
                  <a:pt x="206" y="51"/>
                  <a:pt x="209" y="52"/>
                  <a:pt x="211" y="53"/>
                </a:cubicBezTo>
                <a:cubicBezTo>
                  <a:pt x="256" y="28"/>
                  <a:pt x="256" y="28"/>
                  <a:pt x="256" y="28"/>
                </a:cubicBezTo>
                <a:cubicBezTo>
                  <a:pt x="296" y="67"/>
                  <a:pt x="296" y="67"/>
                  <a:pt x="296" y="67"/>
                </a:cubicBezTo>
                <a:cubicBezTo>
                  <a:pt x="271" y="113"/>
                  <a:pt x="271" y="113"/>
                  <a:pt x="271" y="113"/>
                </a:cubicBezTo>
                <a:cubicBezTo>
                  <a:pt x="272" y="115"/>
                  <a:pt x="273" y="117"/>
                  <a:pt x="274" y="120"/>
                </a:cubicBezTo>
                <a:cubicBezTo>
                  <a:pt x="324" y="134"/>
                  <a:pt x="324" y="134"/>
                  <a:pt x="324" y="134"/>
                </a:cubicBezTo>
                <a:cubicBezTo>
                  <a:pt x="324" y="190"/>
                  <a:pt x="324" y="190"/>
                  <a:pt x="324" y="190"/>
                </a:cubicBezTo>
                <a:cubicBezTo>
                  <a:pt x="274" y="204"/>
                  <a:pt x="274" y="204"/>
                  <a:pt x="274" y="204"/>
                </a:cubicBezTo>
                <a:cubicBezTo>
                  <a:pt x="273" y="207"/>
                  <a:pt x="272" y="209"/>
                  <a:pt x="271" y="211"/>
                </a:cubicBezTo>
                <a:cubicBezTo>
                  <a:pt x="296" y="257"/>
                  <a:pt x="296" y="257"/>
                  <a:pt x="296" y="257"/>
                </a:cubicBezTo>
                <a:cubicBezTo>
                  <a:pt x="256" y="296"/>
                  <a:pt x="256" y="296"/>
                  <a:pt x="256" y="296"/>
                </a:cubicBezTo>
                <a:cubicBezTo>
                  <a:pt x="211" y="271"/>
                  <a:pt x="211" y="271"/>
                  <a:pt x="211" y="271"/>
                </a:cubicBezTo>
                <a:cubicBezTo>
                  <a:pt x="209" y="272"/>
                  <a:pt x="206" y="273"/>
                  <a:pt x="204" y="274"/>
                </a:cubicBezTo>
                <a:cubicBezTo>
                  <a:pt x="190" y="324"/>
                  <a:pt x="190" y="324"/>
                  <a:pt x="190" y="324"/>
                </a:cubicBezTo>
                <a:cubicBezTo>
                  <a:pt x="134" y="324"/>
                  <a:pt x="134" y="324"/>
                  <a:pt x="134" y="324"/>
                </a:cubicBezTo>
                <a:cubicBezTo>
                  <a:pt x="120" y="274"/>
                  <a:pt x="120" y="274"/>
                  <a:pt x="120" y="274"/>
                </a:cubicBezTo>
                <a:cubicBezTo>
                  <a:pt x="117" y="273"/>
                  <a:pt x="115" y="272"/>
                  <a:pt x="113" y="271"/>
                </a:cubicBezTo>
                <a:cubicBezTo>
                  <a:pt x="67" y="296"/>
                  <a:pt x="67" y="296"/>
                  <a:pt x="67" y="296"/>
                </a:cubicBezTo>
                <a:cubicBezTo>
                  <a:pt x="28" y="257"/>
                  <a:pt x="28" y="257"/>
                  <a:pt x="28" y="257"/>
                </a:cubicBezTo>
                <a:cubicBezTo>
                  <a:pt x="53" y="211"/>
                  <a:pt x="53" y="211"/>
                  <a:pt x="53" y="211"/>
                </a:cubicBezTo>
                <a:cubicBezTo>
                  <a:pt x="52" y="209"/>
                  <a:pt x="51" y="207"/>
                  <a:pt x="50" y="204"/>
                </a:cubicBezTo>
                <a:cubicBezTo>
                  <a:pt x="0" y="190"/>
                  <a:pt x="0" y="190"/>
                  <a:pt x="0" y="190"/>
                </a:cubicBezTo>
                <a:moveTo>
                  <a:pt x="162" y="250"/>
                </a:moveTo>
                <a:cubicBezTo>
                  <a:pt x="210" y="250"/>
                  <a:pt x="250" y="211"/>
                  <a:pt x="250" y="162"/>
                </a:cubicBezTo>
                <a:cubicBezTo>
                  <a:pt x="250" y="114"/>
                  <a:pt x="210" y="74"/>
                  <a:pt x="162" y="74"/>
                </a:cubicBezTo>
                <a:cubicBezTo>
                  <a:pt x="113" y="74"/>
                  <a:pt x="74" y="114"/>
                  <a:pt x="74" y="162"/>
                </a:cubicBezTo>
                <a:cubicBezTo>
                  <a:pt x="74" y="211"/>
                  <a:pt x="113" y="250"/>
                  <a:pt x="162" y="250"/>
                </a:cubicBezTo>
              </a:path>
            </a:pathLst>
          </a:custGeom>
          <a:solidFill>
            <a:srgbClr val="E8E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11"/>
          <p:cNvSpPr>
            <a:spLocks noEditPoints="1"/>
          </p:cNvSpPr>
          <p:nvPr/>
        </p:nvSpPr>
        <p:spPr bwMode="auto">
          <a:xfrm>
            <a:off x="8386763" y="1843088"/>
            <a:ext cx="676275" cy="681038"/>
          </a:xfrm>
          <a:custGeom>
            <a:avLst/>
            <a:gdLst>
              <a:gd name="T0" fmla="*/ 56 w 178"/>
              <a:gd name="T1" fmla="*/ 89 h 179"/>
              <a:gd name="T2" fmla="*/ 89 w 178"/>
              <a:gd name="T3" fmla="*/ 56 h 179"/>
              <a:gd name="T4" fmla="*/ 123 w 178"/>
              <a:gd name="T5" fmla="*/ 89 h 179"/>
              <a:gd name="T6" fmla="*/ 89 w 178"/>
              <a:gd name="T7" fmla="*/ 123 h 179"/>
              <a:gd name="T8" fmla="*/ 56 w 178"/>
              <a:gd name="T9" fmla="*/ 89 h 179"/>
              <a:gd name="T10" fmla="*/ 0 w 178"/>
              <a:gd name="T11" fmla="*/ 105 h 179"/>
              <a:gd name="T12" fmla="*/ 0 w 178"/>
              <a:gd name="T13" fmla="*/ 74 h 179"/>
              <a:gd name="T14" fmla="*/ 27 w 178"/>
              <a:gd name="T15" fmla="*/ 66 h 179"/>
              <a:gd name="T16" fmla="*/ 29 w 178"/>
              <a:gd name="T17" fmla="*/ 62 h 179"/>
              <a:gd name="T18" fmla="*/ 15 w 178"/>
              <a:gd name="T19" fmla="*/ 37 h 179"/>
              <a:gd name="T20" fmla="*/ 37 w 178"/>
              <a:gd name="T21" fmla="*/ 15 h 179"/>
              <a:gd name="T22" fmla="*/ 62 w 178"/>
              <a:gd name="T23" fmla="*/ 29 h 179"/>
              <a:gd name="T24" fmla="*/ 66 w 178"/>
              <a:gd name="T25" fmla="*/ 28 h 179"/>
              <a:gd name="T26" fmla="*/ 74 w 178"/>
              <a:gd name="T27" fmla="*/ 0 h 179"/>
              <a:gd name="T28" fmla="*/ 105 w 178"/>
              <a:gd name="T29" fmla="*/ 0 h 179"/>
              <a:gd name="T30" fmla="*/ 112 w 178"/>
              <a:gd name="T31" fmla="*/ 28 h 179"/>
              <a:gd name="T32" fmla="*/ 116 w 178"/>
              <a:gd name="T33" fmla="*/ 29 h 179"/>
              <a:gd name="T34" fmla="*/ 141 w 178"/>
              <a:gd name="T35" fmla="*/ 15 h 179"/>
              <a:gd name="T36" fmla="*/ 163 w 178"/>
              <a:gd name="T37" fmla="*/ 37 h 179"/>
              <a:gd name="T38" fmla="*/ 149 w 178"/>
              <a:gd name="T39" fmla="*/ 62 h 179"/>
              <a:gd name="T40" fmla="*/ 151 w 178"/>
              <a:gd name="T41" fmla="*/ 66 h 179"/>
              <a:gd name="T42" fmla="*/ 178 w 178"/>
              <a:gd name="T43" fmla="*/ 74 h 179"/>
              <a:gd name="T44" fmla="*/ 178 w 178"/>
              <a:gd name="T45" fmla="*/ 105 h 179"/>
              <a:gd name="T46" fmla="*/ 151 w 178"/>
              <a:gd name="T47" fmla="*/ 113 h 179"/>
              <a:gd name="T48" fmla="*/ 149 w 178"/>
              <a:gd name="T49" fmla="*/ 117 h 179"/>
              <a:gd name="T50" fmla="*/ 163 w 178"/>
              <a:gd name="T51" fmla="*/ 142 h 179"/>
              <a:gd name="T52" fmla="*/ 141 w 178"/>
              <a:gd name="T53" fmla="*/ 163 h 179"/>
              <a:gd name="T54" fmla="*/ 116 w 178"/>
              <a:gd name="T55" fmla="*/ 150 h 179"/>
              <a:gd name="T56" fmla="*/ 112 w 178"/>
              <a:gd name="T57" fmla="*/ 151 h 179"/>
              <a:gd name="T58" fmla="*/ 105 w 178"/>
              <a:gd name="T59" fmla="*/ 179 h 179"/>
              <a:gd name="T60" fmla="*/ 74 w 178"/>
              <a:gd name="T61" fmla="*/ 179 h 179"/>
              <a:gd name="T62" fmla="*/ 66 w 178"/>
              <a:gd name="T63" fmla="*/ 151 h 179"/>
              <a:gd name="T64" fmla="*/ 62 w 178"/>
              <a:gd name="T65" fmla="*/ 150 h 179"/>
              <a:gd name="T66" fmla="*/ 37 w 178"/>
              <a:gd name="T67" fmla="*/ 163 h 179"/>
              <a:gd name="T68" fmla="*/ 15 w 178"/>
              <a:gd name="T69" fmla="*/ 142 h 179"/>
              <a:gd name="T70" fmla="*/ 29 w 178"/>
              <a:gd name="T71" fmla="*/ 117 h 179"/>
              <a:gd name="T72" fmla="*/ 27 w 178"/>
              <a:gd name="T73" fmla="*/ 113 h 179"/>
              <a:gd name="T74" fmla="*/ 0 w 178"/>
              <a:gd name="T75" fmla="*/ 105 h 179"/>
              <a:gd name="T76" fmla="*/ 89 w 178"/>
              <a:gd name="T77" fmla="*/ 138 h 179"/>
              <a:gd name="T78" fmla="*/ 138 w 178"/>
              <a:gd name="T79" fmla="*/ 89 h 179"/>
              <a:gd name="T80" fmla="*/ 89 w 178"/>
              <a:gd name="T81" fmla="*/ 41 h 179"/>
              <a:gd name="T82" fmla="*/ 41 w 178"/>
              <a:gd name="T83" fmla="*/ 89 h 179"/>
              <a:gd name="T84" fmla="*/ 89 w 178"/>
              <a:gd name="T85" fmla="*/ 13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79">
                <a:moveTo>
                  <a:pt x="56" y="89"/>
                </a:moveTo>
                <a:cubicBezTo>
                  <a:pt x="56" y="71"/>
                  <a:pt x="71" y="56"/>
                  <a:pt x="89" y="56"/>
                </a:cubicBezTo>
                <a:cubicBezTo>
                  <a:pt x="108" y="56"/>
                  <a:pt x="123" y="71"/>
                  <a:pt x="123" y="89"/>
                </a:cubicBezTo>
                <a:cubicBezTo>
                  <a:pt x="123" y="108"/>
                  <a:pt x="108" y="123"/>
                  <a:pt x="89" y="123"/>
                </a:cubicBezTo>
                <a:cubicBezTo>
                  <a:pt x="71" y="123"/>
                  <a:pt x="56" y="108"/>
                  <a:pt x="56" y="89"/>
                </a:cubicBezTo>
                <a:close/>
                <a:moveTo>
                  <a:pt x="0" y="105"/>
                </a:moveTo>
                <a:cubicBezTo>
                  <a:pt x="0" y="74"/>
                  <a:pt x="0" y="74"/>
                  <a:pt x="0" y="74"/>
                </a:cubicBezTo>
                <a:cubicBezTo>
                  <a:pt x="27" y="66"/>
                  <a:pt x="27" y="66"/>
                  <a:pt x="27" y="66"/>
                </a:cubicBezTo>
                <a:cubicBezTo>
                  <a:pt x="28" y="65"/>
                  <a:pt x="28" y="63"/>
                  <a:pt x="29" y="62"/>
                </a:cubicBezTo>
                <a:cubicBezTo>
                  <a:pt x="15" y="37"/>
                  <a:pt x="15" y="37"/>
                  <a:pt x="15" y="37"/>
                </a:cubicBezTo>
                <a:cubicBezTo>
                  <a:pt x="37" y="15"/>
                  <a:pt x="37" y="15"/>
                  <a:pt x="37" y="15"/>
                </a:cubicBezTo>
                <a:cubicBezTo>
                  <a:pt x="62" y="29"/>
                  <a:pt x="62" y="29"/>
                  <a:pt x="62" y="29"/>
                </a:cubicBezTo>
                <a:cubicBezTo>
                  <a:pt x="63" y="29"/>
                  <a:pt x="64" y="28"/>
                  <a:pt x="66" y="28"/>
                </a:cubicBezTo>
                <a:cubicBezTo>
                  <a:pt x="74" y="0"/>
                  <a:pt x="74" y="0"/>
                  <a:pt x="74" y="0"/>
                </a:cubicBezTo>
                <a:cubicBezTo>
                  <a:pt x="105" y="0"/>
                  <a:pt x="105" y="0"/>
                  <a:pt x="105" y="0"/>
                </a:cubicBezTo>
                <a:cubicBezTo>
                  <a:pt x="112" y="28"/>
                  <a:pt x="112" y="28"/>
                  <a:pt x="112" y="28"/>
                </a:cubicBezTo>
                <a:cubicBezTo>
                  <a:pt x="114" y="28"/>
                  <a:pt x="115" y="29"/>
                  <a:pt x="116" y="29"/>
                </a:cubicBezTo>
                <a:cubicBezTo>
                  <a:pt x="141" y="15"/>
                  <a:pt x="141" y="15"/>
                  <a:pt x="141" y="15"/>
                </a:cubicBezTo>
                <a:cubicBezTo>
                  <a:pt x="163" y="37"/>
                  <a:pt x="163" y="37"/>
                  <a:pt x="163" y="37"/>
                </a:cubicBezTo>
                <a:cubicBezTo>
                  <a:pt x="149" y="62"/>
                  <a:pt x="149" y="62"/>
                  <a:pt x="149" y="62"/>
                </a:cubicBezTo>
                <a:cubicBezTo>
                  <a:pt x="150" y="63"/>
                  <a:pt x="150" y="65"/>
                  <a:pt x="151" y="66"/>
                </a:cubicBezTo>
                <a:cubicBezTo>
                  <a:pt x="178" y="74"/>
                  <a:pt x="178" y="74"/>
                  <a:pt x="178" y="74"/>
                </a:cubicBezTo>
                <a:cubicBezTo>
                  <a:pt x="178" y="105"/>
                  <a:pt x="178" y="105"/>
                  <a:pt x="178" y="105"/>
                </a:cubicBezTo>
                <a:cubicBezTo>
                  <a:pt x="151" y="113"/>
                  <a:pt x="151" y="113"/>
                  <a:pt x="151" y="113"/>
                </a:cubicBezTo>
                <a:cubicBezTo>
                  <a:pt x="150" y="114"/>
                  <a:pt x="150" y="115"/>
                  <a:pt x="149" y="117"/>
                </a:cubicBezTo>
                <a:cubicBezTo>
                  <a:pt x="163" y="142"/>
                  <a:pt x="163" y="142"/>
                  <a:pt x="163" y="142"/>
                </a:cubicBezTo>
                <a:cubicBezTo>
                  <a:pt x="141" y="163"/>
                  <a:pt x="141" y="163"/>
                  <a:pt x="141" y="163"/>
                </a:cubicBezTo>
                <a:cubicBezTo>
                  <a:pt x="116" y="150"/>
                  <a:pt x="116" y="150"/>
                  <a:pt x="116" y="150"/>
                </a:cubicBezTo>
                <a:cubicBezTo>
                  <a:pt x="115" y="150"/>
                  <a:pt x="114" y="151"/>
                  <a:pt x="112" y="151"/>
                </a:cubicBezTo>
                <a:cubicBezTo>
                  <a:pt x="105" y="179"/>
                  <a:pt x="105" y="179"/>
                  <a:pt x="105" y="179"/>
                </a:cubicBezTo>
                <a:cubicBezTo>
                  <a:pt x="74" y="179"/>
                  <a:pt x="74" y="179"/>
                  <a:pt x="74" y="179"/>
                </a:cubicBezTo>
                <a:cubicBezTo>
                  <a:pt x="66" y="151"/>
                  <a:pt x="66" y="151"/>
                  <a:pt x="66" y="151"/>
                </a:cubicBezTo>
                <a:cubicBezTo>
                  <a:pt x="64" y="151"/>
                  <a:pt x="63" y="150"/>
                  <a:pt x="62" y="150"/>
                </a:cubicBezTo>
                <a:cubicBezTo>
                  <a:pt x="37" y="163"/>
                  <a:pt x="37" y="163"/>
                  <a:pt x="37" y="163"/>
                </a:cubicBezTo>
                <a:cubicBezTo>
                  <a:pt x="15" y="142"/>
                  <a:pt x="15" y="142"/>
                  <a:pt x="15" y="142"/>
                </a:cubicBezTo>
                <a:cubicBezTo>
                  <a:pt x="29" y="117"/>
                  <a:pt x="29" y="117"/>
                  <a:pt x="29" y="117"/>
                </a:cubicBezTo>
                <a:cubicBezTo>
                  <a:pt x="28" y="115"/>
                  <a:pt x="28" y="114"/>
                  <a:pt x="27" y="113"/>
                </a:cubicBezTo>
                <a:lnTo>
                  <a:pt x="0" y="105"/>
                </a:lnTo>
                <a:close/>
                <a:moveTo>
                  <a:pt x="89" y="138"/>
                </a:moveTo>
                <a:cubicBezTo>
                  <a:pt x="116" y="138"/>
                  <a:pt x="138" y="116"/>
                  <a:pt x="138" y="89"/>
                </a:cubicBezTo>
                <a:cubicBezTo>
                  <a:pt x="138" y="63"/>
                  <a:pt x="116" y="41"/>
                  <a:pt x="89" y="41"/>
                </a:cubicBezTo>
                <a:cubicBezTo>
                  <a:pt x="62" y="41"/>
                  <a:pt x="41" y="63"/>
                  <a:pt x="41" y="89"/>
                </a:cubicBezTo>
                <a:cubicBezTo>
                  <a:pt x="41" y="116"/>
                  <a:pt x="62" y="138"/>
                  <a:pt x="89" y="138"/>
                </a:cubicBezTo>
                <a:close/>
              </a:path>
            </a:pathLst>
          </a:custGeom>
          <a:solidFill>
            <a:srgbClr val="E8E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266" name="Flowerpot"/>
          <p:cNvGrpSpPr/>
          <p:nvPr/>
        </p:nvGrpSpPr>
        <p:grpSpPr>
          <a:xfrm>
            <a:off x="4497388" y="3525838"/>
            <a:ext cx="1830388" cy="2562225"/>
            <a:chOff x="4497388" y="3525838"/>
            <a:chExt cx="1830388" cy="2562225"/>
          </a:xfrm>
        </p:grpSpPr>
        <p:sp>
          <p:nvSpPr>
            <p:cNvPr id="66" name="Freeform 12"/>
            <p:cNvSpPr>
              <a:spLocks/>
            </p:cNvSpPr>
            <p:nvPr/>
          </p:nvSpPr>
          <p:spPr bwMode="auto">
            <a:xfrm>
              <a:off x="4900613" y="5224463"/>
              <a:ext cx="1062038" cy="863600"/>
            </a:xfrm>
            <a:custGeom>
              <a:avLst/>
              <a:gdLst>
                <a:gd name="T0" fmla="*/ 199 w 279"/>
                <a:gd name="T1" fmla="*/ 227 h 227"/>
                <a:gd name="T2" fmla="*/ 81 w 279"/>
                <a:gd name="T3" fmla="*/ 227 h 227"/>
                <a:gd name="T4" fmla="*/ 57 w 279"/>
                <a:gd name="T5" fmla="*/ 208 h 227"/>
                <a:gd name="T6" fmla="*/ 0 w 279"/>
                <a:gd name="T7" fmla="*/ 0 h 227"/>
                <a:gd name="T8" fmla="*/ 279 w 279"/>
                <a:gd name="T9" fmla="*/ 0 h 227"/>
                <a:gd name="T10" fmla="*/ 222 w 279"/>
                <a:gd name="T11" fmla="*/ 208 h 227"/>
                <a:gd name="T12" fmla="*/ 199 w 279"/>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79" h="227">
                  <a:moveTo>
                    <a:pt x="199" y="227"/>
                  </a:moveTo>
                  <a:cubicBezTo>
                    <a:pt x="81" y="227"/>
                    <a:pt x="81" y="227"/>
                    <a:pt x="81" y="227"/>
                  </a:cubicBezTo>
                  <a:cubicBezTo>
                    <a:pt x="69" y="227"/>
                    <a:pt x="60" y="219"/>
                    <a:pt x="57" y="208"/>
                  </a:cubicBezTo>
                  <a:cubicBezTo>
                    <a:pt x="0" y="0"/>
                    <a:pt x="0" y="0"/>
                    <a:pt x="0" y="0"/>
                  </a:cubicBezTo>
                  <a:cubicBezTo>
                    <a:pt x="279" y="0"/>
                    <a:pt x="279" y="0"/>
                    <a:pt x="279" y="0"/>
                  </a:cubicBezTo>
                  <a:cubicBezTo>
                    <a:pt x="222" y="208"/>
                    <a:pt x="222" y="208"/>
                    <a:pt x="222" y="208"/>
                  </a:cubicBezTo>
                  <a:cubicBezTo>
                    <a:pt x="220" y="219"/>
                    <a:pt x="210" y="227"/>
                    <a:pt x="199" y="227"/>
                  </a:cubicBezTo>
                  <a:close/>
                </a:path>
              </a:pathLst>
            </a:custGeom>
            <a:solidFill>
              <a:srgbClr val="E8E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13"/>
            <p:cNvSpPr>
              <a:spLocks/>
            </p:cNvSpPr>
            <p:nvPr/>
          </p:nvSpPr>
          <p:spPr bwMode="auto">
            <a:xfrm>
              <a:off x="5124450" y="5224463"/>
              <a:ext cx="838200" cy="863600"/>
            </a:xfrm>
            <a:custGeom>
              <a:avLst/>
              <a:gdLst>
                <a:gd name="T0" fmla="*/ 201 w 220"/>
                <a:gd name="T1" fmla="*/ 0 h 227"/>
                <a:gd name="T2" fmla="*/ 0 w 220"/>
                <a:gd name="T3" fmla="*/ 213 h 227"/>
                <a:gd name="T4" fmla="*/ 22 w 220"/>
                <a:gd name="T5" fmla="*/ 227 h 227"/>
                <a:gd name="T6" fmla="*/ 140 w 220"/>
                <a:gd name="T7" fmla="*/ 227 h 227"/>
                <a:gd name="T8" fmla="*/ 163 w 220"/>
                <a:gd name="T9" fmla="*/ 208 h 227"/>
                <a:gd name="T10" fmla="*/ 220 w 220"/>
                <a:gd name="T11" fmla="*/ 0 h 227"/>
                <a:gd name="T12" fmla="*/ 201 w 220"/>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0" h="227">
                  <a:moveTo>
                    <a:pt x="201" y="0"/>
                  </a:moveTo>
                  <a:cubicBezTo>
                    <a:pt x="162" y="135"/>
                    <a:pt x="57" y="209"/>
                    <a:pt x="0" y="213"/>
                  </a:cubicBezTo>
                  <a:cubicBezTo>
                    <a:pt x="4" y="221"/>
                    <a:pt x="12" y="227"/>
                    <a:pt x="22" y="227"/>
                  </a:cubicBezTo>
                  <a:cubicBezTo>
                    <a:pt x="140" y="227"/>
                    <a:pt x="140" y="227"/>
                    <a:pt x="140" y="227"/>
                  </a:cubicBezTo>
                  <a:cubicBezTo>
                    <a:pt x="151" y="227"/>
                    <a:pt x="161" y="219"/>
                    <a:pt x="163" y="208"/>
                  </a:cubicBezTo>
                  <a:cubicBezTo>
                    <a:pt x="220" y="0"/>
                    <a:pt x="220" y="0"/>
                    <a:pt x="220" y="0"/>
                  </a:cubicBezTo>
                  <a:lnTo>
                    <a:pt x="201" y="0"/>
                  </a:lnTo>
                  <a:close/>
                </a:path>
              </a:pathLst>
            </a:custGeom>
            <a:solidFill>
              <a:srgbClr val="E2E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14"/>
            <p:cNvSpPr>
              <a:spLocks/>
            </p:cNvSpPr>
            <p:nvPr/>
          </p:nvSpPr>
          <p:spPr bwMode="auto">
            <a:xfrm>
              <a:off x="4919663" y="3525838"/>
              <a:ext cx="817563" cy="1549400"/>
            </a:xfrm>
            <a:custGeom>
              <a:avLst/>
              <a:gdLst>
                <a:gd name="T0" fmla="*/ 55 w 215"/>
                <a:gd name="T1" fmla="*/ 64 h 407"/>
                <a:gd name="T2" fmla="*/ 118 w 215"/>
                <a:gd name="T3" fmla="*/ 64 h 407"/>
                <a:gd name="T4" fmla="*/ 167 w 215"/>
                <a:gd name="T5" fmla="*/ 19 h 407"/>
                <a:gd name="T6" fmla="*/ 203 w 215"/>
                <a:gd name="T7" fmla="*/ 8 h 407"/>
                <a:gd name="T8" fmla="*/ 208 w 215"/>
                <a:gd name="T9" fmla="*/ 42 h 407"/>
                <a:gd name="T10" fmla="*/ 187 w 215"/>
                <a:gd name="T11" fmla="*/ 73 h 407"/>
                <a:gd name="T12" fmla="*/ 188 w 215"/>
                <a:gd name="T13" fmla="*/ 116 h 407"/>
                <a:gd name="T14" fmla="*/ 210 w 215"/>
                <a:gd name="T15" fmla="*/ 153 h 407"/>
                <a:gd name="T16" fmla="*/ 205 w 215"/>
                <a:gd name="T17" fmla="*/ 193 h 407"/>
                <a:gd name="T18" fmla="*/ 191 w 215"/>
                <a:gd name="T19" fmla="*/ 213 h 407"/>
                <a:gd name="T20" fmla="*/ 198 w 215"/>
                <a:gd name="T21" fmla="*/ 236 h 407"/>
                <a:gd name="T22" fmla="*/ 182 w 215"/>
                <a:gd name="T23" fmla="*/ 265 h 407"/>
                <a:gd name="T24" fmla="*/ 160 w 215"/>
                <a:gd name="T25" fmla="*/ 292 h 407"/>
                <a:gd name="T26" fmla="*/ 165 w 215"/>
                <a:gd name="T27" fmla="*/ 323 h 407"/>
                <a:gd name="T28" fmla="*/ 167 w 215"/>
                <a:gd name="T29" fmla="*/ 369 h 407"/>
                <a:gd name="T30" fmla="*/ 160 w 215"/>
                <a:gd name="T31" fmla="*/ 391 h 407"/>
                <a:gd name="T32" fmla="*/ 152 w 215"/>
                <a:gd name="T33" fmla="*/ 407 h 407"/>
                <a:gd name="T34" fmla="*/ 112 w 215"/>
                <a:gd name="T35" fmla="*/ 396 h 407"/>
                <a:gd name="T36" fmla="*/ 73 w 215"/>
                <a:gd name="T37" fmla="*/ 378 h 407"/>
                <a:gd name="T38" fmla="*/ 61 w 215"/>
                <a:gd name="T39" fmla="*/ 340 h 407"/>
                <a:gd name="T40" fmla="*/ 79 w 215"/>
                <a:gd name="T41" fmla="*/ 302 h 407"/>
                <a:gd name="T42" fmla="*/ 57 w 215"/>
                <a:gd name="T43" fmla="*/ 269 h 407"/>
                <a:gd name="T44" fmla="*/ 19 w 215"/>
                <a:gd name="T45" fmla="*/ 250 h 407"/>
                <a:gd name="T46" fmla="*/ 7 w 215"/>
                <a:gd name="T47" fmla="*/ 213 h 407"/>
                <a:gd name="T48" fmla="*/ 36 w 215"/>
                <a:gd name="T49" fmla="*/ 192 h 407"/>
                <a:gd name="T50" fmla="*/ 39 w 215"/>
                <a:gd name="T51" fmla="*/ 145 h 407"/>
                <a:gd name="T52" fmla="*/ 27 w 215"/>
                <a:gd name="T53" fmla="*/ 98 h 407"/>
                <a:gd name="T54" fmla="*/ 55 w 215"/>
                <a:gd name="T55" fmla="*/ 6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 h="407">
                  <a:moveTo>
                    <a:pt x="55" y="64"/>
                  </a:moveTo>
                  <a:cubicBezTo>
                    <a:pt x="75" y="58"/>
                    <a:pt x="98" y="69"/>
                    <a:pt x="118" y="64"/>
                  </a:cubicBezTo>
                  <a:cubicBezTo>
                    <a:pt x="140" y="57"/>
                    <a:pt x="152" y="35"/>
                    <a:pt x="167" y="19"/>
                  </a:cubicBezTo>
                  <a:cubicBezTo>
                    <a:pt x="176" y="9"/>
                    <a:pt x="191" y="0"/>
                    <a:pt x="203" y="8"/>
                  </a:cubicBezTo>
                  <a:cubicBezTo>
                    <a:pt x="213" y="14"/>
                    <a:pt x="213" y="30"/>
                    <a:pt x="208" y="42"/>
                  </a:cubicBezTo>
                  <a:cubicBezTo>
                    <a:pt x="202" y="53"/>
                    <a:pt x="192" y="62"/>
                    <a:pt x="187" y="73"/>
                  </a:cubicBezTo>
                  <a:cubicBezTo>
                    <a:pt x="181" y="87"/>
                    <a:pt x="181" y="103"/>
                    <a:pt x="188" y="116"/>
                  </a:cubicBezTo>
                  <a:cubicBezTo>
                    <a:pt x="195" y="130"/>
                    <a:pt x="206" y="138"/>
                    <a:pt x="210" y="153"/>
                  </a:cubicBezTo>
                  <a:cubicBezTo>
                    <a:pt x="213" y="167"/>
                    <a:pt x="215" y="181"/>
                    <a:pt x="205" y="193"/>
                  </a:cubicBezTo>
                  <a:cubicBezTo>
                    <a:pt x="200" y="199"/>
                    <a:pt x="192" y="205"/>
                    <a:pt x="191" y="213"/>
                  </a:cubicBezTo>
                  <a:cubicBezTo>
                    <a:pt x="191" y="221"/>
                    <a:pt x="197" y="228"/>
                    <a:pt x="198" y="236"/>
                  </a:cubicBezTo>
                  <a:cubicBezTo>
                    <a:pt x="200" y="247"/>
                    <a:pt x="191" y="258"/>
                    <a:pt x="182" y="265"/>
                  </a:cubicBezTo>
                  <a:cubicBezTo>
                    <a:pt x="173" y="273"/>
                    <a:pt x="163" y="280"/>
                    <a:pt x="160" y="292"/>
                  </a:cubicBezTo>
                  <a:cubicBezTo>
                    <a:pt x="158" y="302"/>
                    <a:pt x="162" y="313"/>
                    <a:pt x="165" y="323"/>
                  </a:cubicBezTo>
                  <a:cubicBezTo>
                    <a:pt x="170" y="338"/>
                    <a:pt x="170" y="354"/>
                    <a:pt x="167" y="369"/>
                  </a:cubicBezTo>
                  <a:cubicBezTo>
                    <a:pt x="165" y="376"/>
                    <a:pt x="163" y="384"/>
                    <a:pt x="160" y="391"/>
                  </a:cubicBezTo>
                  <a:cubicBezTo>
                    <a:pt x="157" y="395"/>
                    <a:pt x="156" y="403"/>
                    <a:pt x="152" y="407"/>
                  </a:cubicBezTo>
                  <a:cubicBezTo>
                    <a:pt x="139" y="403"/>
                    <a:pt x="125" y="400"/>
                    <a:pt x="112" y="396"/>
                  </a:cubicBezTo>
                  <a:cubicBezTo>
                    <a:pt x="98" y="393"/>
                    <a:pt x="84" y="388"/>
                    <a:pt x="73" y="378"/>
                  </a:cubicBezTo>
                  <a:cubicBezTo>
                    <a:pt x="63" y="369"/>
                    <a:pt x="57" y="353"/>
                    <a:pt x="61" y="340"/>
                  </a:cubicBezTo>
                  <a:cubicBezTo>
                    <a:pt x="65" y="326"/>
                    <a:pt x="78" y="316"/>
                    <a:pt x="79" y="302"/>
                  </a:cubicBezTo>
                  <a:cubicBezTo>
                    <a:pt x="81" y="288"/>
                    <a:pt x="69" y="276"/>
                    <a:pt x="57" y="269"/>
                  </a:cubicBezTo>
                  <a:cubicBezTo>
                    <a:pt x="44" y="262"/>
                    <a:pt x="30" y="259"/>
                    <a:pt x="19" y="250"/>
                  </a:cubicBezTo>
                  <a:cubicBezTo>
                    <a:pt x="7" y="242"/>
                    <a:pt x="0" y="225"/>
                    <a:pt x="7" y="213"/>
                  </a:cubicBezTo>
                  <a:cubicBezTo>
                    <a:pt x="14" y="203"/>
                    <a:pt x="27" y="200"/>
                    <a:pt x="36" y="192"/>
                  </a:cubicBezTo>
                  <a:cubicBezTo>
                    <a:pt x="47" y="180"/>
                    <a:pt x="45" y="161"/>
                    <a:pt x="39" y="145"/>
                  </a:cubicBezTo>
                  <a:cubicBezTo>
                    <a:pt x="33" y="130"/>
                    <a:pt x="25" y="114"/>
                    <a:pt x="27" y="98"/>
                  </a:cubicBezTo>
                  <a:cubicBezTo>
                    <a:pt x="29" y="82"/>
                    <a:pt x="40" y="69"/>
                    <a:pt x="55" y="64"/>
                  </a:cubicBezTo>
                  <a:close/>
                </a:path>
              </a:pathLst>
            </a:custGeom>
            <a:solidFill>
              <a:srgbClr val="ECF1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15"/>
            <p:cNvSpPr>
              <a:spLocks/>
            </p:cNvSpPr>
            <p:nvPr/>
          </p:nvSpPr>
          <p:spPr bwMode="auto">
            <a:xfrm>
              <a:off x="5281613" y="3770313"/>
              <a:ext cx="1046163" cy="1454150"/>
            </a:xfrm>
            <a:custGeom>
              <a:avLst/>
              <a:gdLst>
                <a:gd name="T0" fmla="*/ 207 w 275"/>
                <a:gd name="T1" fmla="*/ 206 h 382"/>
                <a:gd name="T2" fmla="*/ 191 w 275"/>
                <a:gd name="T3" fmla="*/ 205 h 382"/>
                <a:gd name="T4" fmla="*/ 179 w 275"/>
                <a:gd name="T5" fmla="*/ 215 h 382"/>
                <a:gd name="T6" fmla="*/ 182 w 275"/>
                <a:gd name="T7" fmla="*/ 236 h 382"/>
                <a:gd name="T8" fmla="*/ 157 w 275"/>
                <a:gd name="T9" fmla="*/ 263 h 382"/>
                <a:gd name="T10" fmla="*/ 136 w 275"/>
                <a:gd name="T11" fmla="*/ 258 h 382"/>
                <a:gd name="T12" fmla="*/ 115 w 275"/>
                <a:gd name="T13" fmla="*/ 282 h 382"/>
                <a:gd name="T14" fmla="*/ 117 w 275"/>
                <a:gd name="T15" fmla="*/ 315 h 382"/>
                <a:gd name="T16" fmla="*/ 105 w 275"/>
                <a:gd name="T17" fmla="*/ 345 h 382"/>
                <a:gd name="T18" fmla="*/ 82 w 275"/>
                <a:gd name="T19" fmla="*/ 349 h 382"/>
                <a:gd name="T20" fmla="*/ 71 w 275"/>
                <a:gd name="T21" fmla="*/ 349 h 382"/>
                <a:gd name="T22" fmla="*/ 35 w 275"/>
                <a:gd name="T23" fmla="*/ 382 h 382"/>
                <a:gd name="T24" fmla="*/ 27 w 275"/>
                <a:gd name="T25" fmla="*/ 234 h 382"/>
                <a:gd name="T26" fmla="*/ 50 w 275"/>
                <a:gd name="T27" fmla="*/ 246 h 382"/>
                <a:gd name="T28" fmla="*/ 67 w 275"/>
                <a:gd name="T29" fmla="*/ 224 h 382"/>
                <a:gd name="T30" fmla="*/ 64 w 275"/>
                <a:gd name="T31" fmla="*/ 194 h 382"/>
                <a:gd name="T32" fmla="*/ 62 w 275"/>
                <a:gd name="T33" fmla="*/ 177 h 382"/>
                <a:gd name="T34" fmla="*/ 74 w 275"/>
                <a:gd name="T35" fmla="*/ 166 h 382"/>
                <a:gd name="T36" fmla="*/ 92 w 275"/>
                <a:gd name="T37" fmla="*/ 174 h 382"/>
                <a:gd name="T38" fmla="*/ 103 w 275"/>
                <a:gd name="T39" fmla="*/ 166 h 382"/>
                <a:gd name="T40" fmla="*/ 104 w 275"/>
                <a:gd name="T41" fmla="*/ 151 h 382"/>
                <a:gd name="T42" fmla="*/ 87 w 275"/>
                <a:gd name="T43" fmla="*/ 93 h 382"/>
                <a:gd name="T44" fmla="*/ 83 w 275"/>
                <a:gd name="T45" fmla="*/ 82 h 382"/>
                <a:gd name="T46" fmla="*/ 88 w 275"/>
                <a:gd name="T47" fmla="*/ 72 h 382"/>
                <a:gd name="T48" fmla="*/ 103 w 275"/>
                <a:gd name="T49" fmla="*/ 81 h 382"/>
                <a:gd name="T50" fmla="*/ 115 w 275"/>
                <a:gd name="T51" fmla="*/ 94 h 382"/>
                <a:gd name="T52" fmla="*/ 130 w 275"/>
                <a:gd name="T53" fmla="*/ 85 h 382"/>
                <a:gd name="T54" fmla="*/ 130 w 275"/>
                <a:gd name="T55" fmla="*/ 66 h 382"/>
                <a:gd name="T56" fmla="*/ 134 w 275"/>
                <a:gd name="T57" fmla="*/ 18 h 382"/>
                <a:gd name="T58" fmla="*/ 146 w 275"/>
                <a:gd name="T59" fmla="*/ 2 h 382"/>
                <a:gd name="T60" fmla="*/ 163 w 275"/>
                <a:gd name="T61" fmla="*/ 13 h 382"/>
                <a:gd name="T62" fmla="*/ 175 w 275"/>
                <a:gd name="T63" fmla="*/ 44 h 382"/>
                <a:gd name="T64" fmla="*/ 184 w 275"/>
                <a:gd name="T65" fmla="*/ 64 h 382"/>
                <a:gd name="T66" fmla="*/ 209 w 275"/>
                <a:gd name="T67" fmla="*/ 55 h 382"/>
                <a:gd name="T68" fmla="*/ 234 w 275"/>
                <a:gd name="T69" fmla="*/ 47 h 382"/>
                <a:gd name="T70" fmla="*/ 236 w 275"/>
                <a:gd name="T71" fmla="*/ 72 h 382"/>
                <a:gd name="T72" fmla="*/ 223 w 275"/>
                <a:gd name="T73" fmla="*/ 96 h 382"/>
                <a:gd name="T74" fmla="*/ 226 w 275"/>
                <a:gd name="T75" fmla="*/ 104 h 382"/>
                <a:gd name="T76" fmla="*/ 238 w 275"/>
                <a:gd name="T77" fmla="*/ 105 h 382"/>
                <a:gd name="T78" fmla="*/ 251 w 275"/>
                <a:gd name="T79" fmla="*/ 100 h 382"/>
                <a:gd name="T80" fmla="*/ 272 w 275"/>
                <a:gd name="T81" fmla="*/ 112 h 382"/>
                <a:gd name="T82" fmla="*/ 267 w 275"/>
                <a:gd name="T83" fmla="*/ 137 h 382"/>
                <a:gd name="T84" fmla="*/ 244 w 275"/>
                <a:gd name="T85" fmla="*/ 152 h 382"/>
                <a:gd name="T86" fmla="*/ 227 w 275"/>
                <a:gd name="T87" fmla="*/ 163 h 382"/>
                <a:gd name="T88" fmla="*/ 237 w 275"/>
                <a:gd name="T89" fmla="*/ 180 h 382"/>
                <a:gd name="T90" fmla="*/ 252 w 275"/>
                <a:gd name="T91" fmla="*/ 194 h 382"/>
                <a:gd name="T92" fmla="*/ 235 w 275"/>
                <a:gd name="T93" fmla="*/ 212 h 382"/>
                <a:gd name="T94" fmla="*/ 207 w 275"/>
                <a:gd name="T95" fmla="*/ 20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382">
                  <a:moveTo>
                    <a:pt x="207" y="206"/>
                  </a:moveTo>
                  <a:cubicBezTo>
                    <a:pt x="202" y="205"/>
                    <a:pt x="196" y="204"/>
                    <a:pt x="191" y="205"/>
                  </a:cubicBezTo>
                  <a:cubicBezTo>
                    <a:pt x="185" y="206"/>
                    <a:pt x="180" y="210"/>
                    <a:pt x="179" y="215"/>
                  </a:cubicBezTo>
                  <a:cubicBezTo>
                    <a:pt x="177" y="222"/>
                    <a:pt x="181" y="229"/>
                    <a:pt x="182" y="236"/>
                  </a:cubicBezTo>
                  <a:cubicBezTo>
                    <a:pt x="184" y="250"/>
                    <a:pt x="171" y="264"/>
                    <a:pt x="157" y="263"/>
                  </a:cubicBezTo>
                  <a:cubicBezTo>
                    <a:pt x="150" y="262"/>
                    <a:pt x="143" y="258"/>
                    <a:pt x="136" y="258"/>
                  </a:cubicBezTo>
                  <a:cubicBezTo>
                    <a:pt x="125" y="259"/>
                    <a:pt x="117" y="271"/>
                    <a:pt x="115" y="282"/>
                  </a:cubicBezTo>
                  <a:cubicBezTo>
                    <a:pt x="114" y="293"/>
                    <a:pt x="117" y="304"/>
                    <a:pt x="117" y="315"/>
                  </a:cubicBezTo>
                  <a:cubicBezTo>
                    <a:pt x="117" y="327"/>
                    <a:pt x="114" y="339"/>
                    <a:pt x="105" y="345"/>
                  </a:cubicBezTo>
                  <a:cubicBezTo>
                    <a:pt x="98" y="349"/>
                    <a:pt x="90" y="349"/>
                    <a:pt x="82" y="349"/>
                  </a:cubicBezTo>
                  <a:cubicBezTo>
                    <a:pt x="79" y="349"/>
                    <a:pt x="75" y="349"/>
                    <a:pt x="71" y="349"/>
                  </a:cubicBezTo>
                  <a:cubicBezTo>
                    <a:pt x="54" y="351"/>
                    <a:pt x="39" y="365"/>
                    <a:pt x="35" y="382"/>
                  </a:cubicBezTo>
                  <a:cubicBezTo>
                    <a:pt x="3" y="340"/>
                    <a:pt x="0" y="279"/>
                    <a:pt x="27" y="234"/>
                  </a:cubicBezTo>
                  <a:cubicBezTo>
                    <a:pt x="28" y="243"/>
                    <a:pt x="40" y="249"/>
                    <a:pt x="50" y="246"/>
                  </a:cubicBezTo>
                  <a:cubicBezTo>
                    <a:pt x="59" y="243"/>
                    <a:pt x="65" y="233"/>
                    <a:pt x="67" y="224"/>
                  </a:cubicBezTo>
                  <a:cubicBezTo>
                    <a:pt x="68" y="214"/>
                    <a:pt x="66" y="204"/>
                    <a:pt x="64" y="194"/>
                  </a:cubicBezTo>
                  <a:cubicBezTo>
                    <a:pt x="62" y="189"/>
                    <a:pt x="61" y="183"/>
                    <a:pt x="62" y="177"/>
                  </a:cubicBezTo>
                  <a:cubicBezTo>
                    <a:pt x="64" y="171"/>
                    <a:pt x="69" y="166"/>
                    <a:pt x="74" y="166"/>
                  </a:cubicBezTo>
                  <a:cubicBezTo>
                    <a:pt x="81" y="167"/>
                    <a:pt x="86" y="174"/>
                    <a:pt x="92" y="174"/>
                  </a:cubicBezTo>
                  <a:cubicBezTo>
                    <a:pt x="97" y="175"/>
                    <a:pt x="102" y="171"/>
                    <a:pt x="103" y="166"/>
                  </a:cubicBezTo>
                  <a:cubicBezTo>
                    <a:pt x="105" y="161"/>
                    <a:pt x="105" y="156"/>
                    <a:pt x="104" y="151"/>
                  </a:cubicBezTo>
                  <a:cubicBezTo>
                    <a:pt x="102" y="131"/>
                    <a:pt x="96" y="111"/>
                    <a:pt x="87" y="93"/>
                  </a:cubicBezTo>
                  <a:cubicBezTo>
                    <a:pt x="86" y="89"/>
                    <a:pt x="84" y="86"/>
                    <a:pt x="83" y="82"/>
                  </a:cubicBezTo>
                  <a:cubicBezTo>
                    <a:pt x="83" y="78"/>
                    <a:pt x="85" y="74"/>
                    <a:pt x="88" y="72"/>
                  </a:cubicBezTo>
                  <a:cubicBezTo>
                    <a:pt x="94" y="69"/>
                    <a:pt x="100" y="75"/>
                    <a:pt x="103" y="81"/>
                  </a:cubicBezTo>
                  <a:cubicBezTo>
                    <a:pt x="106" y="86"/>
                    <a:pt x="109" y="93"/>
                    <a:pt x="115" y="94"/>
                  </a:cubicBezTo>
                  <a:cubicBezTo>
                    <a:pt x="121" y="96"/>
                    <a:pt x="127" y="91"/>
                    <a:pt x="130" y="85"/>
                  </a:cubicBezTo>
                  <a:cubicBezTo>
                    <a:pt x="132" y="79"/>
                    <a:pt x="131" y="72"/>
                    <a:pt x="130" y="66"/>
                  </a:cubicBezTo>
                  <a:cubicBezTo>
                    <a:pt x="129" y="50"/>
                    <a:pt x="131" y="34"/>
                    <a:pt x="134" y="18"/>
                  </a:cubicBezTo>
                  <a:cubicBezTo>
                    <a:pt x="136" y="11"/>
                    <a:pt x="139" y="4"/>
                    <a:pt x="146" y="2"/>
                  </a:cubicBezTo>
                  <a:cubicBezTo>
                    <a:pt x="153" y="0"/>
                    <a:pt x="159" y="7"/>
                    <a:pt x="163" y="13"/>
                  </a:cubicBezTo>
                  <a:cubicBezTo>
                    <a:pt x="169" y="22"/>
                    <a:pt x="173" y="33"/>
                    <a:pt x="175" y="44"/>
                  </a:cubicBezTo>
                  <a:cubicBezTo>
                    <a:pt x="177" y="51"/>
                    <a:pt x="178" y="60"/>
                    <a:pt x="184" y="64"/>
                  </a:cubicBezTo>
                  <a:cubicBezTo>
                    <a:pt x="193" y="68"/>
                    <a:pt x="202" y="61"/>
                    <a:pt x="209" y="55"/>
                  </a:cubicBezTo>
                  <a:cubicBezTo>
                    <a:pt x="216" y="49"/>
                    <a:pt x="227" y="42"/>
                    <a:pt x="234" y="47"/>
                  </a:cubicBezTo>
                  <a:cubicBezTo>
                    <a:pt x="242" y="52"/>
                    <a:pt x="240" y="64"/>
                    <a:pt x="236" y="72"/>
                  </a:cubicBezTo>
                  <a:cubicBezTo>
                    <a:pt x="231" y="80"/>
                    <a:pt x="224" y="87"/>
                    <a:pt x="223" y="96"/>
                  </a:cubicBezTo>
                  <a:cubicBezTo>
                    <a:pt x="223" y="99"/>
                    <a:pt x="223" y="102"/>
                    <a:pt x="226" y="104"/>
                  </a:cubicBezTo>
                  <a:cubicBezTo>
                    <a:pt x="229" y="108"/>
                    <a:pt x="234" y="107"/>
                    <a:pt x="238" y="105"/>
                  </a:cubicBezTo>
                  <a:cubicBezTo>
                    <a:pt x="243" y="104"/>
                    <a:pt x="246" y="101"/>
                    <a:pt x="251" y="100"/>
                  </a:cubicBezTo>
                  <a:cubicBezTo>
                    <a:pt x="259" y="98"/>
                    <a:pt x="269" y="104"/>
                    <a:pt x="272" y="112"/>
                  </a:cubicBezTo>
                  <a:cubicBezTo>
                    <a:pt x="275" y="121"/>
                    <a:pt x="272" y="130"/>
                    <a:pt x="267" y="137"/>
                  </a:cubicBezTo>
                  <a:cubicBezTo>
                    <a:pt x="261" y="144"/>
                    <a:pt x="253" y="149"/>
                    <a:pt x="244" y="152"/>
                  </a:cubicBezTo>
                  <a:cubicBezTo>
                    <a:pt x="237" y="154"/>
                    <a:pt x="229" y="156"/>
                    <a:pt x="227" y="163"/>
                  </a:cubicBezTo>
                  <a:cubicBezTo>
                    <a:pt x="226" y="170"/>
                    <a:pt x="232" y="176"/>
                    <a:pt x="237" y="180"/>
                  </a:cubicBezTo>
                  <a:cubicBezTo>
                    <a:pt x="243" y="183"/>
                    <a:pt x="250" y="187"/>
                    <a:pt x="252" y="194"/>
                  </a:cubicBezTo>
                  <a:cubicBezTo>
                    <a:pt x="254" y="203"/>
                    <a:pt x="244" y="211"/>
                    <a:pt x="235" y="212"/>
                  </a:cubicBezTo>
                  <a:cubicBezTo>
                    <a:pt x="225" y="213"/>
                    <a:pt x="216" y="209"/>
                    <a:pt x="207" y="206"/>
                  </a:cubicBezTo>
                </a:path>
              </a:pathLst>
            </a:custGeom>
            <a:solidFill>
              <a:srgbClr val="E5E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16"/>
            <p:cNvSpPr>
              <a:spLocks/>
            </p:cNvSpPr>
            <p:nvPr/>
          </p:nvSpPr>
          <p:spPr bwMode="auto">
            <a:xfrm>
              <a:off x="4497388" y="4048125"/>
              <a:ext cx="1019175" cy="1176338"/>
            </a:xfrm>
            <a:custGeom>
              <a:avLst/>
              <a:gdLst>
                <a:gd name="T0" fmla="*/ 238 w 268"/>
                <a:gd name="T1" fmla="*/ 309 h 309"/>
                <a:gd name="T2" fmla="*/ 203 w 268"/>
                <a:gd name="T3" fmla="*/ 257 h 309"/>
                <a:gd name="T4" fmla="*/ 143 w 268"/>
                <a:gd name="T5" fmla="*/ 234 h 309"/>
                <a:gd name="T6" fmla="*/ 80 w 268"/>
                <a:gd name="T7" fmla="*/ 216 h 309"/>
                <a:gd name="T8" fmla="*/ 66 w 268"/>
                <a:gd name="T9" fmla="*/ 206 h 309"/>
                <a:gd name="T10" fmla="*/ 62 w 268"/>
                <a:gd name="T11" fmla="*/ 189 h 309"/>
                <a:gd name="T12" fmla="*/ 92 w 268"/>
                <a:gd name="T13" fmla="*/ 167 h 309"/>
                <a:gd name="T14" fmla="*/ 88 w 268"/>
                <a:gd name="T15" fmla="*/ 145 h 309"/>
                <a:gd name="T16" fmla="*/ 68 w 268"/>
                <a:gd name="T17" fmla="*/ 133 h 309"/>
                <a:gd name="T18" fmla="*/ 15 w 268"/>
                <a:gd name="T19" fmla="*/ 98 h 309"/>
                <a:gd name="T20" fmla="*/ 3 w 268"/>
                <a:gd name="T21" fmla="*/ 83 h 309"/>
                <a:gd name="T22" fmla="*/ 5 w 268"/>
                <a:gd name="T23" fmla="*/ 65 h 309"/>
                <a:gd name="T24" fmla="*/ 22 w 268"/>
                <a:gd name="T25" fmla="*/ 59 h 309"/>
                <a:gd name="T26" fmla="*/ 57 w 268"/>
                <a:gd name="T27" fmla="*/ 66 h 309"/>
                <a:gd name="T28" fmla="*/ 80 w 268"/>
                <a:gd name="T29" fmla="*/ 70 h 309"/>
                <a:gd name="T30" fmla="*/ 93 w 268"/>
                <a:gd name="T31" fmla="*/ 48 h 309"/>
                <a:gd name="T32" fmla="*/ 91 w 268"/>
                <a:gd name="T33" fmla="*/ 22 h 309"/>
                <a:gd name="T34" fmla="*/ 106 w 268"/>
                <a:gd name="T35" fmla="*/ 2 h 309"/>
                <a:gd name="T36" fmla="*/ 128 w 268"/>
                <a:gd name="T37" fmla="*/ 20 h 309"/>
                <a:gd name="T38" fmla="*/ 138 w 268"/>
                <a:gd name="T39" fmla="*/ 36 h 309"/>
                <a:gd name="T40" fmla="*/ 154 w 268"/>
                <a:gd name="T41" fmla="*/ 44 h 309"/>
                <a:gd name="T42" fmla="*/ 185 w 268"/>
                <a:gd name="T43" fmla="*/ 25 h 309"/>
                <a:gd name="T44" fmla="*/ 210 w 268"/>
                <a:gd name="T45" fmla="*/ 28 h 309"/>
                <a:gd name="T46" fmla="*/ 226 w 268"/>
                <a:gd name="T47" fmla="*/ 49 h 309"/>
                <a:gd name="T48" fmla="*/ 229 w 268"/>
                <a:gd name="T49" fmla="*/ 119 h 309"/>
                <a:gd name="T50" fmla="*/ 244 w 268"/>
                <a:gd name="T51" fmla="*/ 187 h 309"/>
                <a:gd name="T52" fmla="*/ 265 w 268"/>
                <a:gd name="T53" fmla="*/ 209 h 309"/>
                <a:gd name="T54" fmla="*/ 265 w 268"/>
                <a:gd name="T55" fmla="*/ 233 h 309"/>
                <a:gd name="T56" fmla="*/ 238 w 268"/>
                <a:gd name="T5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309">
                  <a:moveTo>
                    <a:pt x="238" y="309"/>
                  </a:moveTo>
                  <a:cubicBezTo>
                    <a:pt x="236" y="288"/>
                    <a:pt x="221" y="269"/>
                    <a:pt x="203" y="257"/>
                  </a:cubicBezTo>
                  <a:cubicBezTo>
                    <a:pt x="185" y="245"/>
                    <a:pt x="164" y="239"/>
                    <a:pt x="143" y="234"/>
                  </a:cubicBezTo>
                  <a:cubicBezTo>
                    <a:pt x="122" y="228"/>
                    <a:pt x="100" y="224"/>
                    <a:pt x="80" y="216"/>
                  </a:cubicBezTo>
                  <a:cubicBezTo>
                    <a:pt x="75" y="213"/>
                    <a:pt x="70" y="210"/>
                    <a:pt x="66" y="206"/>
                  </a:cubicBezTo>
                  <a:cubicBezTo>
                    <a:pt x="62" y="201"/>
                    <a:pt x="60" y="195"/>
                    <a:pt x="62" y="189"/>
                  </a:cubicBezTo>
                  <a:cubicBezTo>
                    <a:pt x="67" y="178"/>
                    <a:pt x="86" y="178"/>
                    <a:pt x="92" y="167"/>
                  </a:cubicBezTo>
                  <a:cubicBezTo>
                    <a:pt x="96" y="160"/>
                    <a:pt x="93" y="151"/>
                    <a:pt x="88" y="145"/>
                  </a:cubicBezTo>
                  <a:cubicBezTo>
                    <a:pt x="82" y="140"/>
                    <a:pt x="75" y="136"/>
                    <a:pt x="68" y="133"/>
                  </a:cubicBezTo>
                  <a:cubicBezTo>
                    <a:pt x="49" y="123"/>
                    <a:pt x="31" y="112"/>
                    <a:pt x="15" y="98"/>
                  </a:cubicBezTo>
                  <a:cubicBezTo>
                    <a:pt x="10" y="94"/>
                    <a:pt x="5" y="89"/>
                    <a:pt x="3" y="83"/>
                  </a:cubicBezTo>
                  <a:cubicBezTo>
                    <a:pt x="0" y="77"/>
                    <a:pt x="0" y="70"/>
                    <a:pt x="5" y="65"/>
                  </a:cubicBezTo>
                  <a:cubicBezTo>
                    <a:pt x="9" y="60"/>
                    <a:pt x="16" y="59"/>
                    <a:pt x="22" y="59"/>
                  </a:cubicBezTo>
                  <a:cubicBezTo>
                    <a:pt x="34" y="59"/>
                    <a:pt x="46" y="62"/>
                    <a:pt x="57" y="66"/>
                  </a:cubicBezTo>
                  <a:cubicBezTo>
                    <a:pt x="65" y="69"/>
                    <a:pt x="73" y="72"/>
                    <a:pt x="80" y="70"/>
                  </a:cubicBezTo>
                  <a:cubicBezTo>
                    <a:pt x="89" y="67"/>
                    <a:pt x="92" y="57"/>
                    <a:pt x="93" y="48"/>
                  </a:cubicBezTo>
                  <a:cubicBezTo>
                    <a:pt x="93" y="39"/>
                    <a:pt x="90" y="31"/>
                    <a:pt x="91" y="22"/>
                  </a:cubicBezTo>
                  <a:cubicBezTo>
                    <a:pt x="91" y="13"/>
                    <a:pt x="97" y="3"/>
                    <a:pt x="106" y="2"/>
                  </a:cubicBezTo>
                  <a:cubicBezTo>
                    <a:pt x="116" y="0"/>
                    <a:pt x="124" y="11"/>
                    <a:pt x="128" y="20"/>
                  </a:cubicBezTo>
                  <a:cubicBezTo>
                    <a:pt x="131" y="25"/>
                    <a:pt x="134" y="31"/>
                    <a:pt x="138" y="36"/>
                  </a:cubicBezTo>
                  <a:cubicBezTo>
                    <a:pt x="142" y="41"/>
                    <a:pt x="148" y="44"/>
                    <a:pt x="154" y="44"/>
                  </a:cubicBezTo>
                  <a:cubicBezTo>
                    <a:pt x="167" y="44"/>
                    <a:pt x="174" y="29"/>
                    <a:pt x="185" y="25"/>
                  </a:cubicBezTo>
                  <a:cubicBezTo>
                    <a:pt x="193" y="21"/>
                    <a:pt x="203" y="23"/>
                    <a:pt x="210" y="28"/>
                  </a:cubicBezTo>
                  <a:cubicBezTo>
                    <a:pt x="218" y="33"/>
                    <a:pt x="223" y="40"/>
                    <a:pt x="226" y="49"/>
                  </a:cubicBezTo>
                  <a:cubicBezTo>
                    <a:pt x="235" y="71"/>
                    <a:pt x="231" y="95"/>
                    <a:pt x="229" y="119"/>
                  </a:cubicBezTo>
                  <a:cubicBezTo>
                    <a:pt x="227" y="143"/>
                    <a:pt x="228" y="169"/>
                    <a:pt x="244" y="187"/>
                  </a:cubicBezTo>
                  <a:cubicBezTo>
                    <a:pt x="251" y="194"/>
                    <a:pt x="261" y="200"/>
                    <a:pt x="265" y="209"/>
                  </a:cubicBezTo>
                  <a:cubicBezTo>
                    <a:pt x="268" y="217"/>
                    <a:pt x="267" y="225"/>
                    <a:pt x="265" y="233"/>
                  </a:cubicBezTo>
                  <a:cubicBezTo>
                    <a:pt x="260" y="260"/>
                    <a:pt x="251" y="285"/>
                    <a:pt x="238" y="309"/>
                  </a:cubicBezTo>
                  <a:close/>
                </a:path>
              </a:pathLst>
            </a:custGeom>
            <a:solidFill>
              <a:srgbClr val="D8E1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17"/>
            <p:cNvSpPr>
              <a:spLocks/>
            </p:cNvSpPr>
            <p:nvPr/>
          </p:nvSpPr>
          <p:spPr bwMode="auto">
            <a:xfrm>
              <a:off x="4835525" y="5110163"/>
              <a:ext cx="1192213" cy="114300"/>
            </a:xfrm>
            <a:custGeom>
              <a:avLst/>
              <a:gdLst>
                <a:gd name="T0" fmla="*/ 304 w 313"/>
                <a:gd name="T1" fmla="*/ 30 h 30"/>
                <a:gd name="T2" fmla="*/ 10 w 313"/>
                <a:gd name="T3" fmla="*/ 30 h 30"/>
                <a:gd name="T4" fmla="*/ 0 w 313"/>
                <a:gd name="T5" fmla="*/ 21 h 30"/>
                <a:gd name="T6" fmla="*/ 0 w 313"/>
                <a:gd name="T7" fmla="*/ 10 h 30"/>
                <a:gd name="T8" fmla="*/ 10 w 313"/>
                <a:gd name="T9" fmla="*/ 0 h 30"/>
                <a:gd name="T10" fmla="*/ 304 w 313"/>
                <a:gd name="T11" fmla="*/ 0 h 30"/>
                <a:gd name="T12" fmla="*/ 313 w 313"/>
                <a:gd name="T13" fmla="*/ 10 h 30"/>
                <a:gd name="T14" fmla="*/ 313 w 313"/>
                <a:gd name="T15" fmla="*/ 21 h 30"/>
                <a:gd name="T16" fmla="*/ 304 w 31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0">
                  <a:moveTo>
                    <a:pt x="304" y="30"/>
                  </a:moveTo>
                  <a:cubicBezTo>
                    <a:pt x="10" y="30"/>
                    <a:pt x="10" y="30"/>
                    <a:pt x="10" y="30"/>
                  </a:cubicBezTo>
                  <a:cubicBezTo>
                    <a:pt x="5" y="30"/>
                    <a:pt x="0" y="26"/>
                    <a:pt x="0" y="21"/>
                  </a:cubicBezTo>
                  <a:cubicBezTo>
                    <a:pt x="0" y="10"/>
                    <a:pt x="0" y="10"/>
                    <a:pt x="0" y="10"/>
                  </a:cubicBezTo>
                  <a:cubicBezTo>
                    <a:pt x="0" y="5"/>
                    <a:pt x="5" y="0"/>
                    <a:pt x="10" y="0"/>
                  </a:cubicBezTo>
                  <a:cubicBezTo>
                    <a:pt x="304" y="0"/>
                    <a:pt x="304" y="0"/>
                    <a:pt x="304" y="0"/>
                  </a:cubicBezTo>
                  <a:cubicBezTo>
                    <a:pt x="309" y="0"/>
                    <a:pt x="313" y="5"/>
                    <a:pt x="313" y="10"/>
                  </a:cubicBezTo>
                  <a:cubicBezTo>
                    <a:pt x="313" y="21"/>
                    <a:pt x="313" y="21"/>
                    <a:pt x="313" y="21"/>
                  </a:cubicBezTo>
                  <a:cubicBezTo>
                    <a:pt x="313" y="26"/>
                    <a:pt x="309" y="30"/>
                    <a:pt x="304" y="30"/>
                  </a:cubicBezTo>
                  <a:close/>
                </a:path>
              </a:pathLst>
            </a:custGeom>
            <a:solidFill>
              <a:srgbClr val="E2E9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2" name="Laptop"/>
          <p:cNvGrpSpPr/>
          <p:nvPr/>
        </p:nvGrpSpPr>
        <p:grpSpPr>
          <a:xfrm>
            <a:off x="5486400" y="2888248"/>
            <a:ext cx="5456364" cy="3131551"/>
            <a:chOff x="2243138" y="1687513"/>
            <a:chExt cx="6173788" cy="3543300"/>
          </a:xfrm>
        </p:grpSpPr>
        <p:sp>
          <p:nvSpPr>
            <p:cNvPr id="293" name="Freeform 5"/>
            <p:cNvSpPr>
              <a:spLocks/>
            </p:cNvSpPr>
            <p:nvPr/>
          </p:nvSpPr>
          <p:spPr bwMode="auto">
            <a:xfrm>
              <a:off x="2811463" y="1687513"/>
              <a:ext cx="5037138" cy="3436938"/>
            </a:xfrm>
            <a:custGeom>
              <a:avLst/>
              <a:gdLst>
                <a:gd name="T0" fmla="*/ 1171 w 1188"/>
                <a:gd name="T1" fmla="*/ 809 h 809"/>
                <a:gd name="T2" fmla="*/ 17 w 1188"/>
                <a:gd name="T3" fmla="*/ 809 h 809"/>
                <a:gd name="T4" fmla="*/ 0 w 1188"/>
                <a:gd name="T5" fmla="*/ 792 h 809"/>
                <a:gd name="T6" fmla="*/ 0 w 1188"/>
                <a:gd name="T7" fmla="*/ 38 h 809"/>
                <a:gd name="T8" fmla="*/ 39 w 1188"/>
                <a:gd name="T9" fmla="*/ 0 h 809"/>
                <a:gd name="T10" fmla="*/ 1149 w 1188"/>
                <a:gd name="T11" fmla="*/ 0 h 809"/>
                <a:gd name="T12" fmla="*/ 1188 w 1188"/>
                <a:gd name="T13" fmla="*/ 38 h 809"/>
                <a:gd name="T14" fmla="*/ 1188 w 1188"/>
                <a:gd name="T15" fmla="*/ 792 h 809"/>
                <a:gd name="T16" fmla="*/ 1171 w 1188"/>
                <a:gd name="T17"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809">
                  <a:moveTo>
                    <a:pt x="1171" y="809"/>
                  </a:moveTo>
                  <a:cubicBezTo>
                    <a:pt x="17" y="809"/>
                    <a:pt x="17" y="809"/>
                    <a:pt x="17" y="809"/>
                  </a:cubicBezTo>
                  <a:cubicBezTo>
                    <a:pt x="8" y="809"/>
                    <a:pt x="0" y="802"/>
                    <a:pt x="0" y="792"/>
                  </a:cubicBezTo>
                  <a:cubicBezTo>
                    <a:pt x="0" y="38"/>
                    <a:pt x="0" y="38"/>
                    <a:pt x="0" y="38"/>
                  </a:cubicBezTo>
                  <a:cubicBezTo>
                    <a:pt x="0" y="17"/>
                    <a:pt x="17" y="0"/>
                    <a:pt x="39" y="0"/>
                  </a:cubicBezTo>
                  <a:cubicBezTo>
                    <a:pt x="1149" y="0"/>
                    <a:pt x="1149" y="0"/>
                    <a:pt x="1149" y="0"/>
                  </a:cubicBezTo>
                  <a:cubicBezTo>
                    <a:pt x="1171" y="0"/>
                    <a:pt x="1188" y="17"/>
                    <a:pt x="1188" y="38"/>
                  </a:cubicBezTo>
                  <a:cubicBezTo>
                    <a:pt x="1188" y="792"/>
                    <a:pt x="1188" y="792"/>
                    <a:pt x="1188" y="792"/>
                  </a:cubicBezTo>
                  <a:cubicBezTo>
                    <a:pt x="1188" y="802"/>
                    <a:pt x="1180" y="809"/>
                    <a:pt x="1171" y="809"/>
                  </a:cubicBezTo>
                </a:path>
              </a:pathLst>
            </a:custGeom>
            <a:solidFill>
              <a:srgbClr val="AFA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4" name="Freeform 6"/>
            <p:cNvSpPr>
              <a:spLocks/>
            </p:cNvSpPr>
            <p:nvPr/>
          </p:nvSpPr>
          <p:spPr bwMode="auto">
            <a:xfrm>
              <a:off x="2811463" y="4979988"/>
              <a:ext cx="5037138" cy="144463"/>
            </a:xfrm>
            <a:custGeom>
              <a:avLst/>
              <a:gdLst>
                <a:gd name="T0" fmla="*/ 0 w 1188"/>
                <a:gd name="T1" fmla="*/ 0 h 34"/>
                <a:gd name="T2" fmla="*/ 0 w 1188"/>
                <a:gd name="T3" fmla="*/ 17 h 34"/>
                <a:gd name="T4" fmla="*/ 17 w 1188"/>
                <a:gd name="T5" fmla="*/ 34 h 34"/>
                <a:gd name="T6" fmla="*/ 1171 w 1188"/>
                <a:gd name="T7" fmla="*/ 34 h 34"/>
                <a:gd name="T8" fmla="*/ 1188 w 1188"/>
                <a:gd name="T9" fmla="*/ 17 h 34"/>
                <a:gd name="T10" fmla="*/ 1188 w 1188"/>
                <a:gd name="T11" fmla="*/ 0 h 34"/>
                <a:gd name="T12" fmla="*/ 0 w 118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188" h="34">
                  <a:moveTo>
                    <a:pt x="0" y="0"/>
                  </a:moveTo>
                  <a:cubicBezTo>
                    <a:pt x="0" y="17"/>
                    <a:pt x="0" y="17"/>
                    <a:pt x="0" y="17"/>
                  </a:cubicBezTo>
                  <a:cubicBezTo>
                    <a:pt x="0" y="27"/>
                    <a:pt x="8" y="34"/>
                    <a:pt x="17" y="34"/>
                  </a:cubicBezTo>
                  <a:cubicBezTo>
                    <a:pt x="1171" y="34"/>
                    <a:pt x="1171" y="34"/>
                    <a:pt x="1171" y="34"/>
                  </a:cubicBezTo>
                  <a:cubicBezTo>
                    <a:pt x="1180" y="34"/>
                    <a:pt x="1188" y="27"/>
                    <a:pt x="1188" y="17"/>
                  </a:cubicBezTo>
                  <a:cubicBezTo>
                    <a:pt x="1188" y="0"/>
                    <a:pt x="1188" y="0"/>
                    <a:pt x="1188" y="0"/>
                  </a:cubicBezTo>
                  <a:lnTo>
                    <a:pt x="0" y="0"/>
                  </a:lnTo>
                  <a:close/>
                </a:path>
              </a:pathLst>
            </a:custGeom>
            <a:solidFill>
              <a:srgbClr val="A0A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5" name="Rectangle 7"/>
            <p:cNvSpPr>
              <a:spLocks noChangeArrowheads="1"/>
            </p:cNvSpPr>
            <p:nvPr/>
          </p:nvSpPr>
          <p:spPr bwMode="auto">
            <a:xfrm>
              <a:off x="3009900" y="1930400"/>
              <a:ext cx="4640263" cy="2909888"/>
            </a:xfrm>
            <a:prstGeom prst="rect">
              <a:avLst/>
            </a:prstGeom>
            <a:solidFill>
              <a:srgbClr val="E8E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6" name="Rectangle 8"/>
            <p:cNvSpPr>
              <a:spLocks noChangeArrowheads="1"/>
            </p:cNvSpPr>
            <p:nvPr/>
          </p:nvSpPr>
          <p:spPr bwMode="auto">
            <a:xfrm>
              <a:off x="3009900" y="1930400"/>
              <a:ext cx="46402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7" name="Freeform 9"/>
            <p:cNvSpPr>
              <a:spLocks/>
            </p:cNvSpPr>
            <p:nvPr/>
          </p:nvSpPr>
          <p:spPr bwMode="auto">
            <a:xfrm>
              <a:off x="2243138" y="5141913"/>
              <a:ext cx="6173788" cy="88900"/>
            </a:xfrm>
            <a:custGeom>
              <a:avLst/>
              <a:gdLst>
                <a:gd name="T0" fmla="*/ 0 w 1456"/>
                <a:gd name="T1" fmla="*/ 0 h 21"/>
                <a:gd name="T2" fmla="*/ 185 w 1456"/>
                <a:gd name="T3" fmla="*/ 21 h 21"/>
                <a:gd name="T4" fmla="*/ 1271 w 1456"/>
                <a:gd name="T5" fmla="*/ 21 h 21"/>
                <a:gd name="T6" fmla="*/ 1456 w 1456"/>
                <a:gd name="T7" fmla="*/ 0 h 21"/>
                <a:gd name="T8" fmla="*/ 0 w 1456"/>
                <a:gd name="T9" fmla="*/ 0 h 21"/>
              </a:gdLst>
              <a:ahLst/>
              <a:cxnLst>
                <a:cxn ang="0">
                  <a:pos x="T0" y="T1"/>
                </a:cxn>
                <a:cxn ang="0">
                  <a:pos x="T2" y="T3"/>
                </a:cxn>
                <a:cxn ang="0">
                  <a:pos x="T4" y="T5"/>
                </a:cxn>
                <a:cxn ang="0">
                  <a:pos x="T6" y="T7"/>
                </a:cxn>
                <a:cxn ang="0">
                  <a:pos x="T8" y="T9"/>
                </a:cxn>
              </a:cxnLst>
              <a:rect l="0" t="0" r="r" b="b"/>
              <a:pathLst>
                <a:path w="1456" h="21">
                  <a:moveTo>
                    <a:pt x="0" y="0"/>
                  </a:moveTo>
                  <a:cubicBezTo>
                    <a:pt x="0" y="0"/>
                    <a:pt x="26" y="21"/>
                    <a:pt x="185" y="21"/>
                  </a:cubicBezTo>
                  <a:cubicBezTo>
                    <a:pt x="344" y="21"/>
                    <a:pt x="1112" y="21"/>
                    <a:pt x="1271" y="21"/>
                  </a:cubicBezTo>
                  <a:cubicBezTo>
                    <a:pt x="1430" y="21"/>
                    <a:pt x="1456" y="0"/>
                    <a:pt x="1456" y="0"/>
                  </a:cubicBezTo>
                  <a:lnTo>
                    <a:pt x="0" y="0"/>
                  </a:lnTo>
                  <a:close/>
                </a:path>
              </a:pathLst>
            </a:custGeom>
            <a:solidFill>
              <a:srgbClr val="AFA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8" name="Rectangle 10"/>
            <p:cNvSpPr>
              <a:spLocks noChangeArrowheads="1"/>
            </p:cNvSpPr>
            <p:nvPr/>
          </p:nvSpPr>
          <p:spPr bwMode="auto">
            <a:xfrm>
              <a:off x="2243138" y="5108575"/>
              <a:ext cx="6173788" cy="33338"/>
            </a:xfrm>
            <a:prstGeom prst="rect">
              <a:avLst/>
            </a:prstGeom>
            <a:solidFill>
              <a:srgbClr val="8D8D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9" name="Rectangle 11"/>
            <p:cNvSpPr>
              <a:spLocks noChangeArrowheads="1"/>
            </p:cNvSpPr>
            <p:nvPr/>
          </p:nvSpPr>
          <p:spPr bwMode="auto">
            <a:xfrm>
              <a:off x="3009900" y="1930400"/>
              <a:ext cx="4640263" cy="2909888"/>
            </a:xfrm>
            <a:prstGeom prst="rect">
              <a:avLst/>
            </a:prstGeom>
            <a:solidFill>
              <a:srgbClr val="DFE8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0" name="Rectangle 12"/>
            <p:cNvSpPr>
              <a:spLocks noChangeArrowheads="1"/>
            </p:cNvSpPr>
            <p:nvPr/>
          </p:nvSpPr>
          <p:spPr bwMode="auto">
            <a:xfrm>
              <a:off x="3009900" y="1930400"/>
              <a:ext cx="46402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1" name="Freeform 13"/>
            <p:cNvSpPr>
              <a:spLocks/>
            </p:cNvSpPr>
            <p:nvPr/>
          </p:nvSpPr>
          <p:spPr bwMode="auto">
            <a:xfrm>
              <a:off x="3273425" y="3421063"/>
              <a:ext cx="1814513" cy="1228725"/>
            </a:xfrm>
            <a:custGeom>
              <a:avLst/>
              <a:gdLst>
                <a:gd name="T0" fmla="*/ 402 w 428"/>
                <a:gd name="T1" fmla="*/ 289 h 289"/>
                <a:gd name="T2" fmla="*/ 27 w 428"/>
                <a:gd name="T3" fmla="*/ 289 h 289"/>
                <a:gd name="T4" fmla="*/ 0 w 428"/>
                <a:gd name="T5" fmla="*/ 262 h 289"/>
                <a:gd name="T6" fmla="*/ 0 w 428"/>
                <a:gd name="T7" fmla="*/ 27 h 289"/>
                <a:gd name="T8" fmla="*/ 27 w 428"/>
                <a:gd name="T9" fmla="*/ 0 h 289"/>
                <a:gd name="T10" fmla="*/ 402 w 428"/>
                <a:gd name="T11" fmla="*/ 0 h 289"/>
                <a:gd name="T12" fmla="*/ 428 w 428"/>
                <a:gd name="T13" fmla="*/ 27 h 289"/>
                <a:gd name="T14" fmla="*/ 428 w 428"/>
                <a:gd name="T15" fmla="*/ 262 h 289"/>
                <a:gd name="T16" fmla="*/ 402 w 428"/>
                <a:gd name="T1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289">
                  <a:moveTo>
                    <a:pt x="402" y="289"/>
                  </a:moveTo>
                  <a:cubicBezTo>
                    <a:pt x="27" y="289"/>
                    <a:pt x="27" y="289"/>
                    <a:pt x="27" y="289"/>
                  </a:cubicBezTo>
                  <a:cubicBezTo>
                    <a:pt x="12" y="289"/>
                    <a:pt x="0" y="277"/>
                    <a:pt x="0" y="262"/>
                  </a:cubicBezTo>
                  <a:cubicBezTo>
                    <a:pt x="0" y="27"/>
                    <a:pt x="0" y="27"/>
                    <a:pt x="0" y="27"/>
                  </a:cubicBezTo>
                  <a:cubicBezTo>
                    <a:pt x="0" y="12"/>
                    <a:pt x="12" y="0"/>
                    <a:pt x="27" y="0"/>
                  </a:cubicBezTo>
                  <a:cubicBezTo>
                    <a:pt x="402" y="0"/>
                    <a:pt x="402" y="0"/>
                    <a:pt x="402" y="0"/>
                  </a:cubicBezTo>
                  <a:cubicBezTo>
                    <a:pt x="416" y="0"/>
                    <a:pt x="428" y="12"/>
                    <a:pt x="428" y="27"/>
                  </a:cubicBezTo>
                  <a:cubicBezTo>
                    <a:pt x="428" y="262"/>
                    <a:pt x="428" y="262"/>
                    <a:pt x="428" y="262"/>
                  </a:cubicBezTo>
                  <a:cubicBezTo>
                    <a:pt x="428" y="277"/>
                    <a:pt x="416" y="289"/>
                    <a:pt x="402" y="2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2" name="Freeform 14"/>
            <p:cNvSpPr>
              <a:spLocks/>
            </p:cNvSpPr>
            <p:nvPr/>
          </p:nvSpPr>
          <p:spPr bwMode="auto">
            <a:xfrm>
              <a:off x="3273425" y="3421063"/>
              <a:ext cx="1814513" cy="225425"/>
            </a:xfrm>
            <a:custGeom>
              <a:avLst/>
              <a:gdLst>
                <a:gd name="T0" fmla="*/ 428 w 428"/>
                <a:gd name="T1" fmla="*/ 53 h 53"/>
                <a:gd name="T2" fmla="*/ 0 w 428"/>
                <a:gd name="T3" fmla="*/ 53 h 53"/>
                <a:gd name="T4" fmla="*/ 0 w 428"/>
                <a:gd name="T5" fmla="*/ 27 h 53"/>
                <a:gd name="T6" fmla="*/ 27 w 428"/>
                <a:gd name="T7" fmla="*/ 0 h 53"/>
                <a:gd name="T8" fmla="*/ 402 w 428"/>
                <a:gd name="T9" fmla="*/ 0 h 53"/>
                <a:gd name="T10" fmla="*/ 428 w 428"/>
                <a:gd name="T11" fmla="*/ 27 h 53"/>
                <a:gd name="T12" fmla="*/ 428 w 42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28" h="53">
                  <a:moveTo>
                    <a:pt x="428" y="53"/>
                  </a:moveTo>
                  <a:cubicBezTo>
                    <a:pt x="0" y="53"/>
                    <a:pt x="0" y="53"/>
                    <a:pt x="0" y="53"/>
                  </a:cubicBezTo>
                  <a:cubicBezTo>
                    <a:pt x="0" y="27"/>
                    <a:pt x="0" y="27"/>
                    <a:pt x="0" y="27"/>
                  </a:cubicBezTo>
                  <a:cubicBezTo>
                    <a:pt x="0" y="12"/>
                    <a:pt x="12" y="0"/>
                    <a:pt x="27" y="0"/>
                  </a:cubicBezTo>
                  <a:cubicBezTo>
                    <a:pt x="402" y="0"/>
                    <a:pt x="402" y="0"/>
                    <a:pt x="402" y="0"/>
                  </a:cubicBezTo>
                  <a:cubicBezTo>
                    <a:pt x="416" y="0"/>
                    <a:pt x="428" y="12"/>
                    <a:pt x="428" y="27"/>
                  </a:cubicBezTo>
                  <a:lnTo>
                    <a:pt x="428" y="53"/>
                  </a:lnTo>
                  <a:close/>
                </a:path>
              </a:pathLst>
            </a:custGeom>
            <a:solidFill>
              <a:srgbClr val="AFA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 name="Oval 15"/>
            <p:cNvSpPr>
              <a:spLocks noChangeArrowheads="1"/>
            </p:cNvSpPr>
            <p:nvPr/>
          </p:nvSpPr>
          <p:spPr bwMode="auto">
            <a:xfrm>
              <a:off x="3413125" y="3509963"/>
              <a:ext cx="71438" cy="73025"/>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 name="Oval 16"/>
            <p:cNvSpPr>
              <a:spLocks noChangeArrowheads="1"/>
            </p:cNvSpPr>
            <p:nvPr/>
          </p:nvSpPr>
          <p:spPr bwMode="auto">
            <a:xfrm>
              <a:off x="3548063" y="3509963"/>
              <a:ext cx="73025" cy="73025"/>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 name="Oval 17"/>
            <p:cNvSpPr>
              <a:spLocks noChangeArrowheads="1"/>
            </p:cNvSpPr>
            <p:nvPr/>
          </p:nvSpPr>
          <p:spPr bwMode="auto">
            <a:xfrm>
              <a:off x="3684588" y="3509963"/>
              <a:ext cx="71438" cy="73025"/>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 name="Freeform 18"/>
            <p:cNvSpPr>
              <a:spLocks noEditPoints="1"/>
            </p:cNvSpPr>
            <p:nvPr/>
          </p:nvSpPr>
          <p:spPr bwMode="auto">
            <a:xfrm>
              <a:off x="4770438" y="3778250"/>
              <a:ext cx="215900" cy="714375"/>
            </a:xfrm>
            <a:custGeom>
              <a:avLst/>
              <a:gdLst>
                <a:gd name="T0" fmla="*/ 1 w 51"/>
                <a:gd name="T1" fmla="*/ 3 h 168"/>
                <a:gd name="T2" fmla="*/ 1 w 51"/>
                <a:gd name="T3" fmla="*/ 0 h 168"/>
                <a:gd name="T4" fmla="*/ 51 w 51"/>
                <a:gd name="T5" fmla="*/ 2 h 168"/>
                <a:gd name="T6" fmla="*/ 51 w 51"/>
                <a:gd name="T7" fmla="*/ 15 h 168"/>
                <a:gd name="T8" fmla="*/ 1 w 51"/>
                <a:gd name="T9" fmla="*/ 14 h 168"/>
                <a:gd name="T10" fmla="*/ 1 w 51"/>
                <a:gd name="T11" fmla="*/ 17 h 168"/>
                <a:gd name="T12" fmla="*/ 51 w 51"/>
                <a:gd name="T13" fmla="*/ 15 h 168"/>
                <a:gd name="T14" fmla="*/ 50 w 51"/>
                <a:gd name="T15" fmla="*/ 28 h 168"/>
                <a:gd name="T16" fmla="*/ 0 w 51"/>
                <a:gd name="T17" fmla="*/ 29 h 168"/>
                <a:gd name="T18" fmla="*/ 50 w 51"/>
                <a:gd name="T19" fmla="*/ 31 h 168"/>
                <a:gd name="T20" fmla="*/ 51 w 51"/>
                <a:gd name="T21" fmla="*/ 43 h 168"/>
                <a:gd name="T22" fmla="*/ 1 w 51"/>
                <a:gd name="T23" fmla="*/ 41 h 168"/>
                <a:gd name="T24" fmla="*/ 1 w 51"/>
                <a:gd name="T25" fmla="*/ 44 h 168"/>
                <a:gd name="T26" fmla="*/ 51 w 51"/>
                <a:gd name="T27" fmla="*/ 43 h 168"/>
                <a:gd name="T28" fmla="*/ 50 w 51"/>
                <a:gd name="T29" fmla="*/ 55 h 168"/>
                <a:gd name="T30" fmla="*/ 0 w 51"/>
                <a:gd name="T31" fmla="*/ 57 h 168"/>
                <a:gd name="T32" fmla="*/ 50 w 51"/>
                <a:gd name="T33" fmla="*/ 58 h 168"/>
                <a:gd name="T34" fmla="*/ 51 w 51"/>
                <a:gd name="T35" fmla="*/ 70 h 168"/>
                <a:gd name="T36" fmla="*/ 1 w 51"/>
                <a:gd name="T37" fmla="*/ 69 h 168"/>
                <a:gd name="T38" fmla="*/ 1 w 51"/>
                <a:gd name="T39" fmla="*/ 72 h 168"/>
                <a:gd name="T40" fmla="*/ 51 w 51"/>
                <a:gd name="T41" fmla="*/ 70 h 168"/>
                <a:gd name="T42" fmla="*/ 50 w 51"/>
                <a:gd name="T43" fmla="*/ 83 h 168"/>
                <a:gd name="T44" fmla="*/ 0 w 51"/>
                <a:gd name="T45" fmla="*/ 84 h 168"/>
                <a:gd name="T46" fmla="*/ 50 w 51"/>
                <a:gd name="T47" fmla="*/ 86 h 168"/>
                <a:gd name="T48" fmla="*/ 51 w 51"/>
                <a:gd name="T49" fmla="*/ 98 h 168"/>
                <a:gd name="T50" fmla="*/ 1 w 51"/>
                <a:gd name="T51" fmla="*/ 96 h 168"/>
                <a:gd name="T52" fmla="*/ 1 w 51"/>
                <a:gd name="T53" fmla="*/ 99 h 168"/>
                <a:gd name="T54" fmla="*/ 51 w 51"/>
                <a:gd name="T55" fmla="*/ 98 h 168"/>
                <a:gd name="T56" fmla="*/ 50 w 51"/>
                <a:gd name="T57" fmla="*/ 110 h 168"/>
                <a:gd name="T58" fmla="*/ 0 w 51"/>
                <a:gd name="T59" fmla="*/ 112 h 168"/>
                <a:gd name="T60" fmla="*/ 50 w 51"/>
                <a:gd name="T61" fmla="*/ 113 h 168"/>
                <a:gd name="T62" fmla="*/ 51 w 51"/>
                <a:gd name="T63" fmla="*/ 125 h 168"/>
                <a:gd name="T64" fmla="*/ 1 w 51"/>
                <a:gd name="T65" fmla="*/ 124 h 168"/>
                <a:gd name="T66" fmla="*/ 1 w 51"/>
                <a:gd name="T67" fmla="*/ 127 h 168"/>
                <a:gd name="T68" fmla="*/ 51 w 51"/>
                <a:gd name="T69" fmla="*/ 125 h 168"/>
                <a:gd name="T70" fmla="*/ 50 w 51"/>
                <a:gd name="T71" fmla="*/ 138 h 168"/>
                <a:gd name="T72" fmla="*/ 0 w 51"/>
                <a:gd name="T73" fmla="*/ 139 h 168"/>
                <a:gd name="T74" fmla="*/ 50 w 51"/>
                <a:gd name="T75" fmla="*/ 141 h 168"/>
                <a:gd name="T76" fmla="*/ 51 w 51"/>
                <a:gd name="T77" fmla="*/ 153 h 168"/>
                <a:gd name="T78" fmla="*/ 1 w 51"/>
                <a:gd name="T79" fmla="*/ 151 h 168"/>
                <a:gd name="T80" fmla="*/ 1 w 51"/>
                <a:gd name="T81" fmla="*/ 154 h 168"/>
                <a:gd name="T82" fmla="*/ 51 w 51"/>
                <a:gd name="T83" fmla="*/ 153 h 168"/>
                <a:gd name="T84" fmla="*/ 50 w 51"/>
                <a:gd name="T85" fmla="*/ 165 h 168"/>
                <a:gd name="T86" fmla="*/ 0 w 51"/>
                <a:gd name="T87" fmla="*/ 167 h 168"/>
                <a:gd name="T88" fmla="*/ 50 w 51"/>
                <a:gd name="T8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168">
                  <a:moveTo>
                    <a:pt x="50" y="3"/>
                  </a:moveTo>
                  <a:cubicBezTo>
                    <a:pt x="1" y="3"/>
                    <a:pt x="1" y="3"/>
                    <a:pt x="1" y="3"/>
                  </a:cubicBezTo>
                  <a:cubicBezTo>
                    <a:pt x="0" y="3"/>
                    <a:pt x="0" y="3"/>
                    <a:pt x="0" y="2"/>
                  </a:cubicBezTo>
                  <a:cubicBezTo>
                    <a:pt x="0" y="1"/>
                    <a:pt x="0" y="0"/>
                    <a:pt x="1" y="0"/>
                  </a:cubicBezTo>
                  <a:cubicBezTo>
                    <a:pt x="50" y="0"/>
                    <a:pt x="50" y="0"/>
                    <a:pt x="50" y="0"/>
                  </a:cubicBezTo>
                  <a:cubicBezTo>
                    <a:pt x="51" y="0"/>
                    <a:pt x="51" y="1"/>
                    <a:pt x="51" y="2"/>
                  </a:cubicBezTo>
                  <a:cubicBezTo>
                    <a:pt x="51" y="3"/>
                    <a:pt x="51" y="3"/>
                    <a:pt x="50" y="3"/>
                  </a:cubicBezTo>
                  <a:close/>
                  <a:moveTo>
                    <a:pt x="51" y="15"/>
                  </a:moveTo>
                  <a:cubicBezTo>
                    <a:pt x="51" y="15"/>
                    <a:pt x="51" y="14"/>
                    <a:pt x="50" y="14"/>
                  </a:cubicBezTo>
                  <a:cubicBezTo>
                    <a:pt x="1" y="14"/>
                    <a:pt x="1" y="14"/>
                    <a:pt x="1" y="14"/>
                  </a:cubicBezTo>
                  <a:cubicBezTo>
                    <a:pt x="0" y="14"/>
                    <a:pt x="0" y="15"/>
                    <a:pt x="0" y="15"/>
                  </a:cubicBezTo>
                  <a:cubicBezTo>
                    <a:pt x="0" y="16"/>
                    <a:pt x="0" y="17"/>
                    <a:pt x="1" y="17"/>
                  </a:cubicBezTo>
                  <a:cubicBezTo>
                    <a:pt x="50" y="17"/>
                    <a:pt x="50" y="17"/>
                    <a:pt x="50" y="17"/>
                  </a:cubicBezTo>
                  <a:cubicBezTo>
                    <a:pt x="51" y="17"/>
                    <a:pt x="51" y="16"/>
                    <a:pt x="51" y="15"/>
                  </a:cubicBezTo>
                  <a:close/>
                  <a:moveTo>
                    <a:pt x="51" y="29"/>
                  </a:moveTo>
                  <a:cubicBezTo>
                    <a:pt x="51" y="29"/>
                    <a:pt x="51" y="28"/>
                    <a:pt x="50" y="28"/>
                  </a:cubicBezTo>
                  <a:cubicBezTo>
                    <a:pt x="1" y="28"/>
                    <a:pt x="1" y="28"/>
                    <a:pt x="1" y="28"/>
                  </a:cubicBezTo>
                  <a:cubicBezTo>
                    <a:pt x="0" y="28"/>
                    <a:pt x="0" y="29"/>
                    <a:pt x="0" y="29"/>
                  </a:cubicBezTo>
                  <a:cubicBezTo>
                    <a:pt x="0" y="30"/>
                    <a:pt x="0" y="31"/>
                    <a:pt x="1" y="31"/>
                  </a:cubicBezTo>
                  <a:cubicBezTo>
                    <a:pt x="50" y="31"/>
                    <a:pt x="50" y="31"/>
                    <a:pt x="50" y="31"/>
                  </a:cubicBezTo>
                  <a:cubicBezTo>
                    <a:pt x="51" y="31"/>
                    <a:pt x="51" y="30"/>
                    <a:pt x="51" y="29"/>
                  </a:cubicBezTo>
                  <a:close/>
                  <a:moveTo>
                    <a:pt x="51" y="43"/>
                  </a:moveTo>
                  <a:cubicBezTo>
                    <a:pt x="51" y="42"/>
                    <a:pt x="51" y="41"/>
                    <a:pt x="50" y="41"/>
                  </a:cubicBezTo>
                  <a:cubicBezTo>
                    <a:pt x="1" y="41"/>
                    <a:pt x="1" y="41"/>
                    <a:pt x="1" y="41"/>
                  </a:cubicBezTo>
                  <a:cubicBezTo>
                    <a:pt x="0" y="41"/>
                    <a:pt x="0" y="42"/>
                    <a:pt x="0" y="43"/>
                  </a:cubicBezTo>
                  <a:cubicBezTo>
                    <a:pt x="0" y="44"/>
                    <a:pt x="0" y="44"/>
                    <a:pt x="1" y="44"/>
                  </a:cubicBezTo>
                  <a:cubicBezTo>
                    <a:pt x="50" y="44"/>
                    <a:pt x="50" y="44"/>
                    <a:pt x="50" y="44"/>
                  </a:cubicBezTo>
                  <a:cubicBezTo>
                    <a:pt x="51" y="44"/>
                    <a:pt x="51" y="44"/>
                    <a:pt x="51" y="43"/>
                  </a:cubicBezTo>
                  <a:close/>
                  <a:moveTo>
                    <a:pt x="51" y="57"/>
                  </a:moveTo>
                  <a:cubicBezTo>
                    <a:pt x="51" y="56"/>
                    <a:pt x="51" y="55"/>
                    <a:pt x="50" y="55"/>
                  </a:cubicBezTo>
                  <a:cubicBezTo>
                    <a:pt x="1" y="55"/>
                    <a:pt x="1" y="55"/>
                    <a:pt x="1" y="55"/>
                  </a:cubicBezTo>
                  <a:cubicBezTo>
                    <a:pt x="0" y="55"/>
                    <a:pt x="0" y="56"/>
                    <a:pt x="0" y="57"/>
                  </a:cubicBezTo>
                  <a:cubicBezTo>
                    <a:pt x="0" y="58"/>
                    <a:pt x="0" y="58"/>
                    <a:pt x="1" y="58"/>
                  </a:cubicBezTo>
                  <a:cubicBezTo>
                    <a:pt x="50" y="58"/>
                    <a:pt x="50" y="58"/>
                    <a:pt x="50" y="58"/>
                  </a:cubicBezTo>
                  <a:cubicBezTo>
                    <a:pt x="51" y="58"/>
                    <a:pt x="51" y="58"/>
                    <a:pt x="51" y="57"/>
                  </a:cubicBezTo>
                  <a:close/>
                  <a:moveTo>
                    <a:pt x="51" y="70"/>
                  </a:moveTo>
                  <a:cubicBezTo>
                    <a:pt x="51" y="70"/>
                    <a:pt x="51" y="69"/>
                    <a:pt x="50" y="69"/>
                  </a:cubicBezTo>
                  <a:cubicBezTo>
                    <a:pt x="1" y="69"/>
                    <a:pt x="1" y="69"/>
                    <a:pt x="1" y="69"/>
                  </a:cubicBezTo>
                  <a:cubicBezTo>
                    <a:pt x="0" y="69"/>
                    <a:pt x="0" y="70"/>
                    <a:pt x="0" y="70"/>
                  </a:cubicBezTo>
                  <a:cubicBezTo>
                    <a:pt x="0" y="71"/>
                    <a:pt x="0" y="72"/>
                    <a:pt x="1" y="72"/>
                  </a:cubicBezTo>
                  <a:cubicBezTo>
                    <a:pt x="50" y="72"/>
                    <a:pt x="50" y="72"/>
                    <a:pt x="50" y="72"/>
                  </a:cubicBezTo>
                  <a:cubicBezTo>
                    <a:pt x="51" y="72"/>
                    <a:pt x="51" y="71"/>
                    <a:pt x="51" y="70"/>
                  </a:cubicBezTo>
                  <a:close/>
                  <a:moveTo>
                    <a:pt x="51" y="84"/>
                  </a:moveTo>
                  <a:cubicBezTo>
                    <a:pt x="51" y="84"/>
                    <a:pt x="51" y="83"/>
                    <a:pt x="50" y="83"/>
                  </a:cubicBezTo>
                  <a:cubicBezTo>
                    <a:pt x="1" y="83"/>
                    <a:pt x="1" y="83"/>
                    <a:pt x="1" y="83"/>
                  </a:cubicBezTo>
                  <a:cubicBezTo>
                    <a:pt x="0" y="83"/>
                    <a:pt x="0" y="84"/>
                    <a:pt x="0" y="84"/>
                  </a:cubicBezTo>
                  <a:cubicBezTo>
                    <a:pt x="0" y="85"/>
                    <a:pt x="0" y="86"/>
                    <a:pt x="1" y="86"/>
                  </a:cubicBezTo>
                  <a:cubicBezTo>
                    <a:pt x="50" y="86"/>
                    <a:pt x="50" y="86"/>
                    <a:pt x="50" y="86"/>
                  </a:cubicBezTo>
                  <a:cubicBezTo>
                    <a:pt x="51" y="86"/>
                    <a:pt x="51" y="85"/>
                    <a:pt x="51" y="84"/>
                  </a:cubicBezTo>
                  <a:close/>
                  <a:moveTo>
                    <a:pt x="51" y="98"/>
                  </a:moveTo>
                  <a:cubicBezTo>
                    <a:pt x="51" y="97"/>
                    <a:pt x="51" y="96"/>
                    <a:pt x="50" y="96"/>
                  </a:cubicBezTo>
                  <a:cubicBezTo>
                    <a:pt x="1" y="96"/>
                    <a:pt x="1" y="96"/>
                    <a:pt x="1" y="96"/>
                  </a:cubicBezTo>
                  <a:cubicBezTo>
                    <a:pt x="0" y="96"/>
                    <a:pt x="0" y="97"/>
                    <a:pt x="0" y="98"/>
                  </a:cubicBezTo>
                  <a:cubicBezTo>
                    <a:pt x="0" y="99"/>
                    <a:pt x="0" y="99"/>
                    <a:pt x="1" y="99"/>
                  </a:cubicBezTo>
                  <a:cubicBezTo>
                    <a:pt x="50" y="99"/>
                    <a:pt x="50" y="99"/>
                    <a:pt x="50" y="99"/>
                  </a:cubicBezTo>
                  <a:cubicBezTo>
                    <a:pt x="51" y="99"/>
                    <a:pt x="51" y="99"/>
                    <a:pt x="51" y="98"/>
                  </a:cubicBezTo>
                  <a:close/>
                  <a:moveTo>
                    <a:pt x="51" y="112"/>
                  </a:moveTo>
                  <a:cubicBezTo>
                    <a:pt x="51" y="111"/>
                    <a:pt x="51" y="110"/>
                    <a:pt x="50" y="110"/>
                  </a:cubicBezTo>
                  <a:cubicBezTo>
                    <a:pt x="1" y="110"/>
                    <a:pt x="1" y="110"/>
                    <a:pt x="1" y="110"/>
                  </a:cubicBezTo>
                  <a:cubicBezTo>
                    <a:pt x="0" y="110"/>
                    <a:pt x="0" y="111"/>
                    <a:pt x="0" y="112"/>
                  </a:cubicBezTo>
                  <a:cubicBezTo>
                    <a:pt x="0" y="113"/>
                    <a:pt x="0" y="113"/>
                    <a:pt x="1" y="113"/>
                  </a:cubicBezTo>
                  <a:cubicBezTo>
                    <a:pt x="50" y="113"/>
                    <a:pt x="50" y="113"/>
                    <a:pt x="50" y="113"/>
                  </a:cubicBezTo>
                  <a:cubicBezTo>
                    <a:pt x="51" y="113"/>
                    <a:pt x="51" y="113"/>
                    <a:pt x="51" y="112"/>
                  </a:cubicBezTo>
                  <a:close/>
                  <a:moveTo>
                    <a:pt x="51" y="125"/>
                  </a:moveTo>
                  <a:cubicBezTo>
                    <a:pt x="51" y="124"/>
                    <a:pt x="51" y="124"/>
                    <a:pt x="50" y="124"/>
                  </a:cubicBezTo>
                  <a:cubicBezTo>
                    <a:pt x="1" y="124"/>
                    <a:pt x="1" y="124"/>
                    <a:pt x="1" y="124"/>
                  </a:cubicBezTo>
                  <a:cubicBezTo>
                    <a:pt x="0" y="124"/>
                    <a:pt x="0" y="124"/>
                    <a:pt x="0" y="125"/>
                  </a:cubicBezTo>
                  <a:cubicBezTo>
                    <a:pt x="0" y="126"/>
                    <a:pt x="0" y="127"/>
                    <a:pt x="1" y="127"/>
                  </a:cubicBezTo>
                  <a:cubicBezTo>
                    <a:pt x="50" y="127"/>
                    <a:pt x="50" y="127"/>
                    <a:pt x="50" y="127"/>
                  </a:cubicBezTo>
                  <a:cubicBezTo>
                    <a:pt x="51" y="127"/>
                    <a:pt x="51" y="126"/>
                    <a:pt x="51" y="125"/>
                  </a:cubicBezTo>
                  <a:close/>
                  <a:moveTo>
                    <a:pt x="51" y="139"/>
                  </a:moveTo>
                  <a:cubicBezTo>
                    <a:pt x="51" y="138"/>
                    <a:pt x="51" y="138"/>
                    <a:pt x="50" y="138"/>
                  </a:cubicBezTo>
                  <a:cubicBezTo>
                    <a:pt x="1" y="138"/>
                    <a:pt x="1" y="138"/>
                    <a:pt x="1" y="138"/>
                  </a:cubicBezTo>
                  <a:cubicBezTo>
                    <a:pt x="0" y="138"/>
                    <a:pt x="0" y="138"/>
                    <a:pt x="0" y="139"/>
                  </a:cubicBezTo>
                  <a:cubicBezTo>
                    <a:pt x="0" y="140"/>
                    <a:pt x="0" y="141"/>
                    <a:pt x="1" y="141"/>
                  </a:cubicBezTo>
                  <a:cubicBezTo>
                    <a:pt x="50" y="141"/>
                    <a:pt x="50" y="141"/>
                    <a:pt x="50" y="141"/>
                  </a:cubicBezTo>
                  <a:cubicBezTo>
                    <a:pt x="51" y="141"/>
                    <a:pt x="51" y="140"/>
                    <a:pt x="51" y="139"/>
                  </a:cubicBezTo>
                  <a:close/>
                  <a:moveTo>
                    <a:pt x="51" y="153"/>
                  </a:moveTo>
                  <a:cubicBezTo>
                    <a:pt x="51" y="152"/>
                    <a:pt x="51" y="151"/>
                    <a:pt x="50" y="151"/>
                  </a:cubicBezTo>
                  <a:cubicBezTo>
                    <a:pt x="1" y="151"/>
                    <a:pt x="1" y="151"/>
                    <a:pt x="1" y="151"/>
                  </a:cubicBezTo>
                  <a:cubicBezTo>
                    <a:pt x="0" y="151"/>
                    <a:pt x="0" y="152"/>
                    <a:pt x="0" y="153"/>
                  </a:cubicBezTo>
                  <a:cubicBezTo>
                    <a:pt x="0" y="154"/>
                    <a:pt x="0" y="154"/>
                    <a:pt x="1" y="154"/>
                  </a:cubicBezTo>
                  <a:cubicBezTo>
                    <a:pt x="50" y="154"/>
                    <a:pt x="50" y="154"/>
                    <a:pt x="50" y="154"/>
                  </a:cubicBezTo>
                  <a:cubicBezTo>
                    <a:pt x="51" y="154"/>
                    <a:pt x="51" y="154"/>
                    <a:pt x="51" y="153"/>
                  </a:cubicBezTo>
                  <a:close/>
                  <a:moveTo>
                    <a:pt x="51" y="167"/>
                  </a:moveTo>
                  <a:cubicBezTo>
                    <a:pt x="51" y="166"/>
                    <a:pt x="51" y="165"/>
                    <a:pt x="50" y="165"/>
                  </a:cubicBezTo>
                  <a:cubicBezTo>
                    <a:pt x="1" y="165"/>
                    <a:pt x="1" y="165"/>
                    <a:pt x="1" y="165"/>
                  </a:cubicBezTo>
                  <a:cubicBezTo>
                    <a:pt x="0" y="165"/>
                    <a:pt x="0" y="166"/>
                    <a:pt x="0" y="167"/>
                  </a:cubicBezTo>
                  <a:cubicBezTo>
                    <a:pt x="0" y="168"/>
                    <a:pt x="0" y="168"/>
                    <a:pt x="1" y="168"/>
                  </a:cubicBezTo>
                  <a:cubicBezTo>
                    <a:pt x="50" y="168"/>
                    <a:pt x="50" y="168"/>
                    <a:pt x="50" y="168"/>
                  </a:cubicBezTo>
                  <a:cubicBezTo>
                    <a:pt x="51" y="168"/>
                    <a:pt x="51" y="168"/>
                    <a:pt x="51" y="16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 name="Freeform 19"/>
            <p:cNvSpPr>
              <a:spLocks noEditPoints="1"/>
            </p:cNvSpPr>
            <p:nvPr/>
          </p:nvSpPr>
          <p:spPr bwMode="auto">
            <a:xfrm>
              <a:off x="3408363" y="3783013"/>
              <a:ext cx="1301750" cy="725488"/>
            </a:xfrm>
            <a:custGeom>
              <a:avLst/>
              <a:gdLst>
                <a:gd name="T0" fmla="*/ 548 w 820"/>
                <a:gd name="T1" fmla="*/ 0 h 457"/>
                <a:gd name="T2" fmla="*/ 364 w 820"/>
                <a:gd name="T3" fmla="*/ 0 h 457"/>
                <a:gd name="T4" fmla="*/ 94 w 820"/>
                <a:gd name="T5" fmla="*/ 0 h 457"/>
                <a:gd name="T6" fmla="*/ 0 w 820"/>
                <a:gd name="T7" fmla="*/ 182 h 457"/>
                <a:gd name="T8" fmla="*/ 0 w 820"/>
                <a:gd name="T9" fmla="*/ 366 h 457"/>
                <a:gd name="T10" fmla="*/ 185 w 820"/>
                <a:gd name="T11" fmla="*/ 457 h 457"/>
                <a:gd name="T12" fmla="*/ 454 w 820"/>
                <a:gd name="T13" fmla="*/ 457 h 457"/>
                <a:gd name="T14" fmla="*/ 639 w 820"/>
                <a:gd name="T15" fmla="*/ 457 h 457"/>
                <a:gd name="T16" fmla="*/ 820 w 820"/>
                <a:gd name="T17" fmla="*/ 364 h 457"/>
                <a:gd name="T18" fmla="*/ 820 w 820"/>
                <a:gd name="T19" fmla="*/ 93 h 457"/>
                <a:gd name="T20" fmla="*/ 727 w 820"/>
                <a:gd name="T21" fmla="*/ 2 h 457"/>
                <a:gd name="T22" fmla="*/ 639 w 820"/>
                <a:gd name="T23" fmla="*/ 182 h 457"/>
                <a:gd name="T24" fmla="*/ 639 w 820"/>
                <a:gd name="T25" fmla="*/ 273 h 457"/>
                <a:gd name="T26" fmla="*/ 639 w 820"/>
                <a:gd name="T27" fmla="*/ 364 h 457"/>
                <a:gd name="T28" fmla="*/ 182 w 820"/>
                <a:gd name="T29" fmla="*/ 275 h 457"/>
                <a:gd name="T30" fmla="*/ 182 w 820"/>
                <a:gd name="T31" fmla="*/ 184 h 457"/>
                <a:gd name="T32" fmla="*/ 182 w 820"/>
                <a:gd name="T33" fmla="*/ 93 h 457"/>
                <a:gd name="T34" fmla="*/ 548 w 820"/>
                <a:gd name="T35" fmla="*/ 182 h 457"/>
                <a:gd name="T36" fmla="*/ 548 w 820"/>
                <a:gd name="T37" fmla="*/ 273 h 457"/>
                <a:gd name="T38" fmla="*/ 273 w 820"/>
                <a:gd name="T39" fmla="*/ 184 h 457"/>
                <a:gd name="T40" fmla="*/ 364 w 820"/>
                <a:gd name="T41" fmla="*/ 184 h 457"/>
                <a:gd name="T42" fmla="*/ 454 w 820"/>
                <a:gd name="T43" fmla="*/ 184 h 457"/>
                <a:gd name="T44" fmla="*/ 545 w 820"/>
                <a:gd name="T45" fmla="*/ 184 h 457"/>
                <a:gd name="T46" fmla="*/ 457 w 820"/>
                <a:gd name="T47" fmla="*/ 182 h 457"/>
                <a:gd name="T48" fmla="*/ 366 w 820"/>
                <a:gd name="T49" fmla="*/ 182 h 457"/>
                <a:gd name="T50" fmla="*/ 275 w 820"/>
                <a:gd name="T51" fmla="*/ 182 h 457"/>
                <a:gd name="T52" fmla="*/ 185 w 820"/>
                <a:gd name="T53" fmla="*/ 182 h 457"/>
                <a:gd name="T54" fmla="*/ 273 w 820"/>
                <a:gd name="T55" fmla="*/ 275 h 457"/>
                <a:gd name="T56" fmla="*/ 364 w 820"/>
                <a:gd name="T57" fmla="*/ 275 h 457"/>
                <a:gd name="T58" fmla="*/ 454 w 820"/>
                <a:gd name="T59" fmla="*/ 275 h 457"/>
                <a:gd name="T60" fmla="*/ 545 w 820"/>
                <a:gd name="T61" fmla="*/ 275 h 457"/>
                <a:gd name="T62" fmla="*/ 636 w 820"/>
                <a:gd name="T63" fmla="*/ 275 h 457"/>
                <a:gd name="T64" fmla="*/ 636 w 820"/>
                <a:gd name="T65" fmla="*/ 2 h 457"/>
                <a:gd name="T66" fmla="*/ 545 w 820"/>
                <a:gd name="T67" fmla="*/ 2 h 457"/>
                <a:gd name="T68" fmla="*/ 454 w 820"/>
                <a:gd name="T69" fmla="*/ 2 h 457"/>
                <a:gd name="T70" fmla="*/ 364 w 820"/>
                <a:gd name="T71" fmla="*/ 2 h 457"/>
                <a:gd name="T72" fmla="*/ 273 w 820"/>
                <a:gd name="T73" fmla="*/ 2 h 457"/>
                <a:gd name="T74" fmla="*/ 182 w 820"/>
                <a:gd name="T75" fmla="*/ 2 h 457"/>
                <a:gd name="T76" fmla="*/ 91 w 820"/>
                <a:gd name="T77" fmla="*/ 2 h 457"/>
                <a:gd name="T78" fmla="*/ 91 w 820"/>
                <a:gd name="T79" fmla="*/ 93 h 457"/>
                <a:gd name="T80" fmla="*/ 91 w 820"/>
                <a:gd name="T81" fmla="*/ 184 h 457"/>
                <a:gd name="T82" fmla="*/ 91 w 820"/>
                <a:gd name="T83" fmla="*/ 275 h 457"/>
                <a:gd name="T84" fmla="*/ 3 w 820"/>
                <a:gd name="T85" fmla="*/ 455 h 457"/>
                <a:gd name="T86" fmla="*/ 94 w 820"/>
                <a:gd name="T87" fmla="*/ 455 h 457"/>
                <a:gd name="T88" fmla="*/ 185 w 820"/>
                <a:gd name="T89" fmla="*/ 455 h 457"/>
                <a:gd name="T90" fmla="*/ 275 w 820"/>
                <a:gd name="T91" fmla="*/ 455 h 457"/>
                <a:gd name="T92" fmla="*/ 366 w 820"/>
                <a:gd name="T93" fmla="*/ 455 h 457"/>
                <a:gd name="T94" fmla="*/ 457 w 820"/>
                <a:gd name="T95" fmla="*/ 455 h 457"/>
                <a:gd name="T96" fmla="*/ 548 w 820"/>
                <a:gd name="T97" fmla="*/ 455 h 457"/>
                <a:gd name="T98" fmla="*/ 639 w 820"/>
                <a:gd name="T99" fmla="*/ 455 h 457"/>
                <a:gd name="T100" fmla="*/ 730 w 820"/>
                <a:gd name="T101" fmla="*/ 455 h 457"/>
                <a:gd name="T102" fmla="*/ 730 w 820"/>
                <a:gd name="T103" fmla="*/ 364 h 457"/>
                <a:gd name="T104" fmla="*/ 730 w 820"/>
                <a:gd name="T105" fmla="*/ 273 h 457"/>
                <a:gd name="T106" fmla="*/ 730 w 820"/>
                <a:gd name="T107" fmla="*/ 182 h 457"/>
                <a:gd name="T108" fmla="*/ 730 w 820"/>
                <a:gd name="T109" fmla="*/ 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0" h="457">
                  <a:moveTo>
                    <a:pt x="730" y="0"/>
                  </a:moveTo>
                  <a:lnTo>
                    <a:pt x="727" y="0"/>
                  </a:lnTo>
                  <a:lnTo>
                    <a:pt x="639" y="0"/>
                  </a:lnTo>
                  <a:lnTo>
                    <a:pt x="636" y="0"/>
                  </a:lnTo>
                  <a:lnTo>
                    <a:pt x="548" y="0"/>
                  </a:lnTo>
                  <a:lnTo>
                    <a:pt x="545" y="0"/>
                  </a:lnTo>
                  <a:lnTo>
                    <a:pt x="457" y="0"/>
                  </a:lnTo>
                  <a:lnTo>
                    <a:pt x="454" y="0"/>
                  </a:lnTo>
                  <a:lnTo>
                    <a:pt x="366" y="0"/>
                  </a:lnTo>
                  <a:lnTo>
                    <a:pt x="364" y="0"/>
                  </a:lnTo>
                  <a:lnTo>
                    <a:pt x="275" y="0"/>
                  </a:lnTo>
                  <a:lnTo>
                    <a:pt x="273" y="0"/>
                  </a:lnTo>
                  <a:lnTo>
                    <a:pt x="185" y="0"/>
                  </a:lnTo>
                  <a:lnTo>
                    <a:pt x="182" y="0"/>
                  </a:lnTo>
                  <a:lnTo>
                    <a:pt x="94" y="0"/>
                  </a:lnTo>
                  <a:lnTo>
                    <a:pt x="91" y="0"/>
                  </a:lnTo>
                  <a:lnTo>
                    <a:pt x="0" y="0"/>
                  </a:lnTo>
                  <a:lnTo>
                    <a:pt x="0" y="91"/>
                  </a:lnTo>
                  <a:lnTo>
                    <a:pt x="0" y="93"/>
                  </a:lnTo>
                  <a:lnTo>
                    <a:pt x="0" y="182"/>
                  </a:lnTo>
                  <a:lnTo>
                    <a:pt x="0" y="184"/>
                  </a:lnTo>
                  <a:lnTo>
                    <a:pt x="0" y="273"/>
                  </a:lnTo>
                  <a:lnTo>
                    <a:pt x="0" y="275"/>
                  </a:lnTo>
                  <a:lnTo>
                    <a:pt x="0" y="364"/>
                  </a:lnTo>
                  <a:lnTo>
                    <a:pt x="0" y="366"/>
                  </a:lnTo>
                  <a:lnTo>
                    <a:pt x="0" y="457"/>
                  </a:lnTo>
                  <a:lnTo>
                    <a:pt x="91" y="457"/>
                  </a:lnTo>
                  <a:lnTo>
                    <a:pt x="94" y="457"/>
                  </a:lnTo>
                  <a:lnTo>
                    <a:pt x="182" y="457"/>
                  </a:lnTo>
                  <a:lnTo>
                    <a:pt x="185" y="457"/>
                  </a:lnTo>
                  <a:lnTo>
                    <a:pt x="273" y="457"/>
                  </a:lnTo>
                  <a:lnTo>
                    <a:pt x="275" y="457"/>
                  </a:lnTo>
                  <a:lnTo>
                    <a:pt x="364" y="457"/>
                  </a:lnTo>
                  <a:lnTo>
                    <a:pt x="366" y="457"/>
                  </a:lnTo>
                  <a:lnTo>
                    <a:pt x="454" y="457"/>
                  </a:lnTo>
                  <a:lnTo>
                    <a:pt x="457" y="457"/>
                  </a:lnTo>
                  <a:lnTo>
                    <a:pt x="545" y="457"/>
                  </a:lnTo>
                  <a:lnTo>
                    <a:pt x="548" y="457"/>
                  </a:lnTo>
                  <a:lnTo>
                    <a:pt x="636" y="457"/>
                  </a:lnTo>
                  <a:lnTo>
                    <a:pt x="639" y="457"/>
                  </a:lnTo>
                  <a:lnTo>
                    <a:pt x="727" y="457"/>
                  </a:lnTo>
                  <a:lnTo>
                    <a:pt x="730" y="457"/>
                  </a:lnTo>
                  <a:lnTo>
                    <a:pt x="820" y="457"/>
                  </a:lnTo>
                  <a:lnTo>
                    <a:pt x="820" y="366"/>
                  </a:lnTo>
                  <a:lnTo>
                    <a:pt x="820" y="364"/>
                  </a:lnTo>
                  <a:lnTo>
                    <a:pt x="820" y="275"/>
                  </a:lnTo>
                  <a:lnTo>
                    <a:pt x="820" y="273"/>
                  </a:lnTo>
                  <a:lnTo>
                    <a:pt x="820" y="184"/>
                  </a:lnTo>
                  <a:lnTo>
                    <a:pt x="820" y="182"/>
                  </a:lnTo>
                  <a:lnTo>
                    <a:pt x="820" y="93"/>
                  </a:lnTo>
                  <a:lnTo>
                    <a:pt x="820" y="91"/>
                  </a:lnTo>
                  <a:lnTo>
                    <a:pt x="820" y="0"/>
                  </a:lnTo>
                  <a:lnTo>
                    <a:pt x="730" y="0"/>
                  </a:lnTo>
                  <a:close/>
                  <a:moveTo>
                    <a:pt x="639" y="2"/>
                  </a:moveTo>
                  <a:lnTo>
                    <a:pt x="727" y="2"/>
                  </a:lnTo>
                  <a:lnTo>
                    <a:pt x="727" y="91"/>
                  </a:lnTo>
                  <a:lnTo>
                    <a:pt x="639" y="91"/>
                  </a:lnTo>
                  <a:lnTo>
                    <a:pt x="639" y="2"/>
                  </a:lnTo>
                  <a:close/>
                  <a:moveTo>
                    <a:pt x="727" y="182"/>
                  </a:moveTo>
                  <a:lnTo>
                    <a:pt x="639" y="182"/>
                  </a:lnTo>
                  <a:lnTo>
                    <a:pt x="639" y="93"/>
                  </a:lnTo>
                  <a:lnTo>
                    <a:pt x="727" y="93"/>
                  </a:lnTo>
                  <a:lnTo>
                    <a:pt x="727" y="182"/>
                  </a:lnTo>
                  <a:close/>
                  <a:moveTo>
                    <a:pt x="727" y="273"/>
                  </a:moveTo>
                  <a:lnTo>
                    <a:pt x="639" y="273"/>
                  </a:lnTo>
                  <a:lnTo>
                    <a:pt x="639" y="184"/>
                  </a:lnTo>
                  <a:lnTo>
                    <a:pt x="727" y="184"/>
                  </a:lnTo>
                  <a:lnTo>
                    <a:pt x="727" y="273"/>
                  </a:lnTo>
                  <a:close/>
                  <a:moveTo>
                    <a:pt x="727" y="364"/>
                  </a:moveTo>
                  <a:lnTo>
                    <a:pt x="639" y="364"/>
                  </a:lnTo>
                  <a:lnTo>
                    <a:pt x="639" y="275"/>
                  </a:lnTo>
                  <a:lnTo>
                    <a:pt x="727" y="275"/>
                  </a:lnTo>
                  <a:lnTo>
                    <a:pt x="727" y="364"/>
                  </a:lnTo>
                  <a:close/>
                  <a:moveTo>
                    <a:pt x="94" y="275"/>
                  </a:moveTo>
                  <a:lnTo>
                    <a:pt x="182" y="275"/>
                  </a:lnTo>
                  <a:lnTo>
                    <a:pt x="182" y="364"/>
                  </a:lnTo>
                  <a:lnTo>
                    <a:pt x="94" y="364"/>
                  </a:lnTo>
                  <a:lnTo>
                    <a:pt x="94" y="275"/>
                  </a:lnTo>
                  <a:close/>
                  <a:moveTo>
                    <a:pt x="94" y="184"/>
                  </a:moveTo>
                  <a:lnTo>
                    <a:pt x="182" y="184"/>
                  </a:lnTo>
                  <a:lnTo>
                    <a:pt x="182" y="273"/>
                  </a:lnTo>
                  <a:lnTo>
                    <a:pt x="94" y="273"/>
                  </a:lnTo>
                  <a:lnTo>
                    <a:pt x="94" y="184"/>
                  </a:lnTo>
                  <a:close/>
                  <a:moveTo>
                    <a:pt x="94" y="93"/>
                  </a:moveTo>
                  <a:lnTo>
                    <a:pt x="182" y="93"/>
                  </a:lnTo>
                  <a:lnTo>
                    <a:pt x="182" y="182"/>
                  </a:lnTo>
                  <a:lnTo>
                    <a:pt x="94" y="182"/>
                  </a:lnTo>
                  <a:lnTo>
                    <a:pt x="94" y="93"/>
                  </a:lnTo>
                  <a:close/>
                  <a:moveTo>
                    <a:pt x="636" y="182"/>
                  </a:moveTo>
                  <a:lnTo>
                    <a:pt x="548" y="182"/>
                  </a:lnTo>
                  <a:lnTo>
                    <a:pt x="548" y="93"/>
                  </a:lnTo>
                  <a:lnTo>
                    <a:pt x="636" y="93"/>
                  </a:lnTo>
                  <a:lnTo>
                    <a:pt x="636" y="182"/>
                  </a:lnTo>
                  <a:close/>
                  <a:moveTo>
                    <a:pt x="636" y="273"/>
                  </a:moveTo>
                  <a:lnTo>
                    <a:pt x="548" y="273"/>
                  </a:lnTo>
                  <a:lnTo>
                    <a:pt x="548" y="184"/>
                  </a:lnTo>
                  <a:lnTo>
                    <a:pt x="636" y="184"/>
                  </a:lnTo>
                  <a:lnTo>
                    <a:pt x="636" y="273"/>
                  </a:lnTo>
                  <a:close/>
                  <a:moveTo>
                    <a:pt x="185" y="184"/>
                  </a:moveTo>
                  <a:lnTo>
                    <a:pt x="273" y="184"/>
                  </a:lnTo>
                  <a:lnTo>
                    <a:pt x="273" y="273"/>
                  </a:lnTo>
                  <a:lnTo>
                    <a:pt x="185" y="273"/>
                  </a:lnTo>
                  <a:lnTo>
                    <a:pt x="185" y="184"/>
                  </a:lnTo>
                  <a:close/>
                  <a:moveTo>
                    <a:pt x="275" y="184"/>
                  </a:moveTo>
                  <a:lnTo>
                    <a:pt x="364" y="184"/>
                  </a:lnTo>
                  <a:lnTo>
                    <a:pt x="364" y="273"/>
                  </a:lnTo>
                  <a:lnTo>
                    <a:pt x="275" y="273"/>
                  </a:lnTo>
                  <a:lnTo>
                    <a:pt x="275" y="184"/>
                  </a:lnTo>
                  <a:close/>
                  <a:moveTo>
                    <a:pt x="366" y="184"/>
                  </a:moveTo>
                  <a:lnTo>
                    <a:pt x="454" y="184"/>
                  </a:lnTo>
                  <a:lnTo>
                    <a:pt x="454" y="273"/>
                  </a:lnTo>
                  <a:lnTo>
                    <a:pt x="366" y="273"/>
                  </a:lnTo>
                  <a:lnTo>
                    <a:pt x="366" y="184"/>
                  </a:lnTo>
                  <a:close/>
                  <a:moveTo>
                    <a:pt x="457" y="184"/>
                  </a:moveTo>
                  <a:lnTo>
                    <a:pt x="545" y="184"/>
                  </a:lnTo>
                  <a:lnTo>
                    <a:pt x="545" y="273"/>
                  </a:lnTo>
                  <a:lnTo>
                    <a:pt x="457" y="273"/>
                  </a:lnTo>
                  <a:lnTo>
                    <a:pt x="457" y="184"/>
                  </a:lnTo>
                  <a:close/>
                  <a:moveTo>
                    <a:pt x="545" y="182"/>
                  </a:moveTo>
                  <a:lnTo>
                    <a:pt x="457" y="182"/>
                  </a:lnTo>
                  <a:lnTo>
                    <a:pt x="457" y="93"/>
                  </a:lnTo>
                  <a:lnTo>
                    <a:pt x="545" y="93"/>
                  </a:lnTo>
                  <a:lnTo>
                    <a:pt x="545" y="182"/>
                  </a:lnTo>
                  <a:close/>
                  <a:moveTo>
                    <a:pt x="454" y="182"/>
                  </a:moveTo>
                  <a:lnTo>
                    <a:pt x="366" y="182"/>
                  </a:lnTo>
                  <a:lnTo>
                    <a:pt x="366" y="93"/>
                  </a:lnTo>
                  <a:lnTo>
                    <a:pt x="454" y="93"/>
                  </a:lnTo>
                  <a:lnTo>
                    <a:pt x="454" y="182"/>
                  </a:lnTo>
                  <a:close/>
                  <a:moveTo>
                    <a:pt x="364" y="182"/>
                  </a:moveTo>
                  <a:lnTo>
                    <a:pt x="275" y="182"/>
                  </a:lnTo>
                  <a:lnTo>
                    <a:pt x="275" y="93"/>
                  </a:lnTo>
                  <a:lnTo>
                    <a:pt x="364" y="93"/>
                  </a:lnTo>
                  <a:lnTo>
                    <a:pt x="364" y="182"/>
                  </a:lnTo>
                  <a:close/>
                  <a:moveTo>
                    <a:pt x="273" y="182"/>
                  </a:moveTo>
                  <a:lnTo>
                    <a:pt x="185" y="182"/>
                  </a:lnTo>
                  <a:lnTo>
                    <a:pt x="185" y="93"/>
                  </a:lnTo>
                  <a:lnTo>
                    <a:pt x="273" y="93"/>
                  </a:lnTo>
                  <a:lnTo>
                    <a:pt x="273" y="182"/>
                  </a:lnTo>
                  <a:close/>
                  <a:moveTo>
                    <a:pt x="185" y="275"/>
                  </a:moveTo>
                  <a:lnTo>
                    <a:pt x="273" y="275"/>
                  </a:lnTo>
                  <a:lnTo>
                    <a:pt x="273" y="364"/>
                  </a:lnTo>
                  <a:lnTo>
                    <a:pt x="185" y="364"/>
                  </a:lnTo>
                  <a:lnTo>
                    <a:pt x="185" y="275"/>
                  </a:lnTo>
                  <a:close/>
                  <a:moveTo>
                    <a:pt x="275" y="275"/>
                  </a:moveTo>
                  <a:lnTo>
                    <a:pt x="364" y="275"/>
                  </a:lnTo>
                  <a:lnTo>
                    <a:pt x="364" y="364"/>
                  </a:lnTo>
                  <a:lnTo>
                    <a:pt x="275" y="364"/>
                  </a:lnTo>
                  <a:lnTo>
                    <a:pt x="275" y="275"/>
                  </a:lnTo>
                  <a:close/>
                  <a:moveTo>
                    <a:pt x="366" y="275"/>
                  </a:moveTo>
                  <a:lnTo>
                    <a:pt x="454" y="275"/>
                  </a:lnTo>
                  <a:lnTo>
                    <a:pt x="454" y="364"/>
                  </a:lnTo>
                  <a:lnTo>
                    <a:pt x="366" y="364"/>
                  </a:lnTo>
                  <a:lnTo>
                    <a:pt x="366" y="275"/>
                  </a:lnTo>
                  <a:close/>
                  <a:moveTo>
                    <a:pt x="457" y="275"/>
                  </a:moveTo>
                  <a:lnTo>
                    <a:pt x="545" y="275"/>
                  </a:lnTo>
                  <a:lnTo>
                    <a:pt x="545" y="364"/>
                  </a:lnTo>
                  <a:lnTo>
                    <a:pt x="457" y="364"/>
                  </a:lnTo>
                  <a:lnTo>
                    <a:pt x="457" y="275"/>
                  </a:lnTo>
                  <a:close/>
                  <a:moveTo>
                    <a:pt x="548" y="275"/>
                  </a:moveTo>
                  <a:lnTo>
                    <a:pt x="636" y="275"/>
                  </a:lnTo>
                  <a:lnTo>
                    <a:pt x="636" y="364"/>
                  </a:lnTo>
                  <a:lnTo>
                    <a:pt x="548" y="364"/>
                  </a:lnTo>
                  <a:lnTo>
                    <a:pt x="548" y="275"/>
                  </a:lnTo>
                  <a:close/>
                  <a:moveTo>
                    <a:pt x="548" y="2"/>
                  </a:moveTo>
                  <a:lnTo>
                    <a:pt x="636" y="2"/>
                  </a:lnTo>
                  <a:lnTo>
                    <a:pt x="636" y="91"/>
                  </a:lnTo>
                  <a:lnTo>
                    <a:pt x="548" y="91"/>
                  </a:lnTo>
                  <a:lnTo>
                    <a:pt x="548" y="2"/>
                  </a:lnTo>
                  <a:close/>
                  <a:moveTo>
                    <a:pt x="457" y="2"/>
                  </a:moveTo>
                  <a:lnTo>
                    <a:pt x="545" y="2"/>
                  </a:lnTo>
                  <a:lnTo>
                    <a:pt x="545" y="91"/>
                  </a:lnTo>
                  <a:lnTo>
                    <a:pt x="457" y="91"/>
                  </a:lnTo>
                  <a:lnTo>
                    <a:pt x="457" y="2"/>
                  </a:lnTo>
                  <a:close/>
                  <a:moveTo>
                    <a:pt x="366" y="2"/>
                  </a:moveTo>
                  <a:lnTo>
                    <a:pt x="454" y="2"/>
                  </a:lnTo>
                  <a:lnTo>
                    <a:pt x="454" y="91"/>
                  </a:lnTo>
                  <a:lnTo>
                    <a:pt x="366" y="91"/>
                  </a:lnTo>
                  <a:lnTo>
                    <a:pt x="366" y="2"/>
                  </a:lnTo>
                  <a:close/>
                  <a:moveTo>
                    <a:pt x="275" y="2"/>
                  </a:moveTo>
                  <a:lnTo>
                    <a:pt x="364" y="2"/>
                  </a:lnTo>
                  <a:lnTo>
                    <a:pt x="364" y="91"/>
                  </a:lnTo>
                  <a:lnTo>
                    <a:pt x="275" y="91"/>
                  </a:lnTo>
                  <a:lnTo>
                    <a:pt x="275" y="2"/>
                  </a:lnTo>
                  <a:close/>
                  <a:moveTo>
                    <a:pt x="185" y="2"/>
                  </a:moveTo>
                  <a:lnTo>
                    <a:pt x="273" y="2"/>
                  </a:lnTo>
                  <a:lnTo>
                    <a:pt x="273" y="91"/>
                  </a:lnTo>
                  <a:lnTo>
                    <a:pt x="185" y="91"/>
                  </a:lnTo>
                  <a:lnTo>
                    <a:pt x="185" y="2"/>
                  </a:lnTo>
                  <a:close/>
                  <a:moveTo>
                    <a:pt x="94" y="2"/>
                  </a:moveTo>
                  <a:lnTo>
                    <a:pt x="182" y="2"/>
                  </a:lnTo>
                  <a:lnTo>
                    <a:pt x="182" y="91"/>
                  </a:lnTo>
                  <a:lnTo>
                    <a:pt x="94" y="91"/>
                  </a:lnTo>
                  <a:lnTo>
                    <a:pt x="94" y="2"/>
                  </a:lnTo>
                  <a:close/>
                  <a:moveTo>
                    <a:pt x="3" y="2"/>
                  </a:moveTo>
                  <a:lnTo>
                    <a:pt x="91" y="2"/>
                  </a:lnTo>
                  <a:lnTo>
                    <a:pt x="91" y="91"/>
                  </a:lnTo>
                  <a:lnTo>
                    <a:pt x="3" y="91"/>
                  </a:lnTo>
                  <a:lnTo>
                    <a:pt x="3" y="2"/>
                  </a:lnTo>
                  <a:close/>
                  <a:moveTo>
                    <a:pt x="3" y="93"/>
                  </a:moveTo>
                  <a:lnTo>
                    <a:pt x="91" y="93"/>
                  </a:lnTo>
                  <a:lnTo>
                    <a:pt x="91" y="182"/>
                  </a:lnTo>
                  <a:lnTo>
                    <a:pt x="3" y="182"/>
                  </a:lnTo>
                  <a:lnTo>
                    <a:pt x="3" y="93"/>
                  </a:lnTo>
                  <a:close/>
                  <a:moveTo>
                    <a:pt x="3" y="184"/>
                  </a:moveTo>
                  <a:lnTo>
                    <a:pt x="91" y="184"/>
                  </a:lnTo>
                  <a:lnTo>
                    <a:pt x="91" y="273"/>
                  </a:lnTo>
                  <a:lnTo>
                    <a:pt x="3" y="273"/>
                  </a:lnTo>
                  <a:lnTo>
                    <a:pt x="3" y="184"/>
                  </a:lnTo>
                  <a:close/>
                  <a:moveTo>
                    <a:pt x="3" y="275"/>
                  </a:moveTo>
                  <a:lnTo>
                    <a:pt x="91" y="275"/>
                  </a:lnTo>
                  <a:lnTo>
                    <a:pt x="91" y="364"/>
                  </a:lnTo>
                  <a:lnTo>
                    <a:pt x="3" y="364"/>
                  </a:lnTo>
                  <a:lnTo>
                    <a:pt x="3" y="275"/>
                  </a:lnTo>
                  <a:close/>
                  <a:moveTo>
                    <a:pt x="91" y="455"/>
                  </a:moveTo>
                  <a:lnTo>
                    <a:pt x="3" y="455"/>
                  </a:lnTo>
                  <a:lnTo>
                    <a:pt x="3" y="366"/>
                  </a:lnTo>
                  <a:lnTo>
                    <a:pt x="91" y="366"/>
                  </a:lnTo>
                  <a:lnTo>
                    <a:pt x="91" y="455"/>
                  </a:lnTo>
                  <a:close/>
                  <a:moveTo>
                    <a:pt x="182" y="455"/>
                  </a:moveTo>
                  <a:lnTo>
                    <a:pt x="94" y="455"/>
                  </a:lnTo>
                  <a:lnTo>
                    <a:pt x="94" y="366"/>
                  </a:lnTo>
                  <a:lnTo>
                    <a:pt x="182" y="366"/>
                  </a:lnTo>
                  <a:lnTo>
                    <a:pt x="182" y="455"/>
                  </a:lnTo>
                  <a:close/>
                  <a:moveTo>
                    <a:pt x="273" y="455"/>
                  </a:moveTo>
                  <a:lnTo>
                    <a:pt x="185" y="455"/>
                  </a:lnTo>
                  <a:lnTo>
                    <a:pt x="185" y="366"/>
                  </a:lnTo>
                  <a:lnTo>
                    <a:pt x="273" y="366"/>
                  </a:lnTo>
                  <a:lnTo>
                    <a:pt x="273" y="455"/>
                  </a:lnTo>
                  <a:close/>
                  <a:moveTo>
                    <a:pt x="364" y="455"/>
                  </a:moveTo>
                  <a:lnTo>
                    <a:pt x="275" y="455"/>
                  </a:lnTo>
                  <a:lnTo>
                    <a:pt x="275" y="366"/>
                  </a:lnTo>
                  <a:lnTo>
                    <a:pt x="364" y="366"/>
                  </a:lnTo>
                  <a:lnTo>
                    <a:pt x="364" y="455"/>
                  </a:lnTo>
                  <a:close/>
                  <a:moveTo>
                    <a:pt x="454" y="455"/>
                  </a:moveTo>
                  <a:lnTo>
                    <a:pt x="366" y="455"/>
                  </a:lnTo>
                  <a:lnTo>
                    <a:pt x="366" y="366"/>
                  </a:lnTo>
                  <a:lnTo>
                    <a:pt x="454" y="366"/>
                  </a:lnTo>
                  <a:lnTo>
                    <a:pt x="454" y="455"/>
                  </a:lnTo>
                  <a:close/>
                  <a:moveTo>
                    <a:pt x="545" y="455"/>
                  </a:moveTo>
                  <a:lnTo>
                    <a:pt x="457" y="455"/>
                  </a:lnTo>
                  <a:lnTo>
                    <a:pt x="457" y="366"/>
                  </a:lnTo>
                  <a:lnTo>
                    <a:pt x="545" y="366"/>
                  </a:lnTo>
                  <a:lnTo>
                    <a:pt x="545" y="455"/>
                  </a:lnTo>
                  <a:close/>
                  <a:moveTo>
                    <a:pt x="636" y="455"/>
                  </a:moveTo>
                  <a:lnTo>
                    <a:pt x="548" y="455"/>
                  </a:lnTo>
                  <a:lnTo>
                    <a:pt x="548" y="366"/>
                  </a:lnTo>
                  <a:lnTo>
                    <a:pt x="636" y="366"/>
                  </a:lnTo>
                  <a:lnTo>
                    <a:pt x="636" y="455"/>
                  </a:lnTo>
                  <a:close/>
                  <a:moveTo>
                    <a:pt x="727" y="455"/>
                  </a:moveTo>
                  <a:lnTo>
                    <a:pt x="639" y="455"/>
                  </a:lnTo>
                  <a:lnTo>
                    <a:pt x="639" y="366"/>
                  </a:lnTo>
                  <a:lnTo>
                    <a:pt x="727" y="366"/>
                  </a:lnTo>
                  <a:lnTo>
                    <a:pt x="727" y="455"/>
                  </a:lnTo>
                  <a:close/>
                  <a:moveTo>
                    <a:pt x="818" y="455"/>
                  </a:moveTo>
                  <a:lnTo>
                    <a:pt x="730" y="455"/>
                  </a:lnTo>
                  <a:lnTo>
                    <a:pt x="730" y="366"/>
                  </a:lnTo>
                  <a:lnTo>
                    <a:pt x="818" y="366"/>
                  </a:lnTo>
                  <a:lnTo>
                    <a:pt x="818" y="455"/>
                  </a:lnTo>
                  <a:close/>
                  <a:moveTo>
                    <a:pt x="818" y="364"/>
                  </a:moveTo>
                  <a:lnTo>
                    <a:pt x="730" y="364"/>
                  </a:lnTo>
                  <a:lnTo>
                    <a:pt x="730" y="275"/>
                  </a:lnTo>
                  <a:lnTo>
                    <a:pt x="818" y="275"/>
                  </a:lnTo>
                  <a:lnTo>
                    <a:pt x="818" y="364"/>
                  </a:lnTo>
                  <a:close/>
                  <a:moveTo>
                    <a:pt x="818" y="273"/>
                  </a:moveTo>
                  <a:lnTo>
                    <a:pt x="730" y="273"/>
                  </a:lnTo>
                  <a:lnTo>
                    <a:pt x="730" y="184"/>
                  </a:lnTo>
                  <a:lnTo>
                    <a:pt x="818" y="184"/>
                  </a:lnTo>
                  <a:lnTo>
                    <a:pt x="818" y="273"/>
                  </a:lnTo>
                  <a:close/>
                  <a:moveTo>
                    <a:pt x="818" y="182"/>
                  </a:moveTo>
                  <a:lnTo>
                    <a:pt x="730" y="182"/>
                  </a:lnTo>
                  <a:lnTo>
                    <a:pt x="730" y="93"/>
                  </a:lnTo>
                  <a:lnTo>
                    <a:pt x="818" y="93"/>
                  </a:lnTo>
                  <a:lnTo>
                    <a:pt x="818" y="182"/>
                  </a:lnTo>
                  <a:close/>
                  <a:moveTo>
                    <a:pt x="730" y="91"/>
                  </a:moveTo>
                  <a:lnTo>
                    <a:pt x="730" y="2"/>
                  </a:lnTo>
                  <a:lnTo>
                    <a:pt x="818" y="2"/>
                  </a:lnTo>
                  <a:lnTo>
                    <a:pt x="818" y="91"/>
                  </a:lnTo>
                  <a:lnTo>
                    <a:pt x="730" y="9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 name="Rectangle 20"/>
            <p:cNvSpPr>
              <a:spLocks noChangeArrowheads="1"/>
            </p:cNvSpPr>
            <p:nvPr/>
          </p:nvSpPr>
          <p:spPr bwMode="auto">
            <a:xfrm>
              <a:off x="3527425" y="4279900"/>
              <a:ext cx="30163" cy="228600"/>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 name="Rectangle 21"/>
            <p:cNvSpPr>
              <a:spLocks noChangeArrowheads="1"/>
            </p:cNvSpPr>
            <p:nvPr/>
          </p:nvSpPr>
          <p:spPr bwMode="auto">
            <a:xfrm>
              <a:off x="3502025" y="4376738"/>
              <a:ext cx="25400" cy="131763"/>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 name="Rectangle 22"/>
            <p:cNvSpPr>
              <a:spLocks noChangeArrowheads="1"/>
            </p:cNvSpPr>
            <p:nvPr/>
          </p:nvSpPr>
          <p:spPr bwMode="auto">
            <a:xfrm>
              <a:off x="3671888" y="4143375"/>
              <a:ext cx="30163" cy="365125"/>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 name="Rectangle 23"/>
            <p:cNvSpPr>
              <a:spLocks noChangeArrowheads="1"/>
            </p:cNvSpPr>
            <p:nvPr/>
          </p:nvSpPr>
          <p:spPr bwMode="auto">
            <a:xfrm>
              <a:off x="3646488" y="4267200"/>
              <a:ext cx="25400" cy="241300"/>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 name="Rectangle 24"/>
            <p:cNvSpPr>
              <a:spLocks noChangeArrowheads="1"/>
            </p:cNvSpPr>
            <p:nvPr/>
          </p:nvSpPr>
          <p:spPr bwMode="auto">
            <a:xfrm>
              <a:off x="3816350" y="4343400"/>
              <a:ext cx="28575" cy="165100"/>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 name="Rectangle 25"/>
            <p:cNvSpPr>
              <a:spLocks noChangeArrowheads="1"/>
            </p:cNvSpPr>
            <p:nvPr/>
          </p:nvSpPr>
          <p:spPr bwMode="auto">
            <a:xfrm>
              <a:off x="3790950" y="4429125"/>
              <a:ext cx="25400" cy="79375"/>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 name="Rectangle 26"/>
            <p:cNvSpPr>
              <a:spLocks noChangeArrowheads="1"/>
            </p:cNvSpPr>
            <p:nvPr/>
          </p:nvSpPr>
          <p:spPr bwMode="auto">
            <a:xfrm>
              <a:off x="3960813" y="4249738"/>
              <a:ext cx="28575" cy="258763"/>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 name="Rectangle 27"/>
            <p:cNvSpPr>
              <a:spLocks noChangeArrowheads="1"/>
            </p:cNvSpPr>
            <p:nvPr/>
          </p:nvSpPr>
          <p:spPr bwMode="auto">
            <a:xfrm>
              <a:off x="3935413" y="4351338"/>
              <a:ext cx="25400" cy="157163"/>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 name="Rectangle 28"/>
            <p:cNvSpPr>
              <a:spLocks noChangeArrowheads="1"/>
            </p:cNvSpPr>
            <p:nvPr/>
          </p:nvSpPr>
          <p:spPr bwMode="auto">
            <a:xfrm>
              <a:off x="4103688" y="4021138"/>
              <a:ext cx="25400" cy="487363"/>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 name="Rectangle 29"/>
            <p:cNvSpPr>
              <a:spLocks noChangeArrowheads="1"/>
            </p:cNvSpPr>
            <p:nvPr/>
          </p:nvSpPr>
          <p:spPr bwMode="auto">
            <a:xfrm>
              <a:off x="4078288" y="4165600"/>
              <a:ext cx="25400" cy="342900"/>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 name="Rectangle 30"/>
            <p:cNvSpPr>
              <a:spLocks noChangeArrowheads="1"/>
            </p:cNvSpPr>
            <p:nvPr/>
          </p:nvSpPr>
          <p:spPr bwMode="auto">
            <a:xfrm>
              <a:off x="4248150" y="4130675"/>
              <a:ext cx="25400" cy="377825"/>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 name="Rectangle 31"/>
            <p:cNvSpPr>
              <a:spLocks noChangeArrowheads="1"/>
            </p:cNvSpPr>
            <p:nvPr/>
          </p:nvSpPr>
          <p:spPr bwMode="auto">
            <a:xfrm>
              <a:off x="4222750" y="4254500"/>
              <a:ext cx="25400" cy="254000"/>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 name="Rectangle 32"/>
            <p:cNvSpPr>
              <a:spLocks noChangeArrowheads="1"/>
            </p:cNvSpPr>
            <p:nvPr/>
          </p:nvSpPr>
          <p:spPr bwMode="auto">
            <a:xfrm>
              <a:off x="4392613" y="4310063"/>
              <a:ext cx="25400" cy="198438"/>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 name="Rectangle 33"/>
            <p:cNvSpPr>
              <a:spLocks noChangeArrowheads="1"/>
            </p:cNvSpPr>
            <p:nvPr/>
          </p:nvSpPr>
          <p:spPr bwMode="auto">
            <a:xfrm>
              <a:off x="4367213" y="4398963"/>
              <a:ext cx="25400" cy="109538"/>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 name="Rectangle 34"/>
            <p:cNvSpPr>
              <a:spLocks noChangeArrowheads="1"/>
            </p:cNvSpPr>
            <p:nvPr/>
          </p:nvSpPr>
          <p:spPr bwMode="auto">
            <a:xfrm>
              <a:off x="4537075" y="4257675"/>
              <a:ext cx="25400" cy="250825"/>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 name="Rectangle 35"/>
            <p:cNvSpPr>
              <a:spLocks noChangeArrowheads="1"/>
            </p:cNvSpPr>
            <p:nvPr/>
          </p:nvSpPr>
          <p:spPr bwMode="auto">
            <a:xfrm>
              <a:off x="4511675" y="4356100"/>
              <a:ext cx="25400" cy="152400"/>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 name="Rectangle 36"/>
            <p:cNvSpPr>
              <a:spLocks noChangeArrowheads="1"/>
            </p:cNvSpPr>
            <p:nvPr/>
          </p:nvSpPr>
          <p:spPr bwMode="auto">
            <a:xfrm>
              <a:off x="4681538" y="4148138"/>
              <a:ext cx="25400" cy="360363"/>
            </a:xfrm>
            <a:prstGeom prst="rect">
              <a:avLst/>
            </a:prstGeom>
            <a:solidFill>
              <a:srgbClr val="404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 name="Rectangle 37"/>
            <p:cNvSpPr>
              <a:spLocks noChangeArrowheads="1"/>
            </p:cNvSpPr>
            <p:nvPr/>
          </p:nvSpPr>
          <p:spPr bwMode="auto">
            <a:xfrm>
              <a:off x="4656138" y="4267200"/>
              <a:ext cx="25400" cy="241300"/>
            </a:xfrm>
            <a:prstGeom prst="rect">
              <a:avLst/>
            </a:prstGeom>
            <a:solidFill>
              <a:srgbClr val="FF2E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 name="Freeform 38"/>
            <p:cNvSpPr>
              <a:spLocks/>
            </p:cNvSpPr>
            <p:nvPr/>
          </p:nvSpPr>
          <p:spPr bwMode="auto">
            <a:xfrm>
              <a:off x="5668963" y="2108200"/>
              <a:ext cx="1725613" cy="1168400"/>
            </a:xfrm>
            <a:custGeom>
              <a:avLst/>
              <a:gdLst>
                <a:gd name="T0" fmla="*/ 382 w 407"/>
                <a:gd name="T1" fmla="*/ 275 h 275"/>
                <a:gd name="T2" fmla="*/ 25 w 407"/>
                <a:gd name="T3" fmla="*/ 275 h 275"/>
                <a:gd name="T4" fmla="*/ 0 w 407"/>
                <a:gd name="T5" fmla="*/ 250 h 275"/>
                <a:gd name="T6" fmla="*/ 0 w 407"/>
                <a:gd name="T7" fmla="*/ 25 h 275"/>
                <a:gd name="T8" fmla="*/ 25 w 407"/>
                <a:gd name="T9" fmla="*/ 0 h 275"/>
                <a:gd name="T10" fmla="*/ 382 w 407"/>
                <a:gd name="T11" fmla="*/ 0 h 275"/>
                <a:gd name="T12" fmla="*/ 407 w 407"/>
                <a:gd name="T13" fmla="*/ 25 h 275"/>
                <a:gd name="T14" fmla="*/ 407 w 407"/>
                <a:gd name="T15" fmla="*/ 250 h 275"/>
                <a:gd name="T16" fmla="*/ 382 w 40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275">
                  <a:moveTo>
                    <a:pt x="382" y="275"/>
                  </a:moveTo>
                  <a:cubicBezTo>
                    <a:pt x="25" y="275"/>
                    <a:pt x="25" y="275"/>
                    <a:pt x="25" y="275"/>
                  </a:cubicBezTo>
                  <a:cubicBezTo>
                    <a:pt x="11" y="275"/>
                    <a:pt x="0" y="264"/>
                    <a:pt x="0" y="250"/>
                  </a:cubicBezTo>
                  <a:cubicBezTo>
                    <a:pt x="0" y="25"/>
                    <a:pt x="0" y="25"/>
                    <a:pt x="0" y="25"/>
                  </a:cubicBezTo>
                  <a:cubicBezTo>
                    <a:pt x="0" y="11"/>
                    <a:pt x="11" y="0"/>
                    <a:pt x="25" y="0"/>
                  </a:cubicBezTo>
                  <a:cubicBezTo>
                    <a:pt x="382" y="0"/>
                    <a:pt x="382" y="0"/>
                    <a:pt x="382" y="0"/>
                  </a:cubicBezTo>
                  <a:cubicBezTo>
                    <a:pt x="396" y="0"/>
                    <a:pt x="407" y="11"/>
                    <a:pt x="407" y="25"/>
                  </a:cubicBezTo>
                  <a:cubicBezTo>
                    <a:pt x="407" y="250"/>
                    <a:pt x="407" y="250"/>
                    <a:pt x="407" y="250"/>
                  </a:cubicBezTo>
                  <a:cubicBezTo>
                    <a:pt x="407" y="264"/>
                    <a:pt x="396" y="275"/>
                    <a:pt x="382"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7" name="Freeform 39"/>
            <p:cNvSpPr>
              <a:spLocks/>
            </p:cNvSpPr>
            <p:nvPr/>
          </p:nvSpPr>
          <p:spPr bwMode="auto">
            <a:xfrm>
              <a:off x="5668963" y="2108200"/>
              <a:ext cx="1725613" cy="212725"/>
            </a:xfrm>
            <a:custGeom>
              <a:avLst/>
              <a:gdLst>
                <a:gd name="T0" fmla="*/ 407 w 407"/>
                <a:gd name="T1" fmla="*/ 50 h 50"/>
                <a:gd name="T2" fmla="*/ 0 w 407"/>
                <a:gd name="T3" fmla="*/ 50 h 50"/>
                <a:gd name="T4" fmla="*/ 0 w 407"/>
                <a:gd name="T5" fmla="*/ 25 h 50"/>
                <a:gd name="T6" fmla="*/ 25 w 407"/>
                <a:gd name="T7" fmla="*/ 0 h 50"/>
                <a:gd name="T8" fmla="*/ 382 w 407"/>
                <a:gd name="T9" fmla="*/ 0 h 50"/>
                <a:gd name="T10" fmla="*/ 407 w 407"/>
                <a:gd name="T11" fmla="*/ 25 h 50"/>
                <a:gd name="T12" fmla="*/ 407 w 407"/>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07" h="50">
                  <a:moveTo>
                    <a:pt x="407" y="50"/>
                  </a:moveTo>
                  <a:cubicBezTo>
                    <a:pt x="0" y="50"/>
                    <a:pt x="0" y="50"/>
                    <a:pt x="0" y="50"/>
                  </a:cubicBezTo>
                  <a:cubicBezTo>
                    <a:pt x="0" y="25"/>
                    <a:pt x="0" y="25"/>
                    <a:pt x="0" y="25"/>
                  </a:cubicBezTo>
                  <a:cubicBezTo>
                    <a:pt x="0" y="11"/>
                    <a:pt x="11" y="0"/>
                    <a:pt x="25" y="0"/>
                  </a:cubicBezTo>
                  <a:cubicBezTo>
                    <a:pt x="382" y="0"/>
                    <a:pt x="382" y="0"/>
                    <a:pt x="382" y="0"/>
                  </a:cubicBezTo>
                  <a:cubicBezTo>
                    <a:pt x="396" y="0"/>
                    <a:pt x="407" y="11"/>
                    <a:pt x="407" y="25"/>
                  </a:cubicBezTo>
                  <a:lnTo>
                    <a:pt x="407" y="50"/>
                  </a:lnTo>
                  <a:close/>
                </a:path>
              </a:pathLst>
            </a:custGeom>
            <a:solidFill>
              <a:srgbClr val="AFA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8" name="Oval 40"/>
            <p:cNvSpPr>
              <a:spLocks noChangeArrowheads="1"/>
            </p:cNvSpPr>
            <p:nvPr/>
          </p:nvSpPr>
          <p:spPr bwMode="auto">
            <a:xfrm>
              <a:off x="5800725" y="2193925"/>
              <a:ext cx="68263" cy="68263"/>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9" name="Oval 41"/>
            <p:cNvSpPr>
              <a:spLocks noChangeArrowheads="1"/>
            </p:cNvSpPr>
            <p:nvPr/>
          </p:nvSpPr>
          <p:spPr bwMode="auto">
            <a:xfrm>
              <a:off x="5932488" y="2193925"/>
              <a:ext cx="66675" cy="68263"/>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0" name="Oval 42"/>
            <p:cNvSpPr>
              <a:spLocks noChangeArrowheads="1"/>
            </p:cNvSpPr>
            <p:nvPr/>
          </p:nvSpPr>
          <p:spPr bwMode="auto">
            <a:xfrm>
              <a:off x="6059488" y="2193925"/>
              <a:ext cx="68263" cy="68263"/>
            </a:xfrm>
            <a:prstGeom prst="ellipse">
              <a:avLst/>
            </a:pr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1" name="Freeform 43"/>
            <p:cNvSpPr>
              <a:spLocks noEditPoints="1"/>
            </p:cNvSpPr>
            <p:nvPr/>
          </p:nvSpPr>
          <p:spPr bwMode="auto">
            <a:xfrm>
              <a:off x="5767388" y="2533650"/>
              <a:ext cx="1530350" cy="590550"/>
            </a:xfrm>
            <a:custGeom>
              <a:avLst/>
              <a:gdLst>
                <a:gd name="T0" fmla="*/ 667 w 964"/>
                <a:gd name="T1" fmla="*/ 0 h 372"/>
                <a:gd name="T2" fmla="*/ 443 w 964"/>
                <a:gd name="T3" fmla="*/ 0 h 372"/>
                <a:gd name="T4" fmla="*/ 152 w 964"/>
                <a:gd name="T5" fmla="*/ 0 h 372"/>
                <a:gd name="T6" fmla="*/ 0 w 964"/>
                <a:gd name="T7" fmla="*/ 147 h 372"/>
                <a:gd name="T8" fmla="*/ 74 w 964"/>
                <a:gd name="T9" fmla="*/ 372 h 372"/>
                <a:gd name="T10" fmla="*/ 299 w 964"/>
                <a:gd name="T11" fmla="*/ 372 h 372"/>
                <a:gd name="T12" fmla="*/ 593 w 964"/>
                <a:gd name="T13" fmla="*/ 372 h 372"/>
                <a:gd name="T14" fmla="*/ 814 w 964"/>
                <a:gd name="T15" fmla="*/ 372 h 372"/>
                <a:gd name="T16" fmla="*/ 964 w 964"/>
                <a:gd name="T17" fmla="*/ 222 h 372"/>
                <a:gd name="T18" fmla="*/ 814 w 964"/>
                <a:gd name="T19" fmla="*/ 0 h 372"/>
                <a:gd name="T20" fmla="*/ 814 w 964"/>
                <a:gd name="T21" fmla="*/ 75 h 372"/>
                <a:gd name="T22" fmla="*/ 886 w 964"/>
                <a:gd name="T23" fmla="*/ 222 h 372"/>
                <a:gd name="T24" fmla="*/ 149 w 964"/>
                <a:gd name="T25" fmla="*/ 222 h 372"/>
                <a:gd name="T26" fmla="*/ 77 w 964"/>
                <a:gd name="T27" fmla="*/ 222 h 372"/>
                <a:gd name="T28" fmla="*/ 812 w 964"/>
                <a:gd name="T29" fmla="*/ 147 h 372"/>
                <a:gd name="T30" fmla="*/ 742 w 964"/>
                <a:gd name="T31" fmla="*/ 150 h 372"/>
                <a:gd name="T32" fmla="*/ 152 w 964"/>
                <a:gd name="T33" fmla="*/ 150 h 372"/>
                <a:gd name="T34" fmla="*/ 371 w 964"/>
                <a:gd name="T35" fmla="*/ 150 h 372"/>
                <a:gd name="T36" fmla="*/ 371 w 964"/>
                <a:gd name="T37" fmla="*/ 222 h 372"/>
                <a:gd name="T38" fmla="*/ 520 w 964"/>
                <a:gd name="T39" fmla="*/ 150 h 372"/>
                <a:gd name="T40" fmla="*/ 665 w 964"/>
                <a:gd name="T41" fmla="*/ 222 h 372"/>
                <a:gd name="T42" fmla="*/ 667 w 964"/>
                <a:gd name="T43" fmla="*/ 150 h 372"/>
                <a:gd name="T44" fmla="*/ 593 w 964"/>
                <a:gd name="T45" fmla="*/ 147 h 372"/>
                <a:gd name="T46" fmla="*/ 593 w 964"/>
                <a:gd name="T47" fmla="*/ 75 h 372"/>
                <a:gd name="T48" fmla="*/ 443 w 964"/>
                <a:gd name="T49" fmla="*/ 147 h 372"/>
                <a:gd name="T50" fmla="*/ 299 w 964"/>
                <a:gd name="T51" fmla="*/ 75 h 372"/>
                <a:gd name="T52" fmla="*/ 296 w 964"/>
                <a:gd name="T53" fmla="*/ 147 h 372"/>
                <a:gd name="T54" fmla="*/ 221 w 964"/>
                <a:gd name="T55" fmla="*/ 222 h 372"/>
                <a:gd name="T56" fmla="*/ 224 w 964"/>
                <a:gd name="T57" fmla="*/ 294 h 372"/>
                <a:gd name="T58" fmla="*/ 371 w 964"/>
                <a:gd name="T59" fmla="*/ 222 h 372"/>
                <a:gd name="T60" fmla="*/ 518 w 964"/>
                <a:gd name="T61" fmla="*/ 294 h 372"/>
                <a:gd name="T62" fmla="*/ 520 w 964"/>
                <a:gd name="T63" fmla="*/ 222 h 372"/>
                <a:gd name="T64" fmla="*/ 740 w 964"/>
                <a:gd name="T65" fmla="*/ 222 h 372"/>
                <a:gd name="T66" fmla="*/ 742 w 964"/>
                <a:gd name="T67" fmla="*/ 294 h 372"/>
                <a:gd name="T68" fmla="*/ 667 w 964"/>
                <a:gd name="T69" fmla="*/ 0 h 372"/>
                <a:gd name="T70" fmla="*/ 665 w 964"/>
                <a:gd name="T71" fmla="*/ 72 h 372"/>
                <a:gd name="T72" fmla="*/ 520 w 964"/>
                <a:gd name="T73" fmla="*/ 0 h 372"/>
                <a:gd name="T74" fmla="*/ 443 w 964"/>
                <a:gd name="T75" fmla="*/ 0 h 372"/>
                <a:gd name="T76" fmla="*/ 299 w 964"/>
                <a:gd name="T77" fmla="*/ 72 h 372"/>
                <a:gd name="T78" fmla="*/ 152 w 964"/>
                <a:gd name="T79" fmla="*/ 0 h 372"/>
                <a:gd name="T80" fmla="*/ 149 w 964"/>
                <a:gd name="T81" fmla="*/ 72 h 372"/>
                <a:gd name="T82" fmla="*/ 2 w 964"/>
                <a:gd name="T83" fmla="*/ 0 h 372"/>
                <a:gd name="T84" fmla="*/ 74 w 964"/>
                <a:gd name="T85" fmla="*/ 150 h 372"/>
                <a:gd name="T86" fmla="*/ 2 w 964"/>
                <a:gd name="T87" fmla="*/ 294 h 372"/>
                <a:gd name="T88" fmla="*/ 149 w 964"/>
                <a:gd name="T89" fmla="*/ 369 h 372"/>
                <a:gd name="T90" fmla="*/ 152 w 964"/>
                <a:gd name="T91" fmla="*/ 297 h 372"/>
                <a:gd name="T92" fmla="*/ 296 w 964"/>
                <a:gd name="T93" fmla="*/ 369 h 372"/>
                <a:gd name="T94" fmla="*/ 371 w 964"/>
                <a:gd name="T95" fmla="*/ 369 h 372"/>
                <a:gd name="T96" fmla="*/ 518 w 964"/>
                <a:gd name="T97" fmla="*/ 297 h 372"/>
                <a:gd name="T98" fmla="*/ 665 w 964"/>
                <a:gd name="T99" fmla="*/ 369 h 372"/>
                <a:gd name="T100" fmla="*/ 667 w 964"/>
                <a:gd name="T101" fmla="*/ 297 h 372"/>
                <a:gd name="T102" fmla="*/ 812 w 964"/>
                <a:gd name="T103" fmla="*/ 369 h 372"/>
                <a:gd name="T104" fmla="*/ 889 w 964"/>
                <a:gd name="T105" fmla="*/ 369 h 372"/>
                <a:gd name="T106" fmla="*/ 961 w 964"/>
                <a:gd name="T107" fmla="*/ 222 h 372"/>
                <a:gd name="T108" fmla="*/ 961 w 964"/>
                <a:gd name="T109" fmla="*/ 147 h 372"/>
                <a:gd name="T110" fmla="*/ 961 w 964"/>
                <a:gd name="T11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372">
                  <a:moveTo>
                    <a:pt x="889" y="0"/>
                  </a:moveTo>
                  <a:lnTo>
                    <a:pt x="886" y="0"/>
                  </a:lnTo>
                  <a:lnTo>
                    <a:pt x="814" y="0"/>
                  </a:lnTo>
                  <a:lnTo>
                    <a:pt x="812" y="0"/>
                  </a:lnTo>
                  <a:lnTo>
                    <a:pt x="742" y="0"/>
                  </a:lnTo>
                  <a:lnTo>
                    <a:pt x="740" y="0"/>
                  </a:lnTo>
                  <a:lnTo>
                    <a:pt x="667" y="0"/>
                  </a:lnTo>
                  <a:lnTo>
                    <a:pt x="665" y="0"/>
                  </a:lnTo>
                  <a:lnTo>
                    <a:pt x="593" y="0"/>
                  </a:lnTo>
                  <a:lnTo>
                    <a:pt x="593" y="0"/>
                  </a:lnTo>
                  <a:lnTo>
                    <a:pt x="520" y="0"/>
                  </a:lnTo>
                  <a:lnTo>
                    <a:pt x="518" y="0"/>
                  </a:lnTo>
                  <a:lnTo>
                    <a:pt x="446" y="0"/>
                  </a:lnTo>
                  <a:lnTo>
                    <a:pt x="443" y="0"/>
                  </a:lnTo>
                  <a:lnTo>
                    <a:pt x="371" y="0"/>
                  </a:lnTo>
                  <a:lnTo>
                    <a:pt x="371" y="0"/>
                  </a:lnTo>
                  <a:lnTo>
                    <a:pt x="299" y="0"/>
                  </a:lnTo>
                  <a:lnTo>
                    <a:pt x="296" y="0"/>
                  </a:lnTo>
                  <a:lnTo>
                    <a:pt x="224" y="0"/>
                  </a:lnTo>
                  <a:lnTo>
                    <a:pt x="221" y="0"/>
                  </a:lnTo>
                  <a:lnTo>
                    <a:pt x="152" y="0"/>
                  </a:lnTo>
                  <a:lnTo>
                    <a:pt x="149" y="0"/>
                  </a:lnTo>
                  <a:lnTo>
                    <a:pt x="77" y="0"/>
                  </a:lnTo>
                  <a:lnTo>
                    <a:pt x="74" y="0"/>
                  </a:lnTo>
                  <a:lnTo>
                    <a:pt x="0" y="0"/>
                  </a:lnTo>
                  <a:lnTo>
                    <a:pt x="0" y="72"/>
                  </a:lnTo>
                  <a:lnTo>
                    <a:pt x="0" y="75"/>
                  </a:lnTo>
                  <a:lnTo>
                    <a:pt x="0" y="147"/>
                  </a:lnTo>
                  <a:lnTo>
                    <a:pt x="0" y="150"/>
                  </a:lnTo>
                  <a:lnTo>
                    <a:pt x="0" y="222"/>
                  </a:lnTo>
                  <a:lnTo>
                    <a:pt x="0" y="222"/>
                  </a:lnTo>
                  <a:lnTo>
                    <a:pt x="0" y="294"/>
                  </a:lnTo>
                  <a:lnTo>
                    <a:pt x="0" y="297"/>
                  </a:lnTo>
                  <a:lnTo>
                    <a:pt x="0" y="372"/>
                  </a:lnTo>
                  <a:lnTo>
                    <a:pt x="74" y="372"/>
                  </a:lnTo>
                  <a:lnTo>
                    <a:pt x="77" y="372"/>
                  </a:lnTo>
                  <a:lnTo>
                    <a:pt x="149" y="372"/>
                  </a:lnTo>
                  <a:lnTo>
                    <a:pt x="152" y="372"/>
                  </a:lnTo>
                  <a:lnTo>
                    <a:pt x="221" y="372"/>
                  </a:lnTo>
                  <a:lnTo>
                    <a:pt x="224" y="372"/>
                  </a:lnTo>
                  <a:lnTo>
                    <a:pt x="296" y="372"/>
                  </a:lnTo>
                  <a:lnTo>
                    <a:pt x="299" y="372"/>
                  </a:lnTo>
                  <a:lnTo>
                    <a:pt x="371" y="372"/>
                  </a:lnTo>
                  <a:lnTo>
                    <a:pt x="371" y="372"/>
                  </a:lnTo>
                  <a:lnTo>
                    <a:pt x="443" y="372"/>
                  </a:lnTo>
                  <a:lnTo>
                    <a:pt x="446" y="372"/>
                  </a:lnTo>
                  <a:lnTo>
                    <a:pt x="518" y="372"/>
                  </a:lnTo>
                  <a:lnTo>
                    <a:pt x="520" y="372"/>
                  </a:lnTo>
                  <a:lnTo>
                    <a:pt x="593" y="372"/>
                  </a:lnTo>
                  <a:lnTo>
                    <a:pt x="593" y="372"/>
                  </a:lnTo>
                  <a:lnTo>
                    <a:pt x="665" y="372"/>
                  </a:lnTo>
                  <a:lnTo>
                    <a:pt x="667" y="372"/>
                  </a:lnTo>
                  <a:lnTo>
                    <a:pt x="740" y="372"/>
                  </a:lnTo>
                  <a:lnTo>
                    <a:pt x="742" y="372"/>
                  </a:lnTo>
                  <a:lnTo>
                    <a:pt x="812" y="372"/>
                  </a:lnTo>
                  <a:lnTo>
                    <a:pt x="814" y="372"/>
                  </a:lnTo>
                  <a:lnTo>
                    <a:pt x="886" y="372"/>
                  </a:lnTo>
                  <a:lnTo>
                    <a:pt x="889" y="372"/>
                  </a:lnTo>
                  <a:lnTo>
                    <a:pt x="964" y="372"/>
                  </a:lnTo>
                  <a:lnTo>
                    <a:pt x="964" y="297"/>
                  </a:lnTo>
                  <a:lnTo>
                    <a:pt x="964" y="294"/>
                  </a:lnTo>
                  <a:lnTo>
                    <a:pt x="964" y="222"/>
                  </a:lnTo>
                  <a:lnTo>
                    <a:pt x="964" y="222"/>
                  </a:lnTo>
                  <a:lnTo>
                    <a:pt x="964" y="150"/>
                  </a:lnTo>
                  <a:lnTo>
                    <a:pt x="964" y="147"/>
                  </a:lnTo>
                  <a:lnTo>
                    <a:pt x="964" y="75"/>
                  </a:lnTo>
                  <a:lnTo>
                    <a:pt x="964" y="72"/>
                  </a:lnTo>
                  <a:lnTo>
                    <a:pt x="964" y="0"/>
                  </a:lnTo>
                  <a:lnTo>
                    <a:pt x="889" y="0"/>
                  </a:lnTo>
                  <a:close/>
                  <a:moveTo>
                    <a:pt x="814" y="0"/>
                  </a:moveTo>
                  <a:lnTo>
                    <a:pt x="886" y="0"/>
                  </a:lnTo>
                  <a:lnTo>
                    <a:pt x="886" y="72"/>
                  </a:lnTo>
                  <a:lnTo>
                    <a:pt x="814" y="72"/>
                  </a:lnTo>
                  <a:lnTo>
                    <a:pt x="814" y="0"/>
                  </a:lnTo>
                  <a:close/>
                  <a:moveTo>
                    <a:pt x="886" y="147"/>
                  </a:moveTo>
                  <a:lnTo>
                    <a:pt x="814" y="147"/>
                  </a:lnTo>
                  <a:lnTo>
                    <a:pt x="814" y="75"/>
                  </a:lnTo>
                  <a:lnTo>
                    <a:pt x="886" y="75"/>
                  </a:lnTo>
                  <a:lnTo>
                    <a:pt x="886" y="147"/>
                  </a:lnTo>
                  <a:close/>
                  <a:moveTo>
                    <a:pt x="886" y="222"/>
                  </a:moveTo>
                  <a:lnTo>
                    <a:pt x="814" y="222"/>
                  </a:lnTo>
                  <a:lnTo>
                    <a:pt x="814" y="150"/>
                  </a:lnTo>
                  <a:lnTo>
                    <a:pt x="886" y="150"/>
                  </a:lnTo>
                  <a:lnTo>
                    <a:pt x="886" y="222"/>
                  </a:lnTo>
                  <a:close/>
                  <a:moveTo>
                    <a:pt x="886" y="294"/>
                  </a:moveTo>
                  <a:lnTo>
                    <a:pt x="814" y="294"/>
                  </a:lnTo>
                  <a:lnTo>
                    <a:pt x="814" y="222"/>
                  </a:lnTo>
                  <a:lnTo>
                    <a:pt x="886" y="222"/>
                  </a:lnTo>
                  <a:lnTo>
                    <a:pt x="886" y="294"/>
                  </a:lnTo>
                  <a:close/>
                  <a:moveTo>
                    <a:pt x="77" y="222"/>
                  </a:moveTo>
                  <a:lnTo>
                    <a:pt x="149" y="222"/>
                  </a:lnTo>
                  <a:lnTo>
                    <a:pt x="149" y="294"/>
                  </a:lnTo>
                  <a:lnTo>
                    <a:pt x="77" y="294"/>
                  </a:lnTo>
                  <a:lnTo>
                    <a:pt x="77" y="222"/>
                  </a:lnTo>
                  <a:close/>
                  <a:moveTo>
                    <a:pt x="77" y="150"/>
                  </a:moveTo>
                  <a:lnTo>
                    <a:pt x="149" y="150"/>
                  </a:lnTo>
                  <a:lnTo>
                    <a:pt x="149" y="222"/>
                  </a:lnTo>
                  <a:lnTo>
                    <a:pt x="77" y="222"/>
                  </a:lnTo>
                  <a:lnTo>
                    <a:pt x="77" y="150"/>
                  </a:lnTo>
                  <a:close/>
                  <a:moveTo>
                    <a:pt x="77" y="75"/>
                  </a:moveTo>
                  <a:lnTo>
                    <a:pt x="149" y="75"/>
                  </a:lnTo>
                  <a:lnTo>
                    <a:pt x="149" y="147"/>
                  </a:lnTo>
                  <a:lnTo>
                    <a:pt x="77" y="147"/>
                  </a:lnTo>
                  <a:lnTo>
                    <a:pt x="77" y="75"/>
                  </a:lnTo>
                  <a:close/>
                  <a:moveTo>
                    <a:pt x="812" y="147"/>
                  </a:moveTo>
                  <a:lnTo>
                    <a:pt x="742" y="147"/>
                  </a:lnTo>
                  <a:lnTo>
                    <a:pt x="742" y="75"/>
                  </a:lnTo>
                  <a:lnTo>
                    <a:pt x="812" y="75"/>
                  </a:lnTo>
                  <a:lnTo>
                    <a:pt x="812" y="147"/>
                  </a:lnTo>
                  <a:close/>
                  <a:moveTo>
                    <a:pt x="812" y="222"/>
                  </a:moveTo>
                  <a:lnTo>
                    <a:pt x="742" y="222"/>
                  </a:lnTo>
                  <a:lnTo>
                    <a:pt x="742" y="150"/>
                  </a:lnTo>
                  <a:lnTo>
                    <a:pt x="812" y="150"/>
                  </a:lnTo>
                  <a:lnTo>
                    <a:pt x="812" y="222"/>
                  </a:lnTo>
                  <a:close/>
                  <a:moveTo>
                    <a:pt x="152" y="150"/>
                  </a:moveTo>
                  <a:lnTo>
                    <a:pt x="221" y="150"/>
                  </a:lnTo>
                  <a:lnTo>
                    <a:pt x="221" y="222"/>
                  </a:lnTo>
                  <a:lnTo>
                    <a:pt x="152" y="222"/>
                  </a:lnTo>
                  <a:lnTo>
                    <a:pt x="152" y="150"/>
                  </a:lnTo>
                  <a:close/>
                  <a:moveTo>
                    <a:pt x="224" y="150"/>
                  </a:moveTo>
                  <a:lnTo>
                    <a:pt x="296" y="150"/>
                  </a:lnTo>
                  <a:lnTo>
                    <a:pt x="296" y="222"/>
                  </a:lnTo>
                  <a:lnTo>
                    <a:pt x="224" y="222"/>
                  </a:lnTo>
                  <a:lnTo>
                    <a:pt x="224" y="150"/>
                  </a:lnTo>
                  <a:close/>
                  <a:moveTo>
                    <a:pt x="299" y="150"/>
                  </a:moveTo>
                  <a:lnTo>
                    <a:pt x="371" y="150"/>
                  </a:lnTo>
                  <a:lnTo>
                    <a:pt x="371" y="222"/>
                  </a:lnTo>
                  <a:lnTo>
                    <a:pt x="299" y="222"/>
                  </a:lnTo>
                  <a:lnTo>
                    <a:pt x="299" y="150"/>
                  </a:lnTo>
                  <a:close/>
                  <a:moveTo>
                    <a:pt x="371" y="150"/>
                  </a:moveTo>
                  <a:lnTo>
                    <a:pt x="443" y="150"/>
                  </a:lnTo>
                  <a:lnTo>
                    <a:pt x="443" y="222"/>
                  </a:lnTo>
                  <a:lnTo>
                    <a:pt x="371" y="222"/>
                  </a:lnTo>
                  <a:lnTo>
                    <a:pt x="371" y="150"/>
                  </a:lnTo>
                  <a:close/>
                  <a:moveTo>
                    <a:pt x="446" y="150"/>
                  </a:moveTo>
                  <a:lnTo>
                    <a:pt x="518" y="150"/>
                  </a:lnTo>
                  <a:lnTo>
                    <a:pt x="518" y="222"/>
                  </a:lnTo>
                  <a:lnTo>
                    <a:pt x="446" y="222"/>
                  </a:lnTo>
                  <a:lnTo>
                    <a:pt x="446" y="150"/>
                  </a:lnTo>
                  <a:close/>
                  <a:moveTo>
                    <a:pt x="520" y="150"/>
                  </a:moveTo>
                  <a:lnTo>
                    <a:pt x="593" y="150"/>
                  </a:lnTo>
                  <a:lnTo>
                    <a:pt x="593" y="222"/>
                  </a:lnTo>
                  <a:lnTo>
                    <a:pt x="520" y="222"/>
                  </a:lnTo>
                  <a:lnTo>
                    <a:pt x="520" y="150"/>
                  </a:lnTo>
                  <a:close/>
                  <a:moveTo>
                    <a:pt x="593" y="150"/>
                  </a:moveTo>
                  <a:lnTo>
                    <a:pt x="665" y="150"/>
                  </a:lnTo>
                  <a:lnTo>
                    <a:pt x="665" y="222"/>
                  </a:lnTo>
                  <a:lnTo>
                    <a:pt x="593" y="222"/>
                  </a:lnTo>
                  <a:lnTo>
                    <a:pt x="593" y="150"/>
                  </a:lnTo>
                  <a:close/>
                  <a:moveTo>
                    <a:pt x="667" y="150"/>
                  </a:moveTo>
                  <a:lnTo>
                    <a:pt x="740" y="150"/>
                  </a:lnTo>
                  <a:lnTo>
                    <a:pt x="740" y="222"/>
                  </a:lnTo>
                  <a:lnTo>
                    <a:pt x="667" y="222"/>
                  </a:lnTo>
                  <a:lnTo>
                    <a:pt x="667" y="150"/>
                  </a:lnTo>
                  <a:close/>
                  <a:moveTo>
                    <a:pt x="740" y="147"/>
                  </a:moveTo>
                  <a:lnTo>
                    <a:pt x="667" y="147"/>
                  </a:lnTo>
                  <a:lnTo>
                    <a:pt x="667" y="75"/>
                  </a:lnTo>
                  <a:lnTo>
                    <a:pt x="740" y="75"/>
                  </a:lnTo>
                  <a:lnTo>
                    <a:pt x="740" y="147"/>
                  </a:lnTo>
                  <a:close/>
                  <a:moveTo>
                    <a:pt x="665" y="147"/>
                  </a:moveTo>
                  <a:lnTo>
                    <a:pt x="593" y="147"/>
                  </a:lnTo>
                  <a:lnTo>
                    <a:pt x="593" y="75"/>
                  </a:lnTo>
                  <a:lnTo>
                    <a:pt x="665" y="75"/>
                  </a:lnTo>
                  <a:lnTo>
                    <a:pt x="665" y="147"/>
                  </a:lnTo>
                  <a:close/>
                  <a:moveTo>
                    <a:pt x="593" y="147"/>
                  </a:moveTo>
                  <a:lnTo>
                    <a:pt x="520" y="147"/>
                  </a:lnTo>
                  <a:lnTo>
                    <a:pt x="520" y="75"/>
                  </a:lnTo>
                  <a:lnTo>
                    <a:pt x="593" y="75"/>
                  </a:lnTo>
                  <a:lnTo>
                    <a:pt x="593" y="147"/>
                  </a:lnTo>
                  <a:close/>
                  <a:moveTo>
                    <a:pt x="518" y="147"/>
                  </a:moveTo>
                  <a:lnTo>
                    <a:pt x="446" y="147"/>
                  </a:lnTo>
                  <a:lnTo>
                    <a:pt x="446" y="75"/>
                  </a:lnTo>
                  <a:lnTo>
                    <a:pt x="518" y="75"/>
                  </a:lnTo>
                  <a:lnTo>
                    <a:pt x="518" y="147"/>
                  </a:lnTo>
                  <a:close/>
                  <a:moveTo>
                    <a:pt x="443" y="147"/>
                  </a:moveTo>
                  <a:lnTo>
                    <a:pt x="371" y="147"/>
                  </a:lnTo>
                  <a:lnTo>
                    <a:pt x="371" y="75"/>
                  </a:lnTo>
                  <a:lnTo>
                    <a:pt x="443" y="75"/>
                  </a:lnTo>
                  <a:lnTo>
                    <a:pt x="443" y="147"/>
                  </a:lnTo>
                  <a:close/>
                  <a:moveTo>
                    <a:pt x="371" y="147"/>
                  </a:moveTo>
                  <a:lnTo>
                    <a:pt x="299" y="147"/>
                  </a:lnTo>
                  <a:lnTo>
                    <a:pt x="299" y="75"/>
                  </a:lnTo>
                  <a:lnTo>
                    <a:pt x="371" y="75"/>
                  </a:lnTo>
                  <a:lnTo>
                    <a:pt x="371" y="147"/>
                  </a:lnTo>
                  <a:close/>
                  <a:moveTo>
                    <a:pt x="296" y="147"/>
                  </a:moveTo>
                  <a:lnTo>
                    <a:pt x="224" y="147"/>
                  </a:lnTo>
                  <a:lnTo>
                    <a:pt x="224" y="75"/>
                  </a:lnTo>
                  <a:lnTo>
                    <a:pt x="296" y="75"/>
                  </a:lnTo>
                  <a:lnTo>
                    <a:pt x="296" y="147"/>
                  </a:lnTo>
                  <a:close/>
                  <a:moveTo>
                    <a:pt x="221" y="147"/>
                  </a:moveTo>
                  <a:lnTo>
                    <a:pt x="152" y="147"/>
                  </a:lnTo>
                  <a:lnTo>
                    <a:pt x="152" y="75"/>
                  </a:lnTo>
                  <a:lnTo>
                    <a:pt x="221" y="75"/>
                  </a:lnTo>
                  <a:lnTo>
                    <a:pt x="221" y="147"/>
                  </a:lnTo>
                  <a:close/>
                  <a:moveTo>
                    <a:pt x="152" y="222"/>
                  </a:moveTo>
                  <a:lnTo>
                    <a:pt x="221" y="222"/>
                  </a:lnTo>
                  <a:lnTo>
                    <a:pt x="221" y="294"/>
                  </a:lnTo>
                  <a:lnTo>
                    <a:pt x="152" y="294"/>
                  </a:lnTo>
                  <a:lnTo>
                    <a:pt x="152" y="222"/>
                  </a:lnTo>
                  <a:close/>
                  <a:moveTo>
                    <a:pt x="224" y="222"/>
                  </a:moveTo>
                  <a:lnTo>
                    <a:pt x="296" y="222"/>
                  </a:lnTo>
                  <a:lnTo>
                    <a:pt x="296" y="294"/>
                  </a:lnTo>
                  <a:lnTo>
                    <a:pt x="224" y="294"/>
                  </a:lnTo>
                  <a:lnTo>
                    <a:pt x="224" y="222"/>
                  </a:lnTo>
                  <a:close/>
                  <a:moveTo>
                    <a:pt x="299" y="222"/>
                  </a:moveTo>
                  <a:lnTo>
                    <a:pt x="371" y="222"/>
                  </a:lnTo>
                  <a:lnTo>
                    <a:pt x="371" y="294"/>
                  </a:lnTo>
                  <a:lnTo>
                    <a:pt x="299" y="294"/>
                  </a:lnTo>
                  <a:lnTo>
                    <a:pt x="299" y="222"/>
                  </a:lnTo>
                  <a:close/>
                  <a:moveTo>
                    <a:pt x="371" y="222"/>
                  </a:moveTo>
                  <a:lnTo>
                    <a:pt x="443" y="222"/>
                  </a:lnTo>
                  <a:lnTo>
                    <a:pt x="443" y="294"/>
                  </a:lnTo>
                  <a:lnTo>
                    <a:pt x="371" y="294"/>
                  </a:lnTo>
                  <a:lnTo>
                    <a:pt x="371" y="222"/>
                  </a:lnTo>
                  <a:close/>
                  <a:moveTo>
                    <a:pt x="446" y="222"/>
                  </a:moveTo>
                  <a:lnTo>
                    <a:pt x="518" y="222"/>
                  </a:lnTo>
                  <a:lnTo>
                    <a:pt x="518" y="294"/>
                  </a:lnTo>
                  <a:lnTo>
                    <a:pt x="446" y="294"/>
                  </a:lnTo>
                  <a:lnTo>
                    <a:pt x="446" y="222"/>
                  </a:lnTo>
                  <a:close/>
                  <a:moveTo>
                    <a:pt x="520" y="222"/>
                  </a:moveTo>
                  <a:lnTo>
                    <a:pt x="593" y="222"/>
                  </a:lnTo>
                  <a:lnTo>
                    <a:pt x="593" y="294"/>
                  </a:lnTo>
                  <a:lnTo>
                    <a:pt x="520" y="294"/>
                  </a:lnTo>
                  <a:lnTo>
                    <a:pt x="520" y="222"/>
                  </a:lnTo>
                  <a:close/>
                  <a:moveTo>
                    <a:pt x="593" y="222"/>
                  </a:moveTo>
                  <a:lnTo>
                    <a:pt x="665" y="222"/>
                  </a:lnTo>
                  <a:lnTo>
                    <a:pt x="665" y="294"/>
                  </a:lnTo>
                  <a:lnTo>
                    <a:pt x="593" y="294"/>
                  </a:lnTo>
                  <a:lnTo>
                    <a:pt x="593" y="222"/>
                  </a:lnTo>
                  <a:close/>
                  <a:moveTo>
                    <a:pt x="667" y="222"/>
                  </a:moveTo>
                  <a:lnTo>
                    <a:pt x="740" y="222"/>
                  </a:lnTo>
                  <a:lnTo>
                    <a:pt x="740" y="294"/>
                  </a:lnTo>
                  <a:lnTo>
                    <a:pt x="667" y="294"/>
                  </a:lnTo>
                  <a:lnTo>
                    <a:pt x="667" y="222"/>
                  </a:lnTo>
                  <a:close/>
                  <a:moveTo>
                    <a:pt x="742" y="222"/>
                  </a:moveTo>
                  <a:lnTo>
                    <a:pt x="812" y="222"/>
                  </a:lnTo>
                  <a:lnTo>
                    <a:pt x="812" y="294"/>
                  </a:lnTo>
                  <a:lnTo>
                    <a:pt x="742" y="294"/>
                  </a:lnTo>
                  <a:lnTo>
                    <a:pt x="742" y="222"/>
                  </a:lnTo>
                  <a:close/>
                  <a:moveTo>
                    <a:pt x="742" y="0"/>
                  </a:moveTo>
                  <a:lnTo>
                    <a:pt x="812" y="0"/>
                  </a:lnTo>
                  <a:lnTo>
                    <a:pt x="812" y="72"/>
                  </a:lnTo>
                  <a:lnTo>
                    <a:pt x="742" y="72"/>
                  </a:lnTo>
                  <a:lnTo>
                    <a:pt x="742" y="0"/>
                  </a:lnTo>
                  <a:close/>
                  <a:moveTo>
                    <a:pt x="667" y="0"/>
                  </a:moveTo>
                  <a:lnTo>
                    <a:pt x="740" y="0"/>
                  </a:lnTo>
                  <a:lnTo>
                    <a:pt x="740" y="72"/>
                  </a:lnTo>
                  <a:lnTo>
                    <a:pt x="667" y="72"/>
                  </a:lnTo>
                  <a:lnTo>
                    <a:pt x="667" y="0"/>
                  </a:lnTo>
                  <a:close/>
                  <a:moveTo>
                    <a:pt x="593" y="0"/>
                  </a:moveTo>
                  <a:lnTo>
                    <a:pt x="665" y="0"/>
                  </a:lnTo>
                  <a:lnTo>
                    <a:pt x="665" y="72"/>
                  </a:lnTo>
                  <a:lnTo>
                    <a:pt x="593" y="72"/>
                  </a:lnTo>
                  <a:lnTo>
                    <a:pt x="593" y="0"/>
                  </a:lnTo>
                  <a:close/>
                  <a:moveTo>
                    <a:pt x="520" y="0"/>
                  </a:moveTo>
                  <a:lnTo>
                    <a:pt x="593" y="0"/>
                  </a:lnTo>
                  <a:lnTo>
                    <a:pt x="593" y="72"/>
                  </a:lnTo>
                  <a:lnTo>
                    <a:pt x="520" y="72"/>
                  </a:lnTo>
                  <a:lnTo>
                    <a:pt x="520" y="0"/>
                  </a:lnTo>
                  <a:close/>
                  <a:moveTo>
                    <a:pt x="446" y="0"/>
                  </a:moveTo>
                  <a:lnTo>
                    <a:pt x="518" y="0"/>
                  </a:lnTo>
                  <a:lnTo>
                    <a:pt x="518" y="72"/>
                  </a:lnTo>
                  <a:lnTo>
                    <a:pt x="446" y="72"/>
                  </a:lnTo>
                  <a:lnTo>
                    <a:pt x="446" y="0"/>
                  </a:lnTo>
                  <a:close/>
                  <a:moveTo>
                    <a:pt x="371" y="0"/>
                  </a:moveTo>
                  <a:lnTo>
                    <a:pt x="443" y="0"/>
                  </a:lnTo>
                  <a:lnTo>
                    <a:pt x="443" y="72"/>
                  </a:lnTo>
                  <a:lnTo>
                    <a:pt x="371" y="72"/>
                  </a:lnTo>
                  <a:lnTo>
                    <a:pt x="371" y="0"/>
                  </a:lnTo>
                  <a:close/>
                  <a:moveTo>
                    <a:pt x="299" y="0"/>
                  </a:moveTo>
                  <a:lnTo>
                    <a:pt x="371" y="0"/>
                  </a:lnTo>
                  <a:lnTo>
                    <a:pt x="371" y="72"/>
                  </a:lnTo>
                  <a:lnTo>
                    <a:pt x="299" y="72"/>
                  </a:lnTo>
                  <a:lnTo>
                    <a:pt x="299" y="0"/>
                  </a:lnTo>
                  <a:close/>
                  <a:moveTo>
                    <a:pt x="224" y="0"/>
                  </a:moveTo>
                  <a:lnTo>
                    <a:pt x="296" y="0"/>
                  </a:lnTo>
                  <a:lnTo>
                    <a:pt x="296" y="72"/>
                  </a:lnTo>
                  <a:lnTo>
                    <a:pt x="224" y="72"/>
                  </a:lnTo>
                  <a:lnTo>
                    <a:pt x="224" y="0"/>
                  </a:lnTo>
                  <a:close/>
                  <a:moveTo>
                    <a:pt x="152" y="0"/>
                  </a:moveTo>
                  <a:lnTo>
                    <a:pt x="221" y="0"/>
                  </a:lnTo>
                  <a:lnTo>
                    <a:pt x="221" y="72"/>
                  </a:lnTo>
                  <a:lnTo>
                    <a:pt x="152" y="72"/>
                  </a:lnTo>
                  <a:lnTo>
                    <a:pt x="152" y="0"/>
                  </a:lnTo>
                  <a:close/>
                  <a:moveTo>
                    <a:pt x="77" y="0"/>
                  </a:moveTo>
                  <a:lnTo>
                    <a:pt x="149" y="0"/>
                  </a:lnTo>
                  <a:lnTo>
                    <a:pt x="149" y="72"/>
                  </a:lnTo>
                  <a:lnTo>
                    <a:pt x="77" y="72"/>
                  </a:lnTo>
                  <a:lnTo>
                    <a:pt x="77" y="0"/>
                  </a:lnTo>
                  <a:close/>
                  <a:moveTo>
                    <a:pt x="2" y="0"/>
                  </a:moveTo>
                  <a:lnTo>
                    <a:pt x="74" y="0"/>
                  </a:lnTo>
                  <a:lnTo>
                    <a:pt x="74" y="72"/>
                  </a:lnTo>
                  <a:lnTo>
                    <a:pt x="2" y="72"/>
                  </a:lnTo>
                  <a:lnTo>
                    <a:pt x="2" y="0"/>
                  </a:lnTo>
                  <a:close/>
                  <a:moveTo>
                    <a:pt x="2" y="75"/>
                  </a:moveTo>
                  <a:lnTo>
                    <a:pt x="74" y="75"/>
                  </a:lnTo>
                  <a:lnTo>
                    <a:pt x="74" y="147"/>
                  </a:lnTo>
                  <a:lnTo>
                    <a:pt x="2" y="147"/>
                  </a:lnTo>
                  <a:lnTo>
                    <a:pt x="2" y="75"/>
                  </a:lnTo>
                  <a:close/>
                  <a:moveTo>
                    <a:pt x="2" y="150"/>
                  </a:moveTo>
                  <a:lnTo>
                    <a:pt x="74" y="150"/>
                  </a:lnTo>
                  <a:lnTo>
                    <a:pt x="74" y="222"/>
                  </a:lnTo>
                  <a:lnTo>
                    <a:pt x="2" y="222"/>
                  </a:lnTo>
                  <a:lnTo>
                    <a:pt x="2" y="150"/>
                  </a:lnTo>
                  <a:close/>
                  <a:moveTo>
                    <a:pt x="2" y="222"/>
                  </a:moveTo>
                  <a:lnTo>
                    <a:pt x="74" y="222"/>
                  </a:lnTo>
                  <a:lnTo>
                    <a:pt x="74" y="294"/>
                  </a:lnTo>
                  <a:lnTo>
                    <a:pt x="2" y="294"/>
                  </a:lnTo>
                  <a:lnTo>
                    <a:pt x="2" y="222"/>
                  </a:lnTo>
                  <a:close/>
                  <a:moveTo>
                    <a:pt x="74" y="369"/>
                  </a:moveTo>
                  <a:lnTo>
                    <a:pt x="2" y="369"/>
                  </a:lnTo>
                  <a:lnTo>
                    <a:pt x="2" y="297"/>
                  </a:lnTo>
                  <a:lnTo>
                    <a:pt x="74" y="297"/>
                  </a:lnTo>
                  <a:lnTo>
                    <a:pt x="74" y="369"/>
                  </a:lnTo>
                  <a:close/>
                  <a:moveTo>
                    <a:pt x="149" y="369"/>
                  </a:moveTo>
                  <a:lnTo>
                    <a:pt x="77" y="369"/>
                  </a:lnTo>
                  <a:lnTo>
                    <a:pt x="77" y="297"/>
                  </a:lnTo>
                  <a:lnTo>
                    <a:pt x="149" y="297"/>
                  </a:lnTo>
                  <a:lnTo>
                    <a:pt x="149" y="369"/>
                  </a:lnTo>
                  <a:close/>
                  <a:moveTo>
                    <a:pt x="221" y="369"/>
                  </a:moveTo>
                  <a:lnTo>
                    <a:pt x="152" y="369"/>
                  </a:lnTo>
                  <a:lnTo>
                    <a:pt x="152" y="297"/>
                  </a:lnTo>
                  <a:lnTo>
                    <a:pt x="221" y="297"/>
                  </a:lnTo>
                  <a:lnTo>
                    <a:pt x="221" y="369"/>
                  </a:lnTo>
                  <a:close/>
                  <a:moveTo>
                    <a:pt x="296" y="369"/>
                  </a:moveTo>
                  <a:lnTo>
                    <a:pt x="224" y="369"/>
                  </a:lnTo>
                  <a:lnTo>
                    <a:pt x="224" y="297"/>
                  </a:lnTo>
                  <a:lnTo>
                    <a:pt x="296" y="297"/>
                  </a:lnTo>
                  <a:lnTo>
                    <a:pt x="296" y="369"/>
                  </a:lnTo>
                  <a:close/>
                  <a:moveTo>
                    <a:pt x="371" y="369"/>
                  </a:moveTo>
                  <a:lnTo>
                    <a:pt x="299" y="369"/>
                  </a:lnTo>
                  <a:lnTo>
                    <a:pt x="299" y="297"/>
                  </a:lnTo>
                  <a:lnTo>
                    <a:pt x="371" y="297"/>
                  </a:lnTo>
                  <a:lnTo>
                    <a:pt x="371" y="369"/>
                  </a:lnTo>
                  <a:close/>
                  <a:moveTo>
                    <a:pt x="443" y="369"/>
                  </a:moveTo>
                  <a:lnTo>
                    <a:pt x="371" y="369"/>
                  </a:lnTo>
                  <a:lnTo>
                    <a:pt x="371" y="297"/>
                  </a:lnTo>
                  <a:lnTo>
                    <a:pt x="443" y="297"/>
                  </a:lnTo>
                  <a:lnTo>
                    <a:pt x="443" y="369"/>
                  </a:lnTo>
                  <a:close/>
                  <a:moveTo>
                    <a:pt x="518" y="369"/>
                  </a:moveTo>
                  <a:lnTo>
                    <a:pt x="446" y="369"/>
                  </a:lnTo>
                  <a:lnTo>
                    <a:pt x="446" y="297"/>
                  </a:lnTo>
                  <a:lnTo>
                    <a:pt x="518" y="297"/>
                  </a:lnTo>
                  <a:lnTo>
                    <a:pt x="518" y="369"/>
                  </a:lnTo>
                  <a:close/>
                  <a:moveTo>
                    <a:pt x="593" y="369"/>
                  </a:moveTo>
                  <a:lnTo>
                    <a:pt x="520" y="369"/>
                  </a:lnTo>
                  <a:lnTo>
                    <a:pt x="520" y="297"/>
                  </a:lnTo>
                  <a:lnTo>
                    <a:pt x="593" y="297"/>
                  </a:lnTo>
                  <a:lnTo>
                    <a:pt x="593" y="369"/>
                  </a:lnTo>
                  <a:close/>
                  <a:moveTo>
                    <a:pt x="665" y="369"/>
                  </a:moveTo>
                  <a:lnTo>
                    <a:pt x="593" y="369"/>
                  </a:lnTo>
                  <a:lnTo>
                    <a:pt x="593" y="297"/>
                  </a:lnTo>
                  <a:lnTo>
                    <a:pt x="665" y="297"/>
                  </a:lnTo>
                  <a:lnTo>
                    <a:pt x="665" y="369"/>
                  </a:lnTo>
                  <a:close/>
                  <a:moveTo>
                    <a:pt x="740" y="369"/>
                  </a:moveTo>
                  <a:lnTo>
                    <a:pt x="667" y="369"/>
                  </a:lnTo>
                  <a:lnTo>
                    <a:pt x="667" y="297"/>
                  </a:lnTo>
                  <a:lnTo>
                    <a:pt x="740" y="297"/>
                  </a:lnTo>
                  <a:lnTo>
                    <a:pt x="740" y="369"/>
                  </a:lnTo>
                  <a:close/>
                  <a:moveTo>
                    <a:pt x="812" y="369"/>
                  </a:moveTo>
                  <a:lnTo>
                    <a:pt x="742" y="369"/>
                  </a:lnTo>
                  <a:lnTo>
                    <a:pt x="742" y="297"/>
                  </a:lnTo>
                  <a:lnTo>
                    <a:pt x="812" y="297"/>
                  </a:lnTo>
                  <a:lnTo>
                    <a:pt x="812" y="369"/>
                  </a:lnTo>
                  <a:close/>
                  <a:moveTo>
                    <a:pt x="886" y="369"/>
                  </a:moveTo>
                  <a:lnTo>
                    <a:pt x="814" y="369"/>
                  </a:lnTo>
                  <a:lnTo>
                    <a:pt x="814" y="297"/>
                  </a:lnTo>
                  <a:lnTo>
                    <a:pt x="886" y="297"/>
                  </a:lnTo>
                  <a:lnTo>
                    <a:pt x="886" y="369"/>
                  </a:lnTo>
                  <a:close/>
                  <a:moveTo>
                    <a:pt x="961" y="369"/>
                  </a:moveTo>
                  <a:lnTo>
                    <a:pt x="889" y="369"/>
                  </a:lnTo>
                  <a:lnTo>
                    <a:pt x="889" y="297"/>
                  </a:lnTo>
                  <a:lnTo>
                    <a:pt x="961" y="297"/>
                  </a:lnTo>
                  <a:lnTo>
                    <a:pt x="961" y="369"/>
                  </a:lnTo>
                  <a:close/>
                  <a:moveTo>
                    <a:pt x="961" y="294"/>
                  </a:moveTo>
                  <a:lnTo>
                    <a:pt x="889" y="294"/>
                  </a:lnTo>
                  <a:lnTo>
                    <a:pt x="889" y="222"/>
                  </a:lnTo>
                  <a:lnTo>
                    <a:pt x="961" y="222"/>
                  </a:lnTo>
                  <a:lnTo>
                    <a:pt x="961" y="294"/>
                  </a:lnTo>
                  <a:close/>
                  <a:moveTo>
                    <a:pt x="961" y="222"/>
                  </a:moveTo>
                  <a:lnTo>
                    <a:pt x="889" y="222"/>
                  </a:lnTo>
                  <a:lnTo>
                    <a:pt x="889" y="150"/>
                  </a:lnTo>
                  <a:lnTo>
                    <a:pt x="961" y="150"/>
                  </a:lnTo>
                  <a:lnTo>
                    <a:pt x="961" y="222"/>
                  </a:lnTo>
                  <a:close/>
                  <a:moveTo>
                    <a:pt x="961" y="147"/>
                  </a:moveTo>
                  <a:lnTo>
                    <a:pt x="889" y="147"/>
                  </a:lnTo>
                  <a:lnTo>
                    <a:pt x="889" y="75"/>
                  </a:lnTo>
                  <a:lnTo>
                    <a:pt x="961" y="75"/>
                  </a:lnTo>
                  <a:lnTo>
                    <a:pt x="961" y="147"/>
                  </a:lnTo>
                  <a:close/>
                  <a:moveTo>
                    <a:pt x="889" y="72"/>
                  </a:moveTo>
                  <a:lnTo>
                    <a:pt x="889" y="0"/>
                  </a:lnTo>
                  <a:lnTo>
                    <a:pt x="961" y="0"/>
                  </a:lnTo>
                  <a:lnTo>
                    <a:pt x="961" y="72"/>
                  </a:lnTo>
                  <a:lnTo>
                    <a:pt x="889" y="7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2" name="Freeform 44"/>
            <p:cNvSpPr>
              <a:spLocks/>
            </p:cNvSpPr>
            <p:nvPr/>
          </p:nvSpPr>
          <p:spPr bwMode="auto">
            <a:xfrm>
              <a:off x="5762625" y="2643188"/>
              <a:ext cx="1539875" cy="485775"/>
            </a:xfrm>
            <a:custGeom>
              <a:avLst/>
              <a:gdLst>
                <a:gd name="T0" fmla="*/ 3 w 363"/>
                <a:gd name="T1" fmla="*/ 113 h 114"/>
                <a:gd name="T2" fmla="*/ 30 w 363"/>
                <a:gd name="T3" fmla="*/ 91 h 114"/>
                <a:gd name="T4" fmla="*/ 57 w 363"/>
                <a:gd name="T5" fmla="*/ 95 h 114"/>
                <a:gd name="T6" fmla="*/ 85 w 363"/>
                <a:gd name="T7" fmla="*/ 72 h 114"/>
                <a:gd name="T8" fmla="*/ 112 w 363"/>
                <a:gd name="T9" fmla="*/ 75 h 114"/>
                <a:gd name="T10" fmla="*/ 140 w 363"/>
                <a:gd name="T11" fmla="*/ 86 h 114"/>
                <a:gd name="T12" fmla="*/ 168 w 363"/>
                <a:gd name="T13" fmla="*/ 58 h 114"/>
                <a:gd name="T14" fmla="*/ 195 w 363"/>
                <a:gd name="T15" fmla="*/ 64 h 114"/>
                <a:gd name="T16" fmla="*/ 224 w 363"/>
                <a:gd name="T17" fmla="*/ 53 h 114"/>
                <a:gd name="T18" fmla="*/ 251 w 363"/>
                <a:gd name="T19" fmla="*/ 37 h 114"/>
                <a:gd name="T20" fmla="*/ 278 w 363"/>
                <a:gd name="T21" fmla="*/ 44 h 114"/>
                <a:gd name="T22" fmla="*/ 306 w 363"/>
                <a:gd name="T23" fmla="*/ 58 h 114"/>
                <a:gd name="T24" fmla="*/ 334 w 363"/>
                <a:gd name="T25" fmla="*/ 41 h 114"/>
                <a:gd name="T26" fmla="*/ 362 w 363"/>
                <a:gd name="T27" fmla="*/ 2 h 114"/>
                <a:gd name="T28" fmla="*/ 362 w 363"/>
                <a:gd name="T29" fmla="*/ 1 h 114"/>
                <a:gd name="T30" fmla="*/ 360 w 363"/>
                <a:gd name="T31" fmla="*/ 1 h 114"/>
                <a:gd name="T32" fmla="*/ 333 w 363"/>
                <a:gd name="T33" fmla="*/ 39 h 114"/>
                <a:gd name="T34" fmla="*/ 306 w 363"/>
                <a:gd name="T35" fmla="*/ 55 h 114"/>
                <a:gd name="T36" fmla="*/ 279 w 363"/>
                <a:gd name="T37" fmla="*/ 42 h 114"/>
                <a:gd name="T38" fmla="*/ 250 w 363"/>
                <a:gd name="T39" fmla="*/ 34 h 114"/>
                <a:gd name="T40" fmla="*/ 222 w 363"/>
                <a:gd name="T41" fmla="*/ 51 h 114"/>
                <a:gd name="T42" fmla="*/ 195 w 363"/>
                <a:gd name="T43" fmla="*/ 61 h 114"/>
                <a:gd name="T44" fmla="*/ 167 w 363"/>
                <a:gd name="T45" fmla="*/ 56 h 114"/>
                <a:gd name="T46" fmla="*/ 140 w 363"/>
                <a:gd name="T47" fmla="*/ 83 h 114"/>
                <a:gd name="T48" fmla="*/ 113 w 363"/>
                <a:gd name="T49" fmla="*/ 73 h 114"/>
                <a:gd name="T50" fmla="*/ 84 w 363"/>
                <a:gd name="T51" fmla="*/ 69 h 114"/>
                <a:gd name="T52" fmla="*/ 57 w 363"/>
                <a:gd name="T53" fmla="*/ 92 h 114"/>
                <a:gd name="T54" fmla="*/ 29 w 363"/>
                <a:gd name="T55" fmla="*/ 88 h 114"/>
                <a:gd name="T56" fmla="*/ 1 w 363"/>
                <a:gd name="T57" fmla="*/ 111 h 114"/>
                <a:gd name="T58" fmla="*/ 1 w 363"/>
                <a:gd name="T59" fmla="*/ 113 h 114"/>
                <a:gd name="T60" fmla="*/ 3 w 363"/>
                <a:gd name="T61"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114">
                  <a:moveTo>
                    <a:pt x="3" y="113"/>
                  </a:moveTo>
                  <a:cubicBezTo>
                    <a:pt x="30" y="91"/>
                    <a:pt x="30" y="91"/>
                    <a:pt x="30" y="91"/>
                  </a:cubicBezTo>
                  <a:cubicBezTo>
                    <a:pt x="57" y="95"/>
                    <a:pt x="57" y="95"/>
                    <a:pt x="57" y="95"/>
                  </a:cubicBezTo>
                  <a:cubicBezTo>
                    <a:pt x="85" y="72"/>
                    <a:pt x="85" y="72"/>
                    <a:pt x="85" y="72"/>
                  </a:cubicBezTo>
                  <a:cubicBezTo>
                    <a:pt x="112" y="75"/>
                    <a:pt x="112" y="75"/>
                    <a:pt x="112" y="75"/>
                  </a:cubicBezTo>
                  <a:cubicBezTo>
                    <a:pt x="140" y="86"/>
                    <a:pt x="140" y="86"/>
                    <a:pt x="140" y="86"/>
                  </a:cubicBezTo>
                  <a:cubicBezTo>
                    <a:pt x="168" y="58"/>
                    <a:pt x="168" y="58"/>
                    <a:pt x="168" y="58"/>
                  </a:cubicBezTo>
                  <a:cubicBezTo>
                    <a:pt x="195" y="64"/>
                    <a:pt x="195" y="64"/>
                    <a:pt x="195" y="64"/>
                  </a:cubicBezTo>
                  <a:cubicBezTo>
                    <a:pt x="224" y="53"/>
                    <a:pt x="224" y="53"/>
                    <a:pt x="224" y="53"/>
                  </a:cubicBezTo>
                  <a:cubicBezTo>
                    <a:pt x="251" y="37"/>
                    <a:pt x="251" y="37"/>
                    <a:pt x="251" y="37"/>
                  </a:cubicBezTo>
                  <a:cubicBezTo>
                    <a:pt x="278" y="44"/>
                    <a:pt x="278" y="44"/>
                    <a:pt x="278" y="44"/>
                  </a:cubicBezTo>
                  <a:cubicBezTo>
                    <a:pt x="306" y="58"/>
                    <a:pt x="306" y="58"/>
                    <a:pt x="306" y="58"/>
                  </a:cubicBezTo>
                  <a:cubicBezTo>
                    <a:pt x="334" y="41"/>
                    <a:pt x="334" y="41"/>
                    <a:pt x="334" y="41"/>
                  </a:cubicBezTo>
                  <a:cubicBezTo>
                    <a:pt x="362" y="2"/>
                    <a:pt x="362" y="2"/>
                    <a:pt x="362" y="2"/>
                  </a:cubicBezTo>
                  <a:cubicBezTo>
                    <a:pt x="363" y="2"/>
                    <a:pt x="362" y="1"/>
                    <a:pt x="362" y="1"/>
                  </a:cubicBezTo>
                  <a:cubicBezTo>
                    <a:pt x="361" y="0"/>
                    <a:pt x="361" y="0"/>
                    <a:pt x="360" y="1"/>
                  </a:cubicBezTo>
                  <a:cubicBezTo>
                    <a:pt x="333" y="39"/>
                    <a:pt x="333" y="39"/>
                    <a:pt x="333" y="39"/>
                  </a:cubicBezTo>
                  <a:cubicBezTo>
                    <a:pt x="306" y="55"/>
                    <a:pt x="306" y="55"/>
                    <a:pt x="306" y="55"/>
                  </a:cubicBezTo>
                  <a:cubicBezTo>
                    <a:pt x="279" y="42"/>
                    <a:pt x="279" y="42"/>
                    <a:pt x="279" y="42"/>
                  </a:cubicBezTo>
                  <a:cubicBezTo>
                    <a:pt x="250" y="34"/>
                    <a:pt x="250" y="34"/>
                    <a:pt x="250" y="34"/>
                  </a:cubicBezTo>
                  <a:cubicBezTo>
                    <a:pt x="222" y="51"/>
                    <a:pt x="222" y="51"/>
                    <a:pt x="222" y="51"/>
                  </a:cubicBezTo>
                  <a:cubicBezTo>
                    <a:pt x="195" y="61"/>
                    <a:pt x="195" y="61"/>
                    <a:pt x="195" y="61"/>
                  </a:cubicBezTo>
                  <a:cubicBezTo>
                    <a:pt x="167" y="56"/>
                    <a:pt x="167" y="56"/>
                    <a:pt x="167" y="56"/>
                  </a:cubicBezTo>
                  <a:cubicBezTo>
                    <a:pt x="140" y="83"/>
                    <a:pt x="140" y="83"/>
                    <a:pt x="140" y="83"/>
                  </a:cubicBezTo>
                  <a:cubicBezTo>
                    <a:pt x="113" y="73"/>
                    <a:pt x="113" y="73"/>
                    <a:pt x="113" y="73"/>
                  </a:cubicBezTo>
                  <a:cubicBezTo>
                    <a:pt x="84" y="69"/>
                    <a:pt x="84" y="69"/>
                    <a:pt x="84" y="69"/>
                  </a:cubicBezTo>
                  <a:cubicBezTo>
                    <a:pt x="57" y="92"/>
                    <a:pt x="57" y="92"/>
                    <a:pt x="57" y="92"/>
                  </a:cubicBezTo>
                  <a:cubicBezTo>
                    <a:pt x="29" y="88"/>
                    <a:pt x="29" y="88"/>
                    <a:pt x="29" y="88"/>
                  </a:cubicBezTo>
                  <a:cubicBezTo>
                    <a:pt x="1" y="111"/>
                    <a:pt x="1" y="111"/>
                    <a:pt x="1" y="111"/>
                  </a:cubicBezTo>
                  <a:cubicBezTo>
                    <a:pt x="0" y="112"/>
                    <a:pt x="0" y="113"/>
                    <a:pt x="1" y="113"/>
                  </a:cubicBezTo>
                  <a:cubicBezTo>
                    <a:pt x="1" y="114"/>
                    <a:pt x="2" y="114"/>
                    <a:pt x="3" y="113"/>
                  </a:cubicBezTo>
                  <a:close/>
                </a:path>
              </a:pathLst>
            </a:custGeom>
            <a:solidFill>
              <a:srgbClr val="05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3" name="Freeform 45"/>
            <p:cNvSpPr>
              <a:spLocks/>
            </p:cNvSpPr>
            <p:nvPr/>
          </p:nvSpPr>
          <p:spPr bwMode="auto">
            <a:xfrm>
              <a:off x="5762625" y="2847975"/>
              <a:ext cx="1539875" cy="280988"/>
            </a:xfrm>
            <a:custGeom>
              <a:avLst/>
              <a:gdLst>
                <a:gd name="T0" fmla="*/ 2 w 363"/>
                <a:gd name="T1" fmla="*/ 65 h 66"/>
                <a:gd name="T2" fmla="*/ 30 w 363"/>
                <a:gd name="T3" fmla="*/ 52 h 66"/>
                <a:gd name="T4" fmla="*/ 57 w 363"/>
                <a:gd name="T5" fmla="*/ 56 h 66"/>
                <a:gd name="T6" fmla="*/ 85 w 363"/>
                <a:gd name="T7" fmla="*/ 46 h 66"/>
                <a:gd name="T8" fmla="*/ 112 w 363"/>
                <a:gd name="T9" fmla="*/ 43 h 66"/>
                <a:gd name="T10" fmla="*/ 140 w 363"/>
                <a:gd name="T11" fmla="*/ 44 h 66"/>
                <a:gd name="T12" fmla="*/ 168 w 363"/>
                <a:gd name="T13" fmla="*/ 32 h 66"/>
                <a:gd name="T14" fmla="*/ 195 w 363"/>
                <a:gd name="T15" fmla="*/ 34 h 66"/>
                <a:gd name="T16" fmla="*/ 224 w 363"/>
                <a:gd name="T17" fmla="*/ 30 h 66"/>
                <a:gd name="T18" fmla="*/ 251 w 363"/>
                <a:gd name="T19" fmla="*/ 4 h 66"/>
                <a:gd name="T20" fmla="*/ 277 w 363"/>
                <a:gd name="T21" fmla="*/ 29 h 66"/>
                <a:gd name="T22" fmla="*/ 306 w 363"/>
                <a:gd name="T23" fmla="*/ 45 h 66"/>
                <a:gd name="T24" fmla="*/ 334 w 363"/>
                <a:gd name="T25" fmla="*/ 41 h 66"/>
                <a:gd name="T26" fmla="*/ 362 w 363"/>
                <a:gd name="T27" fmla="*/ 16 h 66"/>
                <a:gd name="T28" fmla="*/ 362 w 363"/>
                <a:gd name="T29" fmla="*/ 14 h 66"/>
                <a:gd name="T30" fmla="*/ 360 w 363"/>
                <a:gd name="T31" fmla="*/ 14 h 66"/>
                <a:gd name="T32" fmla="*/ 333 w 363"/>
                <a:gd name="T33" fmla="*/ 38 h 66"/>
                <a:gd name="T34" fmla="*/ 306 w 363"/>
                <a:gd name="T35" fmla="*/ 42 h 66"/>
                <a:gd name="T36" fmla="*/ 279 w 363"/>
                <a:gd name="T37" fmla="*/ 27 h 66"/>
                <a:gd name="T38" fmla="*/ 251 w 363"/>
                <a:gd name="T39" fmla="*/ 0 h 66"/>
                <a:gd name="T40" fmla="*/ 222 w 363"/>
                <a:gd name="T41" fmla="*/ 28 h 66"/>
                <a:gd name="T42" fmla="*/ 195 w 363"/>
                <a:gd name="T43" fmla="*/ 31 h 66"/>
                <a:gd name="T44" fmla="*/ 167 w 363"/>
                <a:gd name="T45" fmla="*/ 30 h 66"/>
                <a:gd name="T46" fmla="*/ 140 w 363"/>
                <a:gd name="T47" fmla="*/ 42 h 66"/>
                <a:gd name="T48" fmla="*/ 112 w 363"/>
                <a:gd name="T49" fmla="*/ 40 h 66"/>
                <a:gd name="T50" fmla="*/ 84 w 363"/>
                <a:gd name="T51" fmla="*/ 44 h 66"/>
                <a:gd name="T52" fmla="*/ 57 w 363"/>
                <a:gd name="T53" fmla="*/ 53 h 66"/>
                <a:gd name="T54" fmla="*/ 29 w 363"/>
                <a:gd name="T55" fmla="*/ 49 h 66"/>
                <a:gd name="T56" fmla="*/ 1 w 363"/>
                <a:gd name="T57" fmla="*/ 63 h 66"/>
                <a:gd name="T58" fmla="*/ 1 w 363"/>
                <a:gd name="T59" fmla="*/ 65 h 66"/>
                <a:gd name="T60" fmla="*/ 2 w 363"/>
                <a:gd name="T6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66">
                  <a:moveTo>
                    <a:pt x="2" y="65"/>
                  </a:moveTo>
                  <a:cubicBezTo>
                    <a:pt x="30" y="52"/>
                    <a:pt x="30" y="52"/>
                    <a:pt x="30" y="52"/>
                  </a:cubicBezTo>
                  <a:cubicBezTo>
                    <a:pt x="57" y="56"/>
                    <a:pt x="57" y="56"/>
                    <a:pt x="57" y="56"/>
                  </a:cubicBezTo>
                  <a:cubicBezTo>
                    <a:pt x="85" y="46"/>
                    <a:pt x="85" y="46"/>
                    <a:pt x="85" y="46"/>
                  </a:cubicBezTo>
                  <a:cubicBezTo>
                    <a:pt x="112" y="43"/>
                    <a:pt x="112" y="43"/>
                    <a:pt x="112" y="43"/>
                  </a:cubicBezTo>
                  <a:cubicBezTo>
                    <a:pt x="140" y="44"/>
                    <a:pt x="140" y="44"/>
                    <a:pt x="140" y="44"/>
                  </a:cubicBezTo>
                  <a:cubicBezTo>
                    <a:pt x="168" y="32"/>
                    <a:pt x="168" y="32"/>
                    <a:pt x="168" y="32"/>
                  </a:cubicBezTo>
                  <a:cubicBezTo>
                    <a:pt x="195" y="34"/>
                    <a:pt x="195" y="34"/>
                    <a:pt x="195" y="34"/>
                  </a:cubicBezTo>
                  <a:cubicBezTo>
                    <a:pt x="224" y="30"/>
                    <a:pt x="224" y="30"/>
                    <a:pt x="224" y="30"/>
                  </a:cubicBezTo>
                  <a:cubicBezTo>
                    <a:pt x="251" y="4"/>
                    <a:pt x="251" y="4"/>
                    <a:pt x="251" y="4"/>
                  </a:cubicBezTo>
                  <a:cubicBezTo>
                    <a:pt x="277" y="29"/>
                    <a:pt x="277" y="29"/>
                    <a:pt x="277" y="29"/>
                  </a:cubicBezTo>
                  <a:cubicBezTo>
                    <a:pt x="306" y="45"/>
                    <a:pt x="306" y="45"/>
                    <a:pt x="306" y="45"/>
                  </a:cubicBezTo>
                  <a:cubicBezTo>
                    <a:pt x="334" y="41"/>
                    <a:pt x="334" y="41"/>
                    <a:pt x="334" y="41"/>
                  </a:cubicBezTo>
                  <a:cubicBezTo>
                    <a:pt x="362" y="16"/>
                    <a:pt x="362" y="16"/>
                    <a:pt x="362" y="16"/>
                  </a:cubicBezTo>
                  <a:cubicBezTo>
                    <a:pt x="363" y="15"/>
                    <a:pt x="363" y="14"/>
                    <a:pt x="362" y="14"/>
                  </a:cubicBezTo>
                  <a:cubicBezTo>
                    <a:pt x="362" y="13"/>
                    <a:pt x="361" y="13"/>
                    <a:pt x="360" y="14"/>
                  </a:cubicBezTo>
                  <a:cubicBezTo>
                    <a:pt x="333" y="38"/>
                    <a:pt x="333" y="38"/>
                    <a:pt x="333" y="38"/>
                  </a:cubicBezTo>
                  <a:cubicBezTo>
                    <a:pt x="306" y="42"/>
                    <a:pt x="306" y="42"/>
                    <a:pt x="306" y="42"/>
                  </a:cubicBezTo>
                  <a:cubicBezTo>
                    <a:pt x="279" y="27"/>
                    <a:pt x="279" y="27"/>
                    <a:pt x="279" y="27"/>
                  </a:cubicBezTo>
                  <a:cubicBezTo>
                    <a:pt x="251" y="0"/>
                    <a:pt x="251" y="0"/>
                    <a:pt x="251" y="0"/>
                  </a:cubicBezTo>
                  <a:cubicBezTo>
                    <a:pt x="222" y="28"/>
                    <a:pt x="222" y="28"/>
                    <a:pt x="222" y="28"/>
                  </a:cubicBezTo>
                  <a:cubicBezTo>
                    <a:pt x="195" y="31"/>
                    <a:pt x="195" y="31"/>
                    <a:pt x="195" y="31"/>
                  </a:cubicBezTo>
                  <a:cubicBezTo>
                    <a:pt x="167" y="30"/>
                    <a:pt x="167" y="30"/>
                    <a:pt x="167" y="30"/>
                  </a:cubicBezTo>
                  <a:cubicBezTo>
                    <a:pt x="140" y="42"/>
                    <a:pt x="140" y="42"/>
                    <a:pt x="140" y="42"/>
                  </a:cubicBezTo>
                  <a:cubicBezTo>
                    <a:pt x="112" y="40"/>
                    <a:pt x="112" y="40"/>
                    <a:pt x="112" y="40"/>
                  </a:cubicBezTo>
                  <a:cubicBezTo>
                    <a:pt x="84" y="44"/>
                    <a:pt x="84" y="44"/>
                    <a:pt x="84" y="44"/>
                  </a:cubicBezTo>
                  <a:cubicBezTo>
                    <a:pt x="57" y="53"/>
                    <a:pt x="57" y="53"/>
                    <a:pt x="57" y="53"/>
                  </a:cubicBezTo>
                  <a:cubicBezTo>
                    <a:pt x="29" y="49"/>
                    <a:pt x="29" y="49"/>
                    <a:pt x="29" y="49"/>
                  </a:cubicBezTo>
                  <a:cubicBezTo>
                    <a:pt x="1" y="63"/>
                    <a:pt x="1" y="63"/>
                    <a:pt x="1" y="63"/>
                  </a:cubicBezTo>
                  <a:cubicBezTo>
                    <a:pt x="1" y="63"/>
                    <a:pt x="0" y="64"/>
                    <a:pt x="1" y="65"/>
                  </a:cubicBezTo>
                  <a:cubicBezTo>
                    <a:pt x="1" y="65"/>
                    <a:pt x="2" y="66"/>
                    <a:pt x="2" y="65"/>
                  </a:cubicBezTo>
                  <a:close/>
                </a:path>
              </a:pathLst>
            </a:custGeom>
            <a:solidFill>
              <a:srgbClr val="620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4" name="Freeform 46"/>
            <p:cNvSpPr>
              <a:spLocks/>
            </p:cNvSpPr>
            <p:nvPr/>
          </p:nvSpPr>
          <p:spPr bwMode="auto">
            <a:xfrm>
              <a:off x="5762625" y="2392363"/>
              <a:ext cx="1539875" cy="14288"/>
            </a:xfrm>
            <a:custGeom>
              <a:avLst/>
              <a:gdLst>
                <a:gd name="T0" fmla="*/ 2 w 363"/>
                <a:gd name="T1" fmla="*/ 3 h 3"/>
                <a:gd name="T2" fmla="*/ 361 w 363"/>
                <a:gd name="T3" fmla="*/ 3 h 3"/>
                <a:gd name="T4" fmla="*/ 363 w 363"/>
                <a:gd name="T5" fmla="*/ 1 h 3"/>
                <a:gd name="T6" fmla="*/ 361 w 363"/>
                <a:gd name="T7" fmla="*/ 0 h 3"/>
                <a:gd name="T8" fmla="*/ 2 w 363"/>
                <a:gd name="T9" fmla="*/ 0 h 3"/>
                <a:gd name="T10" fmla="*/ 0 w 363"/>
                <a:gd name="T11" fmla="*/ 1 h 3"/>
                <a:gd name="T12" fmla="*/ 2 w 36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63" h="3">
                  <a:moveTo>
                    <a:pt x="2" y="3"/>
                  </a:moveTo>
                  <a:cubicBezTo>
                    <a:pt x="361" y="3"/>
                    <a:pt x="361" y="3"/>
                    <a:pt x="361" y="3"/>
                  </a:cubicBezTo>
                  <a:cubicBezTo>
                    <a:pt x="362" y="3"/>
                    <a:pt x="363" y="2"/>
                    <a:pt x="363" y="1"/>
                  </a:cubicBezTo>
                  <a:cubicBezTo>
                    <a:pt x="363" y="1"/>
                    <a:pt x="362" y="0"/>
                    <a:pt x="361" y="0"/>
                  </a:cubicBezTo>
                  <a:cubicBezTo>
                    <a:pt x="2" y="0"/>
                    <a:pt x="2" y="0"/>
                    <a:pt x="2" y="0"/>
                  </a:cubicBezTo>
                  <a:cubicBezTo>
                    <a:pt x="1" y="0"/>
                    <a:pt x="0" y="1"/>
                    <a:pt x="0" y="1"/>
                  </a:cubicBezTo>
                  <a:cubicBezTo>
                    <a:pt x="0" y="2"/>
                    <a:pt x="1" y="3"/>
                    <a:pt x="2" y="3"/>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5" name="Freeform 47"/>
            <p:cNvSpPr>
              <a:spLocks/>
            </p:cNvSpPr>
            <p:nvPr/>
          </p:nvSpPr>
          <p:spPr bwMode="auto">
            <a:xfrm>
              <a:off x="5762625" y="2447925"/>
              <a:ext cx="1539875" cy="12700"/>
            </a:xfrm>
            <a:custGeom>
              <a:avLst/>
              <a:gdLst>
                <a:gd name="T0" fmla="*/ 2 w 363"/>
                <a:gd name="T1" fmla="*/ 3 h 3"/>
                <a:gd name="T2" fmla="*/ 361 w 363"/>
                <a:gd name="T3" fmla="*/ 3 h 3"/>
                <a:gd name="T4" fmla="*/ 363 w 363"/>
                <a:gd name="T5" fmla="*/ 2 h 3"/>
                <a:gd name="T6" fmla="*/ 361 w 363"/>
                <a:gd name="T7" fmla="*/ 0 h 3"/>
                <a:gd name="T8" fmla="*/ 2 w 363"/>
                <a:gd name="T9" fmla="*/ 0 h 3"/>
                <a:gd name="T10" fmla="*/ 0 w 363"/>
                <a:gd name="T11" fmla="*/ 2 h 3"/>
                <a:gd name="T12" fmla="*/ 2 w 36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63" h="3">
                  <a:moveTo>
                    <a:pt x="2" y="3"/>
                  </a:moveTo>
                  <a:cubicBezTo>
                    <a:pt x="361" y="3"/>
                    <a:pt x="361" y="3"/>
                    <a:pt x="361" y="3"/>
                  </a:cubicBezTo>
                  <a:cubicBezTo>
                    <a:pt x="362" y="3"/>
                    <a:pt x="363" y="3"/>
                    <a:pt x="363" y="2"/>
                  </a:cubicBezTo>
                  <a:cubicBezTo>
                    <a:pt x="363" y="1"/>
                    <a:pt x="362" y="0"/>
                    <a:pt x="361" y="0"/>
                  </a:cubicBezTo>
                  <a:cubicBezTo>
                    <a:pt x="2" y="0"/>
                    <a:pt x="2" y="0"/>
                    <a:pt x="2" y="0"/>
                  </a:cubicBezTo>
                  <a:cubicBezTo>
                    <a:pt x="1" y="0"/>
                    <a:pt x="0" y="1"/>
                    <a:pt x="0" y="2"/>
                  </a:cubicBezTo>
                  <a:cubicBezTo>
                    <a:pt x="0" y="3"/>
                    <a:pt x="1" y="3"/>
                    <a:pt x="2" y="3"/>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6" name="Freeform 48"/>
            <p:cNvSpPr>
              <a:spLocks/>
            </p:cNvSpPr>
            <p:nvPr/>
          </p:nvSpPr>
          <p:spPr bwMode="auto">
            <a:xfrm>
              <a:off x="3730625" y="2270125"/>
              <a:ext cx="398463" cy="709613"/>
            </a:xfrm>
            <a:custGeom>
              <a:avLst/>
              <a:gdLst>
                <a:gd name="T0" fmla="*/ 0 w 94"/>
                <a:gd name="T1" fmla="*/ 98 h 167"/>
                <a:gd name="T2" fmla="*/ 69 w 94"/>
                <a:gd name="T3" fmla="*/ 167 h 167"/>
                <a:gd name="T4" fmla="*/ 94 w 94"/>
                <a:gd name="T5" fmla="*/ 101 h 167"/>
                <a:gd name="T6" fmla="*/ 0 w 94"/>
                <a:gd name="T7" fmla="*/ 0 h 167"/>
                <a:gd name="T8" fmla="*/ 0 w 94"/>
                <a:gd name="T9" fmla="*/ 98 h 167"/>
              </a:gdLst>
              <a:ahLst/>
              <a:cxnLst>
                <a:cxn ang="0">
                  <a:pos x="T0" y="T1"/>
                </a:cxn>
                <a:cxn ang="0">
                  <a:pos x="T2" y="T3"/>
                </a:cxn>
                <a:cxn ang="0">
                  <a:pos x="T4" y="T5"/>
                </a:cxn>
                <a:cxn ang="0">
                  <a:pos x="T6" y="T7"/>
                </a:cxn>
                <a:cxn ang="0">
                  <a:pos x="T8" y="T9"/>
                </a:cxn>
              </a:cxnLst>
              <a:rect l="0" t="0" r="r" b="b"/>
              <a:pathLst>
                <a:path w="94" h="167">
                  <a:moveTo>
                    <a:pt x="0" y="98"/>
                  </a:moveTo>
                  <a:cubicBezTo>
                    <a:pt x="69" y="167"/>
                    <a:pt x="69" y="167"/>
                    <a:pt x="69" y="167"/>
                  </a:cubicBezTo>
                  <a:cubicBezTo>
                    <a:pt x="85" y="149"/>
                    <a:pt x="94" y="126"/>
                    <a:pt x="94" y="101"/>
                  </a:cubicBezTo>
                  <a:cubicBezTo>
                    <a:pt x="94" y="47"/>
                    <a:pt x="53" y="3"/>
                    <a:pt x="0" y="0"/>
                  </a:cubicBezTo>
                  <a:lnTo>
                    <a:pt x="0" y="98"/>
                  </a:lnTo>
                  <a:close/>
                </a:path>
              </a:pathLst>
            </a:custGeom>
            <a:solidFill>
              <a:srgbClr val="605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7" name="Freeform 49"/>
            <p:cNvSpPr>
              <a:spLocks/>
            </p:cNvSpPr>
            <p:nvPr/>
          </p:nvSpPr>
          <p:spPr bwMode="auto">
            <a:xfrm>
              <a:off x="3273425" y="2728913"/>
              <a:ext cx="712788" cy="400050"/>
            </a:xfrm>
            <a:custGeom>
              <a:avLst/>
              <a:gdLst>
                <a:gd name="T0" fmla="*/ 98 w 168"/>
                <a:gd name="T1" fmla="*/ 0 h 94"/>
                <a:gd name="T2" fmla="*/ 0 w 168"/>
                <a:gd name="T3" fmla="*/ 0 h 94"/>
                <a:gd name="T4" fmla="*/ 101 w 168"/>
                <a:gd name="T5" fmla="*/ 94 h 94"/>
                <a:gd name="T6" fmla="*/ 168 w 168"/>
                <a:gd name="T7" fmla="*/ 69 h 94"/>
                <a:gd name="T8" fmla="*/ 98 w 168"/>
                <a:gd name="T9" fmla="*/ 0 h 94"/>
              </a:gdLst>
              <a:ahLst/>
              <a:cxnLst>
                <a:cxn ang="0">
                  <a:pos x="T0" y="T1"/>
                </a:cxn>
                <a:cxn ang="0">
                  <a:pos x="T2" y="T3"/>
                </a:cxn>
                <a:cxn ang="0">
                  <a:pos x="T4" y="T5"/>
                </a:cxn>
                <a:cxn ang="0">
                  <a:pos x="T6" y="T7"/>
                </a:cxn>
                <a:cxn ang="0">
                  <a:pos x="T8" y="T9"/>
                </a:cxn>
              </a:cxnLst>
              <a:rect l="0" t="0" r="r" b="b"/>
              <a:pathLst>
                <a:path w="168" h="94">
                  <a:moveTo>
                    <a:pt x="98" y="0"/>
                  </a:moveTo>
                  <a:cubicBezTo>
                    <a:pt x="0" y="0"/>
                    <a:pt x="0" y="0"/>
                    <a:pt x="0" y="0"/>
                  </a:cubicBezTo>
                  <a:cubicBezTo>
                    <a:pt x="4" y="52"/>
                    <a:pt x="47" y="94"/>
                    <a:pt x="101" y="94"/>
                  </a:cubicBezTo>
                  <a:cubicBezTo>
                    <a:pt x="127" y="94"/>
                    <a:pt x="150" y="84"/>
                    <a:pt x="168" y="69"/>
                  </a:cubicBezTo>
                  <a:lnTo>
                    <a:pt x="98" y="0"/>
                  </a:ln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8" name="Freeform 50"/>
            <p:cNvSpPr>
              <a:spLocks/>
            </p:cNvSpPr>
            <p:nvPr/>
          </p:nvSpPr>
          <p:spPr bwMode="auto">
            <a:xfrm>
              <a:off x="3273425" y="2270125"/>
              <a:ext cx="398463" cy="398463"/>
            </a:xfrm>
            <a:custGeom>
              <a:avLst/>
              <a:gdLst>
                <a:gd name="T0" fmla="*/ 94 w 94"/>
                <a:gd name="T1" fmla="*/ 94 h 94"/>
                <a:gd name="T2" fmla="*/ 94 w 94"/>
                <a:gd name="T3" fmla="*/ 0 h 94"/>
                <a:gd name="T4" fmla="*/ 0 w 94"/>
                <a:gd name="T5" fmla="*/ 94 h 94"/>
                <a:gd name="T6" fmla="*/ 94 w 94"/>
                <a:gd name="T7" fmla="*/ 94 h 94"/>
              </a:gdLst>
              <a:ahLst/>
              <a:cxnLst>
                <a:cxn ang="0">
                  <a:pos x="T0" y="T1"/>
                </a:cxn>
                <a:cxn ang="0">
                  <a:pos x="T2" y="T3"/>
                </a:cxn>
                <a:cxn ang="0">
                  <a:pos x="T4" y="T5"/>
                </a:cxn>
                <a:cxn ang="0">
                  <a:pos x="T6" y="T7"/>
                </a:cxn>
              </a:cxnLst>
              <a:rect l="0" t="0" r="r" b="b"/>
              <a:pathLst>
                <a:path w="94" h="94">
                  <a:moveTo>
                    <a:pt x="94" y="94"/>
                  </a:moveTo>
                  <a:cubicBezTo>
                    <a:pt x="94" y="0"/>
                    <a:pt x="94" y="0"/>
                    <a:pt x="94" y="0"/>
                  </a:cubicBezTo>
                  <a:cubicBezTo>
                    <a:pt x="44" y="3"/>
                    <a:pt x="4" y="43"/>
                    <a:pt x="0" y="94"/>
                  </a:cubicBezTo>
                  <a:lnTo>
                    <a:pt x="94" y="94"/>
                  </a:lnTo>
                  <a:close/>
                </a:path>
              </a:pathLst>
            </a:custGeom>
            <a:solidFill>
              <a:srgbClr val="AFA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9" name="Freeform 51"/>
            <p:cNvSpPr>
              <a:spLocks/>
            </p:cNvSpPr>
            <p:nvPr/>
          </p:nvSpPr>
          <p:spPr bwMode="auto">
            <a:xfrm>
              <a:off x="4260850" y="2168525"/>
              <a:ext cx="920750" cy="28575"/>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0" name="Freeform 52"/>
            <p:cNvSpPr>
              <a:spLocks/>
            </p:cNvSpPr>
            <p:nvPr/>
          </p:nvSpPr>
          <p:spPr bwMode="auto">
            <a:xfrm>
              <a:off x="4260850" y="2354263"/>
              <a:ext cx="920750" cy="30163"/>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1" name="Freeform 53"/>
            <p:cNvSpPr>
              <a:spLocks/>
            </p:cNvSpPr>
            <p:nvPr/>
          </p:nvSpPr>
          <p:spPr bwMode="auto">
            <a:xfrm>
              <a:off x="4260850" y="2541588"/>
              <a:ext cx="920750" cy="30163"/>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2" name="Freeform 54"/>
            <p:cNvSpPr>
              <a:spLocks/>
            </p:cNvSpPr>
            <p:nvPr/>
          </p:nvSpPr>
          <p:spPr bwMode="auto">
            <a:xfrm>
              <a:off x="4260850" y="2728913"/>
              <a:ext cx="920750" cy="30163"/>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3" name="Freeform 55"/>
            <p:cNvSpPr>
              <a:spLocks/>
            </p:cNvSpPr>
            <p:nvPr/>
          </p:nvSpPr>
          <p:spPr bwMode="auto">
            <a:xfrm>
              <a:off x="4260850" y="2916238"/>
              <a:ext cx="920750" cy="28575"/>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4" name="Freeform 56"/>
            <p:cNvSpPr>
              <a:spLocks/>
            </p:cNvSpPr>
            <p:nvPr/>
          </p:nvSpPr>
          <p:spPr bwMode="auto">
            <a:xfrm>
              <a:off x="4260850" y="3101975"/>
              <a:ext cx="920750" cy="30163"/>
            </a:xfrm>
            <a:custGeom>
              <a:avLst/>
              <a:gdLst>
                <a:gd name="T0" fmla="*/ 3 w 217"/>
                <a:gd name="T1" fmla="*/ 7 h 7"/>
                <a:gd name="T2" fmla="*/ 213 w 217"/>
                <a:gd name="T3" fmla="*/ 7 h 7"/>
                <a:gd name="T4" fmla="*/ 217 w 217"/>
                <a:gd name="T5" fmla="*/ 3 h 7"/>
                <a:gd name="T6" fmla="*/ 213 w 217"/>
                <a:gd name="T7" fmla="*/ 0 h 7"/>
                <a:gd name="T8" fmla="*/ 3 w 217"/>
                <a:gd name="T9" fmla="*/ 0 h 7"/>
                <a:gd name="T10" fmla="*/ 0 w 217"/>
                <a:gd name="T11" fmla="*/ 3 h 7"/>
                <a:gd name="T12" fmla="*/ 3 w 2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7" h="7">
                  <a:moveTo>
                    <a:pt x="3" y="7"/>
                  </a:moveTo>
                  <a:cubicBezTo>
                    <a:pt x="213" y="7"/>
                    <a:pt x="213" y="7"/>
                    <a:pt x="213" y="7"/>
                  </a:cubicBezTo>
                  <a:cubicBezTo>
                    <a:pt x="215" y="7"/>
                    <a:pt x="217" y="5"/>
                    <a:pt x="217" y="3"/>
                  </a:cubicBezTo>
                  <a:cubicBezTo>
                    <a:pt x="217" y="1"/>
                    <a:pt x="215" y="0"/>
                    <a:pt x="213" y="0"/>
                  </a:cubicBezTo>
                  <a:cubicBezTo>
                    <a:pt x="3" y="0"/>
                    <a:pt x="3" y="0"/>
                    <a:pt x="3" y="0"/>
                  </a:cubicBezTo>
                  <a:cubicBezTo>
                    <a:pt x="2" y="0"/>
                    <a:pt x="0" y="1"/>
                    <a:pt x="0" y="3"/>
                  </a:cubicBezTo>
                  <a:cubicBezTo>
                    <a:pt x="0" y="5"/>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5" name="Freeform 57"/>
            <p:cNvSpPr>
              <a:spLocks noEditPoints="1"/>
            </p:cNvSpPr>
            <p:nvPr/>
          </p:nvSpPr>
          <p:spPr bwMode="auto">
            <a:xfrm>
              <a:off x="5427663" y="3403600"/>
              <a:ext cx="2068513" cy="1339850"/>
            </a:xfrm>
            <a:custGeom>
              <a:avLst/>
              <a:gdLst>
                <a:gd name="T0" fmla="*/ 155 w 488"/>
                <a:gd name="T1" fmla="*/ 96 h 315"/>
                <a:gd name="T2" fmla="*/ 140 w 488"/>
                <a:gd name="T3" fmla="*/ 59 h 315"/>
                <a:gd name="T4" fmla="*/ 163 w 488"/>
                <a:gd name="T5" fmla="*/ 8 h 315"/>
                <a:gd name="T6" fmla="*/ 199 w 488"/>
                <a:gd name="T7" fmla="*/ 37 h 315"/>
                <a:gd name="T8" fmla="*/ 196 w 488"/>
                <a:gd name="T9" fmla="*/ 83 h 315"/>
                <a:gd name="T10" fmla="*/ 250 w 488"/>
                <a:gd name="T11" fmla="*/ 45 h 315"/>
                <a:gd name="T12" fmla="*/ 259 w 488"/>
                <a:gd name="T13" fmla="*/ 34 h 315"/>
                <a:gd name="T14" fmla="*/ 163 w 488"/>
                <a:gd name="T15" fmla="*/ 264 h 315"/>
                <a:gd name="T16" fmla="*/ 127 w 488"/>
                <a:gd name="T17" fmla="*/ 312 h 315"/>
                <a:gd name="T18" fmla="*/ 126 w 488"/>
                <a:gd name="T19" fmla="*/ 301 h 315"/>
                <a:gd name="T20" fmla="*/ 117 w 488"/>
                <a:gd name="T21" fmla="*/ 232 h 315"/>
                <a:gd name="T22" fmla="*/ 52 w 488"/>
                <a:gd name="T23" fmla="*/ 138 h 315"/>
                <a:gd name="T24" fmla="*/ 13 w 488"/>
                <a:gd name="T25" fmla="*/ 131 h 315"/>
                <a:gd name="T26" fmla="*/ 11 w 488"/>
                <a:gd name="T27" fmla="*/ 88 h 315"/>
                <a:gd name="T28" fmla="*/ 87 w 488"/>
                <a:gd name="T29" fmla="*/ 96 h 315"/>
                <a:gd name="T30" fmla="*/ 106 w 488"/>
                <a:gd name="T31" fmla="*/ 93 h 315"/>
                <a:gd name="T32" fmla="*/ 143 w 488"/>
                <a:gd name="T33" fmla="*/ 132 h 315"/>
                <a:gd name="T34" fmla="*/ 123 w 488"/>
                <a:gd name="T35" fmla="*/ 173 h 315"/>
                <a:gd name="T36" fmla="*/ 158 w 488"/>
                <a:gd name="T37" fmla="*/ 224 h 315"/>
                <a:gd name="T38" fmla="*/ 39 w 488"/>
                <a:gd name="T39" fmla="*/ 122 h 315"/>
                <a:gd name="T40" fmla="*/ 158 w 488"/>
                <a:gd name="T41" fmla="*/ 228 h 315"/>
                <a:gd name="T42" fmla="*/ 471 w 488"/>
                <a:gd name="T43" fmla="*/ 281 h 315"/>
                <a:gd name="T44" fmla="*/ 151 w 488"/>
                <a:gd name="T45" fmla="*/ 146 h 315"/>
                <a:gd name="T46" fmla="*/ 105 w 488"/>
                <a:gd name="T47" fmla="*/ 64 h 315"/>
                <a:gd name="T48" fmla="*/ 89 w 488"/>
                <a:gd name="T49" fmla="*/ 60 h 315"/>
                <a:gd name="T50" fmla="*/ 129 w 488"/>
                <a:gd name="T51" fmla="*/ 85 h 315"/>
                <a:gd name="T52" fmla="*/ 139 w 488"/>
                <a:gd name="T53" fmla="*/ 106 h 315"/>
                <a:gd name="T54" fmla="*/ 111 w 488"/>
                <a:gd name="T55" fmla="*/ 89 h 315"/>
                <a:gd name="T56" fmla="*/ 131 w 488"/>
                <a:gd name="T57" fmla="*/ 90 h 315"/>
                <a:gd name="T58" fmla="*/ 112 w 488"/>
                <a:gd name="T59" fmla="*/ 18 h 315"/>
                <a:gd name="T60" fmla="*/ 128 w 488"/>
                <a:gd name="T61" fmla="*/ 35 h 315"/>
                <a:gd name="T62" fmla="*/ 108 w 488"/>
                <a:gd name="T63" fmla="*/ 58 h 315"/>
                <a:gd name="T64" fmla="*/ 97 w 488"/>
                <a:gd name="T65" fmla="*/ 38 h 315"/>
                <a:gd name="T66" fmla="*/ 67 w 488"/>
                <a:gd name="T67" fmla="*/ 71 h 315"/>
                <a:gd name="T68" fmla="*/ 69 w 488"/>
                <a:gd name="T69" fmla="*/ 66 h 315"/>
                <a:gd name="T70" fmla="*/ 215 w 488"/>
                <a:gd name="T71" fmla="*/ 142 h 315"/>
                <a:gd name="T72" fmla="*/ 230 w 488"/>
                <a:gd name="T73" fmla="*/ 142 h 315"/>
                <a:gd name="T74" fmla="*/ 210 w 488"/>
                <a:gd name="T75" fmla="*/ 106 h 315"/>
                <a:gd name="T76" fmla="*/ 195 w 488"/>
                <a:gd name="T77" fmla="*/ 105 h 315"/>
                <a:gd name="T78" fmla="*/ 469 w 488"/>
                <a:gd name="T79" fmla="*/ 115 h 315"/>
                <a:gd name="T80" fmla="*/ 419 w 488"/>
                <a:gd name="T81" fmla="*/ 139 h 315"/>
                <a:gd name="T82" fmla="*/ 364 w 488"/>
                <a:gd name="T83" fmla="*/ 215 h 315"/>
                <a:gd name="T84" fmla="*/ 244 w 488"/>
                <a:gd name="T85" fmla="*/ 248 h 315"/>
                <a:gd name="T86" fmla="*/ 273 w 488"/>
                <a:gd name="T87" fmla="*/ 157 h 315"/>
                <a:gd name="T88" fmla="*/ 232 w 488"/>
                <a:gd name="T89" fmla="*/ 161 h 315"/>
                <a:gd name="T90" fmla="*/ 240 w 488"/>
                <a:gd name="T91" fmla="*/ 131 h 315"/>
                <a:gd name="T92" fmla="*/ 264 w 488"/>
                <a:gd name="T93" fmla="*/ 121 h 315"/>
                <a:gd name="T94" fmla="*/ 237 w 488"/>
                <a:gd name="T95" fmla="*/ 123 h 315"/>
                <a:gd name="T96" fmla="*/ 247 w 488"/>
                <a:gd name="T97" fmla="*/ 102 h 315"/>
                <a:gd name="T98" fmla="*/ 266 w 488"/>
                <a:gd name="T99" fmla="*/ 87 h 315"/>
                <a:gd name="T100" fmla="*/ 302 w 488"/>
                <a:gd name="T101" fmla="*/ 93 h 315"/>
                <a:gd name="T102" fmla="*/ 382 w 488"/>
                <a:gd name="T103" fmla="*/ 64 h 315"/>
                <a:gd name="T104" fmla="*/ 400 w 488"/>
                <a:gd name="T105" fmla="*/ 77 h 315"/>
                <a:gd name="T106" fmla="*/ 282 w 488"/>
                <a:gd name="T107" fmla="*/ 108 h 315"/>
                <a:gd name="T108" fmla="*/ 302 w 488"/>
                <a:gd name="T109" fmla="*/ 156 h 315"/>
                <a:gd name="T110" fmla="*/ 387 w 488"/>
                <a:gd name="T111" fmla="*/ 226 h 315"/>
                <a:gd name="T112" fmla="*/ 372 w 488"/>
                <a:gd name="T113" fmla="*/ 231 h 315"/>
                <a:gd name="T114" fmla="*/ 357 w 488"/>
                <a:gd name="T115" fmla="*/ 24 h 315"/>
                <a:gd name="T116" fmla="*/ 303 w 488"/>
                <a:gd name="T117" fmla="*/ 70 h 315"/>
                <a:gd name="T118" fmla="*/ 307 w 488"/>
                <a:gd name="T119" fmla="*/ 27 h 315"/>
                <a:gd name="T120" fmla="*/ 405 w 488"/>
                <a:gd name="T121" fmla="*/ 179 h 315"/>
                <a:gd name="T122" fmla="*/ 420 w 488"/>
                <a:gd name="T123" fmla="*/ 160 h 315"/>
                <a:gd name="T124" fmla="*/ 416 w 488"/>
                <a:gd name="T125" fmla="*/ 2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8" h="315">
                  <a:moveTo>
                    <a:pt x="190" y="78"/>
                  </a:moveTo>
                  <a:cubicBezTo>
                    <a:pt x="190" y="78"/>
                    <a:pt x="190" y="78"/>
                    <a:pt x="190" y="78"/>
                  </a:cubicBezTo>
                  <a:moveTo>
                    <a:pt x="195" y="90"/>
                  </a:moveTo>
                  <a:cubicBezTo>
                    <a:pt x="195" y="91"/>
                    <a:pt x="192" y="92"/>
                    <a:pt x="192" y="92"/>
                  </a:cubicBezTo>
                  <a:cubicBezTo>
                    <a:pt x="192" y="93"/>
                    <a:pt x="192" y="93"/>
                    <a:pt x="192" y="93"/>
                  </a:cubicBezTo>
                  <a:cubicBezTo>
                    <a:pt x="190" y="95"/>
                    <a:pt x="187" y="94"/>
                    <a:pt x="185" y="96"/>
                  </a:cubicBezTo>
                  <a:cubicBezTo>
                    <a:pt x="185" y="96"/>
                    <a:pt x="185" y="96"/>
                    <a:pt x="185" y="96"/>
                  </a:cubicBezTo>
                  <a:cubicBezTo>
                    <a:pt x="184" y="96"/>
                    <a:pt x="182" y="96"/>
                    <a:pt x="182" y="95"/>
                  </a:cubicBezTo>
                  <a:cubicBezTo>
                    <a:pt x="182" y="95"/>
                    <a:pt x="182" y="97"/>
                    <a:pt x="182" y="97"/>
                  </a:cubicBezTo>
                  <a:cubicBezTo>
                    <a:pt x="181" y="97"/>
                    <a:pt x="178" y="106"/>
                    <a:pt x="176" y="104"/>
                  </a:cubicBezTo>
                  <a:cubicBezTo>
                    <a:pt x="176" y="105"/>
                    <a:pt x="176" y="105"/>
                    <a:pt x="176" y="105"/>
                  </a:cubicBezTo>
                  <a:cubicBezTo>
                    <a:pt x="176" y="104"/>
                    <a:pt x="176" y="104"/>
                    <a:pt x="176" y="104"/>
                  </a:cubicBezTo>
                  <a:cubicBezTo>
                    <a:pt x="176" y="104"/>
                    <a:pt x="175" y="105"/>
                    <a:pt x="175" y="105"/>
                  </a:cubicBezTo>
                  <a:cubicBezTo>
                    <a:pt x="175" y="105"/>
                    <a:pt x="174" y="105"/>
                    <a:pt x="175" y="105"/>
                  </a:cubicBezTo>
                  <a:cubicBezTo>
                    <a:pt x="175" y="104"/>
                    <a:pt x="175" y="104"/>
                    <a:pt x="176" y="103"/>
                  </a:cubicBezTo>
                  <a:cubicBezTo>
                    <a:pt x="175" y="103"/>
                    <a:pt x="175" y="103"/>
                    <a:pt x="174" y="103"/>
                  </a:cubicBezTo>
                  <a:cubicBezTo>
                    <a:pt x="175" y="103"/>
                    <a:pt x="175" y="103"/>
                    <a:pt x="175" y="103"/>
                  </a:cubicBezTo>
                  <a:cubicBezTo>
                    <a:pt x="175" y="103"/>
                    <a:pt x="174" y="105"/>
                    <a:pt x="173" y="105"/>
                  </a:cubicBezTo>
                  <a:cubicBezTo>
                    <a:pt x="173" y="105"/>
                    <a:pt x="172" y="105"/>
                    <a:pt x="172" y="105"/>
                  </a:cubicBezTo>
                  <a:cubicBezTo>
                    <a:pt x="172" y="105"/>
                    <a:pt x="170" y="107"/>
                    <a:pt x="170" y="107"/>
                  </a:cubicBezTo>
                  <a:cubicBezTo>
                    <a:pt x="171" y="107"/>
                    <a:pt x="171" y="108"/>
                    <a:pt x="171" y="109"/>
                  </a:cubicBezTo>
                  <a:cubicBezTo>
                    <a:pt x="172" y="109"/>
                    <a:pt x="170" y="109"/>
                    <a:pt x="170" y="109"/>
                  </a:cubicBezTo>
                  <a:cubicBezTo>
                    <a:pt x="170" y="110"/>
                    <a:pt x="172" y="110"/>
                    <a:pt x="170" y="112"/>
                  </a:cubicBezTo>
                  <a:cubicBezTo>
                    <a:pt x="170" y="112"/>
                    <a:pt x="170" y="112"/>
                    <a:pt x="170" y="112"/>
                  </a:cubicBezTo>
                  <a:cubicBezTo>
                    <a:pt x="170" y="112"/>
                    <a:pt x="170" y="112"/>
                    <a:pt x="170" y="112"/>
                  </a:cubicBezTo>
                  <a:cubicBezTo>
                    <a:pt x="170" y="112"/>
                    <a:pt x="170" y="113"/>
                    <a:pt x="169" y="114"/>
                  </a:cubicBezTo>
                  <a:cubicBezTo>
                    <a:pt x="168" y="115"/>
                    <a:pt x="169" y="114"/>
                    <a:pt x="169" y="114"/>
                  </a:cubicBezTo>
                  <a:cubicBezTo>
                    <a:pt x="168" y="114"/>
                    <a:pt x="168" y="114"/>
                    <a:pt x="168" y="114"/>
                  </a:cubicBezTo>
                  <a:cubicBezTo>
                    <a:pt x="168" y="114"/>
                    <a:pt x="168" y="114"/>
                    <a:pt x="168" y="114"/>
                  </a:cubicBezTo>
                  <a:cubicBezTo>
                    <a:pt x="168" y="114"/>
                    <a:pt x="168" y="114"/>
                    <a:pt x="168" y="114"/>
                  </a:cubicBezTo>
                  <a:cubicBezTo>
                    <a:pt x="169" y="114"/>
                    <a:pt x="169" y="117"/>
                    <a:pt x="168" y="117"/>
                  </a:cubicBezTo>
                  <a:cubicBezTo>
                    <a:pt x="168" y="118"/>
                    <a:pt x="168" y="118"/>
                    <a:pt x="168" y="118"/>
                  </a:cubicBezTo>
                  <a:cubicBezTo>
                    <a:pt x="168" y="118"/>
                    <a:pt x="168" y="118"/>
                    <a:pt x="168" y="118"/>
                  </a:cubicBezTo>
                  <a:cubicBezTo>
                    <a:pt x="168" y="118"/>
                    <a:pt x="168" y="119"/>
                    <a:pt x="168" y="120"/>
                  </a:cubicBezTo>
                  <a:cubicBezTo>
                    <a:pt x="168" y="120"/>
                    <a:pt x="167" y="123"/>
                    <a:pt x="166" y="122"/>
                  </a:cubicBezTo>
                  <a:cubicBezTo>
                    <a:pt x="165" y="121"/>
                    <a:pt x="165" y="121"/>
                    <a:pt x="165" y="121"/>
                  </a:cubicBezTo>
                  <a:cubicBezTo>
                    <a:pt x="164" y="121"/>
                    <a:pt x="165" y="121"/>
                    <a:pt x="165" y="120"/>
                  </a:cubicBezTo>
                  <a:cubicBezTo>
                    <a:pt x="164" y="120"/>
                    <a:pt x="164" y="120"/>
                    <a:pt x="164" y="119"/>
                  </a:cubicBezTo>
                  <a:cubicBezTo>
                    <a:pt x="163" y="119"/>
                    <a:pt x="163" y="119"/>
                    <a:pt x="163" y="120"/>
                  </a:cubicBezTo>
                  <a:cubicBezTo>
                    <a:pt x="163" y="119"/>
                    <a:pt x="163" y="119"/>
                    <a:pt x="163" y="119"/>
                  </a:cubicBezTo>
                  <a:cubicBezTo>
                    <a:pt x="163" y="119"/>
                    <a:pt x="162" y="119"/>
                    <a:pt x="162" y="119"/>
                  </a:cubicBezTo>
                  <a:cubicBezTo>
                    <a:pt x="162" y="119"/>
                    <a:pt x="162" y="119"/>
                    <a:pt x="162" y="119"/>
                  </a:cubicBezTo>
                  <a:cubicBezTo>
                    <a:pt x="162" y="121"/>
                    <a:pt x="160" y="119"/>
                    <a:pt x="160" y="118"/>
                  </a:cubicBezTo>
                  <a:cubicBezTo>
                    <a:pt x="160" y="118"/>
                    <a:pt x="160" y="118"/>
                    <a:pt x="160" y="118"/>
                  </a:cubicBezTo>
                  <a:cubicBezTo>
                    <a:pt x="160" y="118"/>
                    <a:pt x="160" y="118"/>
                    <a:pt x="160" y="118"/>
                  </a:cubicBezTo>
                  <a:cubicBezTo>
                    <a:pt x="159" y="117"/>
                    <a:pt x="159" y="117"/>
                    <a:pt x="159" y="117"/>
                  </a:cubicBezTo>
                  <a:cubicBezTo>
                    <a:pt x="160" y="117"/>
                    <a:pt x="159" y="117"/>
                    <a:pt x="160" y="116"/>
                  </a:cubicBezTo>
                  <a:cubicBezTo>
                    <a:pt x="160" y="116"/>
                    <a:pt x="160" y="117"/>
                    <a:pt x="159" y="117"/>
                  </a:cubicBezTo>
                  <a:cubicBezTo>
                    <a:pt x="159" y="116"/>
                    <a:pt x="159" y="116"/>
                    <a:pt x="160" y="116"/>
                  </a:cubicBezTo>
                  <a:cubicBezTo>
                    <a:pt x="159" y="116"/>
                    <a:pt x="159" y="116"/>
                    <a:pt x="159" y="116"/>
                  </a:cubicBezTo>
                  <a:cubicBezTo>
                    <a:pt x="160" y="114"/>
                    <a:pt x="155" y="110"/>
                    <a:pt x="156" y="107"/>
                  </a:cubicBezTo>
                  <a:cubicBezTo>
                    <a:pt x="155" y="106"/>
                    <a:pt x="155" y="107"/>
                    <a:pt x="155" y="105"/>
                  </a:cubicBezTo>
                  <a:cubicBezTo>
                    <a:pt x="155" y="105"/>
                    <a:pt x="153" y="102"/>
                    <a:pt x="154" y="102"/>
                  </a:cubicBezTo>
                  <a:cubicBezTo>
                    <a:pt x="154" y="101"/>
                    <a:pt x="154" y="102"/>
                    <a:pt x="155" y="102"/>
                  </a:cubicBezTo>
                  <a:cubicBezTo>
                    <a:pt x="155" y="101"/>
                    <a:pt x="154" y="101"/>
                    <a:pt x="154" y="101"/>
                  </a:cubicBezTo>
                  <a:cubicBezTo>
                    <a:pt x="155" y="101"/>
                    <a:pt x="155" y="101"/>
                    <a:pt x="155" y="101"/>
                  </a:cubicBezTo>
                  <a:cubicBezTo>
                    <a:pt x="154" y="101"/>
                    <a:pt x="153" y="101"/>
                    <a:pt x="154" y="100"/>
                  </a:cubicBezTo>
                  <a:cubicBezTo>
                    <a:pt x="153" y="100"/>
                    <a:pt x="154" y="100"/>
                    <a:pt x="154" y="100"/>
                  </a:cubicBezTo>
                  <a:cubicBezTo>
                    <a:pt x="152" y="99"/>
                    <a:pt x="154" y="97"/>
                    <a:pt x="154" y="96"/>
                  </a:cubicBezTo>
                  <a:cubicBezTo>
                    <a:pt x="155" y="96"/>
                    <a:pt x="155" y="96"/>
                    <a:pt x="155" y="96"/>
                  </a:cubicBezTo>
                  <a:cubicBezTo>
                    <a:pt x="154" y="96"/>
                    <a:pt x="154" y="96"/>
                    <a:pt x="154" y="96"/>
                  </a:cubicBezTo>
                  <a:cubicBezTo>
                    <a:pt x="154" y="95"/>
                    <a:pt x="154" y="95"/>
                    <a:pt x="155" y="95"/>
                  </a:cubicBezTo>
                  <a:cubicBezTo>
                    <a:pt x="154" y="95"/>
                    <a:pt x="154" y="95"/>
                    <a:pt x="154" y="95"/>
                  </a:cubicBezTo>
                  <a:cubicBezTo>
                    <a:pt x="155" y="94"/>
                    <a:pt x="155" y="94"/>
                    <a:pt x="155" y="94"/>
                  </a:cubicBezTo>
                  <a:cubicBezTo>
                    <a:pt x="156" y="95"/>
                    <a:pt x="156" y="95"/>
                    <a:pt x="156" y="95"/>
                  </a:cubicBezTo>
                  <a:cubicBezTo>
                    <a:pt x="157" y="95"/>
                    <a:pt x="158" y="93"/>
                    <a:pt x="157" y="93"/>
                  </a:cubicBezTo>
                  <a:cubicBezTo>
                    <a:pt x="158" y="93"/>
                    <a:pt x="158" y="93"/>
                    <a:pt x="158" y="93"/>
                  </a:cubicBezTo>
                  <a:cubicBezTo>
                    <a:pt x="158" y="93"/>
                    <a:pt x="158" y="93"/>
                    <a:pt x="158" y="93"/>
                  </a:cubicBezTo>
                  <a:cubicBezTo>
                    <a:pt x="158" y="93"/>
                    <a:pt x="158" y="93"/>
                    <a:pt x="158" y="93"/>
                  </a:cubicBezTo>
                  <a:cubicBezTo>
                    <a:pt x="159" y="93"/>
                    <a:pt x="158" y="93"/>
                    <a:pt x="158" y="92"/>
                  </a:cubicBezTo>
                  <a:cubicBezTo>
                    <a:pt x="156" y="93"/>
                    <a:pt x="158" y="91"/>
                    <a:pt x="157" y="91"/>
                  </a:cubicBezTo>
                  <a:cubicBezTo>
                    <a:pt x="157" y="90"/>
                    <a:pt x="158" y="90"/>
                    <a:pt x="158" y="90"/>
                  </a:cubicBezTo>
                  <a:cubicBezTo>
                    <a:pt x="158" y="90"/>
                    <a:pt x="158" y="90"/>
                    <a:pt x="158" y="90"/>
                  </a:cubicBezTo>
                  <a:cubicBezTo>
                    <a:pt x="158" y="89"/>
                    <a:pt x="158" y="89"/>
                    <a:pt x="158" y="89"/>
                  </a:cubicBezTo>
                  <a:cubicBezTo>
                    <a:pt x="156" y="89"/>
                    <a:pt x="155" y="89"/>
                    <a:pt x="153" y="88"/>
                  </a:cubicBezTo>
                  <a:cubicBezTo>
                    <a:pt x="152" y="88"/>
                    <a:pt x="154" y="85"/>
                    <a:pt x="157" y="88"/>
                  </a:cubicBezTo>
                  <a:cubicBezTo>
                    <a:pt x="158" y="87"/>
                    <a:pt x="158" y="87"/>
                    <a:pt x="158" y="87"/>
                  </a:cubicBezTo>
                  <a:cubicBezTo>
                    <a:pt x="157" y="88"/>
                    <a:pt x="157" y="87"/>
                    <a:pt x="157" y="87"/>
                  </a:cubicBezTo>
                  <a:cubicBezTo>
                    <a:pt x="157" y="87"/>
                    <a:pt x="157" y="87"/>
                    <a:pt x="157" y="87"/>
                  </a:cubicBezTo>
                  <a:cubicBezTo>
                    <a:pt x="157" y="86"/>
                    <a:pt x="157" y="86"/>
                    <a:pt x="157" y="86"/>
                  </a:cubicBezTo>
                  <a:cubicBezTo>
                    <a:pt x="157" y="87"/>
                    <a:pt x="157" y="87"/>
                    <a:pt x="157" y="87"/>
                  </a:cubicBezTo>
                  <a:cubicBezTo>
                    <a:pt x="157" y="86"/>
                    <a:pt x="157" y="85"/>
                    <a:pt x="156" y="85"/>
                  </a:cubicBezTo>
                  <a:cubicBezTo>
                    <a:pt x="157" y="85"/>
                    <a:pt x="157" y="85"/>
                    <a:pt x="157" y="85"/>
                  </a:cubicBezTo>
                  <a:cubicBezTo>
                    <a:pt x="157" y="85"/>
                    <a:pt x="157" y="85"/>
                    <a:pt x="157" y="85"/>
                  </a:cubicBezTo>
                  <a:cubicBezTo>
                    <a:pt x="156" y="85"/>
                    <a:pt x="155" y="84"/>
                    <a:pt x="155" y="85"/>
                  </a:cubicBezTo>
                  <a:cubicBezTo>
                    <a:pt x="154" y="84"/>
                    <a:pt x="155" y="84"/>
                    <a:pt x="155" y="83"/>
                  </a:cubicBezTo>
                  <a:cubicBezTo>
                    <a:pt x="155" y="83"/>
                    <a:pt x="155" y="83"/>
                    <a:pt x="156" y="83"/>
                  </a:cubicBezTo>
                  <a:cubicBezTo>
                    <a:pt x="155" y="83"/>
                    <a:pt x="155" y="82"/>
                    <a:pt x="154" y="82"/>
                  </a:cubicBezTo>
                  <a:cubicBezTo>
                    <a:pt x="154" y="83"/>
                    <a:pt x="154" y="83"/>
                    <a:pt x="154" y="83"/>
                  </a:cubicBezTo>
                  <a:cubicBezTo>
                    <a:pt x="154" y="83"/>
                    <a:pt x="154" y="83"/>
                    <a:pt x="154" y="83"/>
                  </a:cubicBezTo>
                  <a:cubicBezTo>
                    <a:pt x="154" y="81"/>
                    <a:pt x="154" y="81"/>
                    <a:pt x="154" y="81"/>
                  </a:cubicBezTo>
                  <a:cubicBezTo>
                    <a:pt x="153" y="82"/>
                    <a:pt x="153" y="83"/>
                    <a:pt x="153" y="84"/>
                  </a:cubicBezTo>
                  <a:cubicBezTo>
                    <a:pt x="153" y="84"/>
                    <a:pt x="148" y="82"/>
                    <a:pt x="151" y="82"/>
                  </a:cubicBezTo>
                  <a:cubicBezTo>
                    <a:pt x="151" y="81"/>
                    <a:pt x="152" y="82"/>
                    <a:pt x="152" y="81"/>
                  </a:cubicBezTo>
                  <a:cubicBezTo>
                    <a:pt x="150" y="82"/>
                    <a:pt x="151" y="80"/>
                    <a:pt x="152" y="80"/>
                  </a:cubicBezTo>
                  <a:cubicBezTo>
                    <a:pt x="151" y="80"/>
                    <a:pt x="151" y="80"/>
                    <a:pt x="151" y="80"/>
                  </a:cubicBezTo>
                  <a:cubicBezTo>
                    <a:pt x="151" y="80"/>
                    <a:pt x="151" y="80"/>
                    <a:pt x="151" y="80"/>
                  </a:cubicBezTo>
                  <a:cubicBezTo>
                    <a:pt x="151" y="80"/>
                    <a:pt x="151" y="80"/>
                    <a:pt x="151" y="80"/>
                  </a:cubicBezTo>
                  <a:cubicBezTo>
                    <a:pt x="151" y="79"/>
                    <a:pt x="151" y="79"/>
                    <a:pt x="151" y="79"/>
                  </a:cubicBezTo>
                  <a:cubicBezTo>
                    <a:pt x="151" y="80"/>
                    <a:pt x="152" y="78"/>
                    <a:pt x="152" y="78"/>
                  </a:cubicBezTo>
                  <a:cubicBezTo>
                    <a:pt x="151" y="78"/>
                    <a:pt x="150" y="79"/>
                    <a:pt x="150" y="77"/>
                  </a:cubicBezTo>
                  <a:cubicBezTo>
                    <a:pt x="152" y="77"/>
                    <a:pt x="152" y="77"/>
                    <a:pt x="152" y="77"/>
                  </a:cubicBezTo>
                  <a:cubicBezTo>
                    <a:pt x="152" y="77"/>
                    <a:pt x="152" y="77"/>
                    <a:pt x="152" y="77"/>
                  </a:cubicBezTo>
                  <a:cubicBezTo>
                    <a:pt x="151" y="77"/>
                    <a:pt x="151" y="77"/>
                    <a:pt x="151" y="77"/>
                  </a:cubicBezTo>
                  <a:cubicBezTo>
                    <a:pt x="151" y="76"/>
                    <a:pt x="151" y="76"/>
                    <a:pt x="151" y="76"/>
                  </a:cubicBezTo>
                  <a:cubicBezTo>
                    <a:pt x="152" y="76"/>
                    <a:pt x="151" y="75"/>
                    <a:pt x="151" y="75"/>
                  </a:cubicBezTo>
                  <a:cubicBezTo>
                    <a:pt x="151" y="75"/>
                    <a:pt x="151" y="75"/>
                    <a:pt x="151" y="75"/>
                  </a:cubicBezTo>
                  <a:cubicBezTo>
                    <a:pt x="151" y="75"/>
                    <a:pt x="151" y="75"/>
                    <a:pt x="150" y="75"/>
                  </a:cubicBezTo>
                  <a:cubicBezTo>
                    <a:pt x="150" y="75"/>
                    <a:pt x="151" y="75"/>
                    <a:pt x="151" y="75"/>
                  </a:cubicBezTo>
                  <a:cubicBezTo>
                    <a:pt x="150" y="74"/>
                    <a:pt x="150" y="74"/>
                    <a:pt x="150" y="74"/>
                  </a:cubicBezTo>
                  <a:cubicBezTo>
                    <a:pt x="151" y="74"/>
                    <a:pt x="151" y="74"/>
                    <a:pt x="151" y="74"/>
                  </a:cubicBezTo>
                  <a:cubicBezTo>
                    <a:pt x="150" y="71"/>
                    <a:pt x="150" y="71"/>
                    <a:pt x="150" y="71"/>
                  </a:cubicBezTo>
                  <a:cubicBezTo>
                    <a:pt x="150" y="71"/>
                    <a:pt x="149" y="71"/>
                    <a:pt x="149" y="71"/>
                  </a:cubicBezTo>
                  <a:cubicBezTo>
                    <a:pt x="149" y="71"/>
                    <a:pt x="150" y="71"/>
                    <a:pt x="150" y="70"/>
                  </a:cubicBezTo>
                  <a:cubicBezTo>
                    <a:pt x="150" y="70"/>
                    <a:pt x="150" y="70"/>
                    <a:pt x="150" y="70"/>
                  </a:cubicBezTo>
                  <a:cubicBezTo>
                    <a:pt x="151" y="70"/>
                    <a:pt x="148" y="69"/>
                    <a:pt x="148" y="69"/>
                  </a:cubicBezTo>
                  <a:cubicBezTo>
                    <a:pt x="149" y="69"/>
                    <a:pt x="149" y="69"/>
                    <a:pt x="150" y="69"/>
                  </a:cubicBezTo>
                  <a:cubicBezTo>
                    <a:pt x="149" y="68"/>
                    <a:pt x="148" y="66"/>
                    <a:pt x="147" y="65"/>
                  </a:cubicBezTo>
                  <a:cubicBezTo>
                    <a:pt x="147" y="65"/>
                    <a:pt x="147" y="64"/>
                    <a:pt x="147" y="64"/>
                  </a:cubicBezTo>
                  <a:cubicBezTo>
                    <a:pt x="146" y="61"/>
                    <a:pt x="142" y="61"/>
                    <a:pt x="140" y="59"/>
                  </a:cubicBezTo>
                  <a:cubicBezTo>
                    <a:pt x="140" y="60"/>
                    <a:pt x="140" y="61"/>
                    <a:pt x="139" y="61"/>
                  </a:cubicBezTo>
                  <a:cubicBezTo>
                    <a:pt x="139" y="60"/>
                    <a:pt x="139" y="60"/>
                    <a:pt x="140" y="60"/>
                  </a:cubicBezTo>
                  <a:cubicBezTo>
                    <a:pt x="140" y="60"/>
                    <a:pt x="138" y="61"/>
                    <a:pt x="137" y="61"/>
                  </a:cubicBezTo>
                  <a:cubicBezTo>
                    <a:pt x="138" y="61"/>
                    <a:pt x="135" y="62"/>
                    <a:pt x="136" y="61"/>
                  </a:cubicBezTo>
                  <a:cubicBezTo>
                    <a:pt x="135" y="61"/>
                    <a:pt x="136" y="61"/>
                    <a:pt x="136" y="60"/>
                  </a:cubicBezTo>
                  <a:cubicBezTo>
                    <a:pt x="135" y="60"/>
                    <a:pt x="131" y="60"/>
                    <a:pt x="132" y="59"/>
                  </a:cubicBezTo>
                  <a:cubicBezTo>
                    <a:pt x="133" y="58"/>
                    <a:pt x="134" y="58"/>
                    <a:pt x="134" y="58"/>
                  </a:cubicBezTo>
                  <a:cubicBezTo>
                    <a:pt x="133" y="58"/>
                    <a:pt x="133" y="58"/>
                    <a:pt x="132" y="57"/>
                  </a:cubicBezTo>
                  <a:cubicBezTo>
                    <a:pt x="132" y="57"/>
                    <a:pt x="132" y="57"/>
                    <a:pt x="132" y="56"/>
                  </a:cubicBezTo>
                  <a:cubicBezTo>
                    <a:pt x="131" y="56"/>
                    <a:pt x="131" y="57"/>
                    <a:pt x="131" y="57"/>
                  </a:cubicBezTo>
                  <a:cubicBezTo>
                    <a:pt x="130" y="57"/>
                    <a:pt x="130" y="55"/>
                    <a:pt x="131" y="54"/>
                  </a:cubicBezTo>
                  <a:cubicBezTo>
                    <a:pt x="132" y="54"/>
                    <a:pt x="133" y="55"/>
                    <a:pt x="134" y="55"/>
                  </a:cubicBezTo>
                  <a:cubicBezTo>
                    <a:pt x="133" y="54"/>
                    <a:pt x="133" y="54"/>
                    <a:pt x="133" y="54"/>
                  </a:cubicBezTo>
                  <a:cubicBezTo>
                    <a:pt x="135" y="53"/>
                    <a:pt x="135" y="54"/>
                    <a:pt x="136" y="54"/>
                  </a:cubicBezTo>
                  <a:cubicBezTo>
                    <a:pt x="137" y="51"/>
                    <a:pt x="135" y="53"/>
                    <a:pt x="134" y="53"/>
                  </a:cubicBezTo>
                  <a:cubicBezTo>
                    <a:pt x="133" y="52"/>
                    <a:pt x="133" y="52"/>
                    <a:pt x="133" y="52"/>
                  </a:cubicBezTo>
                  <a:cubicBezTo>
                    <a:pt x="133" y="52"/>
                    <a:pt x="133" y="52"/>
                    <a:pt x="133" y="52"/>
                  </a:cubicBezTo>
                  <a:cubicBezTo>
                    <a:pt x="133" y="52"/>
                    <a:pt x="133" y="52"/>
                    <a:pt x="133" y="52"/>
                  </a:cubicBezTo>
                  <a:cubicBezTo>
                    <a:pt x="133" y="53"/>
                    <a:pt x="130" y="53"/>
                    <a:pt x="132" y="51"/>
                  </a:cubicBezTo>
                  <a:cubicBezTo>
                    <a:pt x="132" y="52"/>
                    <a:pt x="131" y="52"/>
                    <a:pt x="131" y="51"/>
                  </a:cubicBezTo>
                  <a:cubicBezTo>
                    <a:pt x="131" y="50"/>
                    <a:pt x="131" y="50"/>
                    <a:pt x="131" y="50"/>
                  </a:cubicBezTo>
                  <a:cubicBezTo>
                    <a:pt x="131" y="50"/>
                    <a:pt x="129" y="52"/>
                    <a:pt x="130" y="50"/>
                  </a:cubicBezTo>
                  <a:cubicBezTo>
                    <a:pt x="128" y="52"/>
                    <a:pt x="128" y="47"/>
                    <a:pt x="128" y="46"/>
                  </a:cubicBezTo>
                  <a:cubicBezTo>
                    <a:pt x="131" y="45"/>
                    <a:pt x="134" y="42"/>
                    <a:pt x="137" y="42"/>
                  </a:cubicBezTo>
                  <a:cubicBezTo>
                    <a:pt x="139" y="41"/>
                    <a:pt x="139" y="37"/>
                    <a:pt x="138" y="35"/>
                  </a:cubicBezTo>
                  <a:cubicBezTo>
                    <a:pt x="140" y="35"/>
                    <a:pt x="140" y="35"/>
                    <a:pt x="140" y="35"/>
                  </a:cubicBezTo>
                  <a:cubicBezTo>
                    <a:pt x="139" y="34"/>
                    <a:pt x="139" y="34"/>
                    <a:pt x="139" y="34"/>
                  </a:cubicBezTo>
                  <a:cubicBezTo>
                    <a:pt x="140" y="35"/>
                    <a:pt x="137" y="36"/>
                    <a:pt x="137" y="35"/>
                  </a:cubicBezTo>
                  <a:cubicBezTo>
                    <a:pt x="136" y="35"/>
                    <a:pt x="134" y="29"/>
                    <a:pt x="137" y="30"/>
                  </a:cubicBezTo>
                  <a:cubicBezTo>
                    <a:pt x="137" y="29"/>
                    <a:pt x="138" y="30"/>
                    <a:pt x="138" y="28"/>
                  </a:cubicBezTo>
                  <a:cubicBezTo>
                    <a:pt x="141" y="26"/>
                    <a:pt x="138" y="27"/>
                    <a:pt x="140" y="28"/>
                  </a:cubicBezTo>
                  <a:cubicBezTo>
                    <a:pt x="140" y="28"/>
                    <a:pt x="140" y="27"/>
                    <a:pt x="140" y="27"/>
                  </a:cubicBezTo>
                  <a:cubicBezTo>
                    <a:pt x="140" y="26"/>
                    <a:pt x="140" y="26"/>
                    <a:pt x="140" y="26"/>
                  </a:cubicBezTo>
                  <a:cubicBezTo>
                    <a:pt x="141" y="25"/>
                    <a:pt x="143" y="28"/>
                    <a:pt x="143" y="28"/>
                  </a:cubicBezTo>
                  <a:cubicBezTo>
                    <a:pt x="143" y="28"/>
                    <a:pt x="144" y="28"/>
                    <a:pt x="144" y="27"/>
                  </a:cubicBezTo>
                  <a:cubicBezTo>
                    <a:pt x="143" y="26"/>
                    <a:pt x="142" y="20"/>
                    <a:pt x="143" y="19"/>
                  </a:cubicBezTo>
                  <a:cubicBezTo>
                    <a:pt x="144" y="18"/>
                    <a:pt x="146" y="21"/>
                    <a:pt x="146" y="21"/>
                  </a:cubicBezTo>
                  <a:cubicBezTo>
                    <a:pt x="145" y="19"/>
                    <a:pt x="146" y="17"/>
                    <a:pt x="149" y="17"/>
                  </a:cubicBezTo>
                  <a:cubicBezTo>
                    <a:pt x="149" y="16"/>
                    <a:pt x="149" y="16"/>
                    <a:pt x="150" y="16"/>
                  </a:cubicBezTo>
                  <a:cubicBezTo>
                    <a:pt x="150" y="16"/>
                    <a:pt x="150" y="17"/>
                    <a:pt x="150" y="16"/>
                  </a:cubicBezTo>
                  <a:cubicBezTo>
                    <a:pt x="150" y="16"/>
                    <a:pt x="150" y="16"/>
                    <a:pt x="150" y="16"/>
                  </a:cubicBezTo>
                  <a:cubicBezTo>
                    <a:pt x="151" y="15"/>
                    <a:pt x="151" y="15"/>
                    <a:pt x="152" y="16"/>
                  </a:cubicBezTo>
                  <a:cubicBezTo>
                    <a:pt x="153" y="17"/>
                    <a:pt x="151" y="20"/>
                    <a:pt x="152" y="22"/>
                  </a:cubicBezTo>
                  <a:cubicBezTo>
                    <a:pt x="152" y="22"/>
                    <a:pt x="153" y="16"/>
                    <a:pt x="157" y="22"/>
                  </a:cubicBezTo>
                  <a:cubicBezTo>
                    <a:pt x="157" y="22"/>
                    <a:pt x="157" y="22"/>
                    <a:pt x="157" y="22"/>
                  </a:cubicBezTo>
                  <a:cubicBezTo>
                    <a:pt x="157" y="23"/>
                    <a:pt x="157" y="23"/>
                    <a:pt x="157" y="23"/>
                  </a:cubicBezTo>
                  <a:cubicBezTo>
                    <a:pt x="157" y="22"/>
                    <a:pt x="155" y="20"/>
                    <a:pt x="156" y="19"/>
                  </a:cubicBezTo>
                  <a:cubicBezTo>
                    <a:pt x="156" y="20"/>
                    <a:pt x="157" y="20"/>
                    <a:pt x="157" y="20"/>
                  </a:cubicBezTo>
                  <a:cubicBezTo>
                    <a:pt x="158" y="20"/>
                    <a:pt x="158" y="20"/>
                    <a:pt x="158" y="20"/>
                  </a:cubicBezTo>
                  <a:cubicBezTo>
                    <a:pt x="158" y="19"/>
                    <a:pt x="154" y="14"/>
                    <a:pt x="156" y="14"/>
                  </a:cubicBezTo>
                  <a:cubicBezTo>
                    <a:pt x="160" y="13"/>
                    <a:pt x="161" y="19"/>
                    <a:pt x="163" y="21"/>
                  </a:cubicBezTo>
                  <a:cubicBezTo>
                    <a:pt x="165" y="21"/>
                    <a:pt x="164" y="17"/>
                    <a:pt x="165" y="16"/>
                  </a:cubicBezTo>
                  <a:cubicBezTo>
                    <a:pt x="165" y="15"/>
                    <a:pt x="167" y="18"/>
                    <a:pt x="168" y="17"/>
                  </a:cubicBezTo>
                  <a:cubicBezTo>
                    <a:pt x="166" y="17"/>
                    <a:pt x="164" y="13"/>
                    <a:pt x="163" y="12"/>
                  </a:cubicBezTo>
                  <a:cubicBezTo>
                    <a:pt x="163" y="10"/>
                    <a:pt x="168" y="12"/>
                    <a:pt x="169" y="13"/>
                  </a:cubicBezTo>
                  <a:cubicBezTo>
                    <a:pt x="169" y="10"/>
                    <a:pt x="171" y="15"/>
                    <a:pt x="172" y="15"/>
                  </a:cubicBezTo>
                  <a:cubicBezTo>
                    <a:pt x="172" y="15"/>
                    <a:pt x="171" y="11"/>
                    <a:pt x="171" y="11"/>
                  </a:cubicBezTo>
                  <a:cubicBezTo>
                    <a:pt x="170" y="11"/>
                    <a:pt x="170" y="11"/>
                    <a:pt x="169" y="10"/>
                  </a:cubicBezTo>
                  <a:cubicBezTo>
                    <a:pt x="168" y="10"/>
                    <a:pt x="166" y="10"/>
                    <a:pt x="165" y="10"/>
                  </a:cubicBezTo>
                  <a:cubicBezTo>
                    <a:pt x="163" y="9"/>
                    <a:pt x="163" y="10"/>
                    <a:pt x="163" y="8"/>
                  </a:cubicBezTo>
                  <a:cubicBezTo>
                    <a:pt x="164" y="8"/>
                    <a:pt x="164" y="8"/>
                    <a:pt x="164" y="8"/>
                  </a:cubicBezTo>
                  <a:cubicBezTo>
                    <a:pt x="164" y="7"/>
                    <a:pt x="163" y="7"/>
                    <a:pt x="163" y="7"/>
                  </a:cubicBezTo>
                  <a:cubicBezTo>
                    <a:pt x="164" y="6"/>
                    <a:pt x="164" y="7"/>
                    <a:pt x="164" y="7"/>
                  </a:cubicBezTo>
                  <a:cubicBezTo>
                    <a:pt x="165" y="6"/>
                    <a:pt x="165" y="7"/>
                    <a:pt x="166" y="7"/>
                  </a:cubicBezTo>
                  <a:cubicBezTo>
                    <a:pt x="165" y="6"/>
                    <a:pt x="165" y="6"/>
                    <a:pt x="165" y="6"/>
                  </a:cubicBezTo>
                  <a:cubicBezTo>
                    <a:pt x="167" y="5"/>
                    <a:pt x="167" y="5"/>
                    <a:pt x="167" y="5"/>
                  </a:cubicBezTo>
                  <a:cubicBezTo>
                    <a:pt x="169" y="5"/>
                    <a:pt x="168" y="6"/>
                    <a:pt x="168" y="7"/>
                  </a:cubicBezTo>
                  <a:cubicBezTo>
                    <a:pt x="169" y="8"/>
                    <a:pt x="172" y="10"/>
                    <a:pt x="173" y="11"/>
                  </a:cubicBezTo>
                  <a:cubicBezTo>
                    <a:pt x="173" y="10"/>
                    <a:pt x="174" y="10"/>
                    <a:pt x="174" y="10"/>
                  </a:cubicBezTo>
                  <a:cubicBezTo>
                    <a:pt x="173" y="9"/>
                    <a:pt x="173" y="9"/>
                    <a:pt x="173" y="9"/>
                  </a:cubicBezTo>
                  <a:cubicBezTo>
                    <a:pt x="173" y="7"/>
                    <a:pt x="172" y="9"/>
                    <a:pt x="174" y="8"/>
                  </a:cubicBezTo>
                  <a:cubicBezTo>
                    <a:pt x="174" y="7"/>
                    <a:pt x="172" y="8"/>
                    <a:pt x="173" y="7"/>
                  </a:cubicBezTo>
                  <a:cubicBezTo>
                    <a:pt x="173" y="6"/>
                    <a:pt x="174" y="6"/>
                    <a:pt x="175" y="7"/>
                  </a:cubicBezTo>
                  <a:cubicBezTo>
                    <a:pt x="175" y="6"/>
                    <a:pt x="175" y="6"/>
                    <a:pt x="175" y="6"/>
                  </a:cubicBezTo>
                  <a:cubicBezTo>
                    <a:pt x="174" y="6"/>
                    <a:pt x="170" y="5"/>
                    <a:pt x="171" y="3"/>
                  </a:cubicBezTo>
                  <a:cubicBezTo>
                    <a:pt x="172" y="3"/>
                    <a:pt x="173" y="3"/>
                    <a:pt x="173" y="3"/>
                  </a:cubicBezTo>
                  <a:cubicBezTo>
                    <a:pt x="173" y="3"/>
                    <a:pt x="173" y="1"/>
                    <a:pt x="174" y="2"/>
                  </a:cubicBezTo>
                  <a:cubicBezTo>
                    <a:pt x="175" y="2"/>
                    <a:pt x="175" y="1"/>
                    <a:pt x="177" y="1"/>
                  </a:cubicBezTo>
                  <a:cubicBezTo>
                    <a:pt x="177" y="1"/>
                    <a:pt x="177" y="1"/>
                    <a:pt x="177" y="1"/>
                  </a:cubicBezTo>
                  <a:cubicBezTo>
                    <a:pt x="178" y="0"/>
                    <a:pt x="183" y="1"/>
                    <a:pt x="184" y="1"/>
                  </a:cubicBezTo>
                  <a:cubicBezTo>
                    <a:pt x="185" y="2"/>
                    <a:pt x="191" y="3"/>
                    <a:pt x="190" y="5"/>
                  </a:cubicBezTo>
                  <a:cubicBezTo>
                    <a:pt x="189" y="6"/>
                    <a:pt x="185" y="5"/>
                    <a:pt x="184" y="6"/>
                  </a:cubicBezTo>
                  <a:cubicBezTo>
                    <a:pt x="183" y="6"/>
                    <a:pt x="183" y="7"/>
                    <a:pt x="182" y="7"/>
                  </a:cubicBezTo>
                  <a:cubicBezTo>
                    <a:pt x="181" y="7"/>
                    <a:pt x="181" y="5"/>
                    <a:pt x="180" y="6"/>
                  </a:cubicBezTo>
                  <a:cubicBezTo>
                    <a:pt x="180" y="6"/>
                    <a:pt x="182" y="6"/>
                    <a:pt x="181" y="7"/>
                  </a:cubicBezTo>
                  <a:cubicBezTo>
                    <a:pt x="180" y="7"/>
                    <a:pt x="178" y="8"/>
                    <a:pt x="177" y="9"/>
                  </a:cubicBezTo>
                  <a:cubicBezTo>
                    <a:pt x="177" y="10"/>
                    <a:pt x="177" y="10"/>
                    <a:pt x="177" y="10"/>
                  </a:cubicBezTo>
                  <a:cubicBezTo>
                    <a:pt x="178" y="9"/>
                    <a:pt x="178" y="9"/>
                    <a:pt x="179" y="9"/>
                  </a:cubicBezTo>
                  <a:cubicBezTo>
                    <a:pt x="180" y="9"/>
                    <a:pt x="180" y="9"/>
                    <a:pt x="180" y="9"/>
                  </a:cubicBezTo>
                  <a:cubicBezTo>
                    <a:pt x="181" y="6"/>
                    <a:pt x="191" y="6"/>
                    <a:pt x="191" y="7"/>
                  </a:cubicBezTo>
                  <a:cubicBezTo>
                    <a:pt x="191" y="7"/>
                    <a:pt x="191" y="7"/>
                    <a:pt x="191" y="7"/>
                  </a:cubicBezTo>
                  <a:cubicBezTo>
                    <a:pt x="191" y="8"/>
                    <a:pt x="193" y="8"/>
                    <a:pt x="192" y="9"/>
                  </a:cubicBezTo>
                  <a:cubicBezTo>
                    <a:pt x="193" y="9"/>
                    <a:pt x="194" y="9"/>
                    <a:pt x="194" y="10"/>
                  </a:cubicBezTo>
                  <a:cubicBezTo>
                    <a:pt x="194" y="11"/>
                    <a:pt x="195" y="11"/>
                    <a:pt x="196" y="12"/>
                  </a:cubicBezTo>
                  <a:cubicBezTo>
                    <a:pt x="198" y="16"/>
                    <a:pt x="185" y="17"/>
                    <a:pt x="185" y="17"/>
                  </a:cubicBezTo>
                  <a:cubicBezTo>
                    <a:pt x="185" y="16"/>
                    <a:pt x="185" y="16"/>
                    <a:pt x="185" y="16"/>
                  </a:cubicBezTo>
                  <a:cubicBezTo>
                    <a:pt x="185" y="17"/>
                    <a:pt x="185" y="17"/>
                    <a:pt x="185" y="17"/>
                  </a:cubicBezTo>
                  <a:cubicBezTo>
                    <a:pt x="186" y="17"/>
                    <a:pt x="182" y="19"/>
                    <a:pt x="182" y="20"/>
                  </a:cubicBezTo>
                  <a:cubicBezTo>
                    <a:pt x="181" y="20"/>
                    <a:pt x="181" y="21"/>
                    <a:pt x="182" y="21"/>
                  </a:cubicBezTo>
                  <a:cubicBezTo>
                    <a:pt x="181" y="21"/>
                    <a:pt x="194" y="15"/>
                    <a:pt x="193" y="20"/>
                  </a:cubicBezTo>
                  <a:cubicBezTo>
                    <a:pt x="193" y="21"/>
                    <a:pt x="190" y="22"/>
                    <a:pt x="190" y="23"/>
                  </a:cubicBezTo>
                  <a:cubicBezTo>
                    <a:pt x="190" y="25"/>
                    <a:pt x="196" y="17"/>
                    <a:pt x="196" y="17"/>
                  </a:cubicBezTo>
                  <a:cubicBezTo>
                    <a:pt x="197" y="17"/>
                    <a:pt x="197" y="17"/>
                    <a:pt x="197" y="18"/>
                  </a:cubicBezTo>
                  <a:cubicBezTo>
                    <a:pt x="198" y="20"/>
                    <a:pt x="197" y="23"/>
                    <a:pt x="196" y="25"/>
                  </a:cubicBezTo>
                  <a:cubicBezTo>
                    <a:pt x="196" y="26"/>
                    <a:pt x="194" y="29"/>
                    <a:pt x="194" y="30"/>
                  </a:cubicBezTo>
                  <a:cubicBezTo>
                    <a:pt x="194" y="30"/>
                    <a:pt x="193" y="31"/>
                    <a:pt x="194" y="30"/>
                  </a:cubicBezTo>
                  <a:cubicBezTo>
                    <a:pt x="195" y="28"/>
                    <a:pt x="197" y="26"/>
                    <a:pt x="197" y="25"/>
                  </a:cubicBezTo>
                  <a:cubicBezTo>
                    <a:pt x="198" y="24"/>
                    <a:pt x="199" y="22"/>
                    <a:pt x="200" y="22"/>
                  </a:cubicBezTo>
                  <a:cubicBezTo>
                    <a:pt x="200" y="22"/>
                    <a:pt x="200" y="22"/>
                    <a:pt x="200" y="22"/>
                  </a:cubicBezTo>
                  <a:cubicBezTo>
                    <a:pt x="200" y="22"/>
                    <a:pt x="200" y="22"/>
                    <a:pt x="200" y="22"/>
                  </a:cubicBezTo>
                  <a:cubicBezTo>
                    <a:pt x="200" y="23"/>
                    <a:pt x="200" y="23"/>
                    <a:pt x="199" y="24"/>
                  </a:cubicBezTo>
                  <a:cubicBezTo>
                    <a:pt x="200" y="23"/>
                    <a:pt x="201" y="24"/>
                    <a:pt x="202" y="24"/>
                  </a:cubicBezTo>
                  <a:cubicBezTo>
                    <a:pt x="203" y="23"/>
                    <a:pt x="203" y="21"/>
                    <a:pt x="204" y="22"/>
                  </a:cubicBezTo>
                  <a:cubicBezTo>
                    <a:pt x="202" y="18"/>
                    <a:pt x="210" y="22"/>
                    <a:pt x="210" y="23"/>
                  </a:cubicBezTo>
                  <a:cubicBezTo>
                    <a:pt x="211" y="24"/>
                    <a:pt x="205" y="31"/>
                    <a:pt x="204" y="30"/>
                  </a:cubicBezTo>
                  <a:cubicBezTo>
                    <a:pt x="203" y="30"/>
                    <a:pt x="203" y="30"/>
                    <a:pt x="202" y="30"/>
                  </a:cubicBezTo>
                  <a:cubicBezTo>
                    <a:pt x="202" y="30"/>
                    <a:pt x="202" y="30"/>
                    <a:pt x="201" y="31"/>
                  </a:cubicBezTo>
                  <a:cubicBezTo>
                    <a:pt x="202" y="31"/>
                    <a:pt x="203" y="33"/>
                    <a:pt x="204" y="33"/>
                  </a:cubicBezTo>
                  <a:cubicBezTo>
                    <a:pt x="202" y="35"/>
                    <a:pt x="201" y="34"/>
                    <a:pt x="199" y="33"/>
                  </a:cubicBezTo>
                  <a:cubicBezTo>
                    <a:pt x="199" y="34"/>
                    <a:pt x="198" y="36"/>
                    <a:pt x="199" y="37"/>
                  </a:cubicBezTo>
                  <a:cubicBezTo>
                    <a:pt x="200" y="37"/>
                    <a:pt x="200" y="35"/>
                    <a:pt x="201" y="35"/>
                  </a:cubicBezTo>
                  <a:cubicBezTo>
                    <a:pt x="203" y="34"/>
                    <a:pt x="199" y="40"/>
                    <a:pt x="199" y="41"/>
                  </a:cubicBezTo>
                  <a:cubicBezTo>
                    <a:pt x="200" y="41"/>
                    <a:pt x="200" y="41"/>
                    <a:pt x="200" y="42"/>
                  </a:cubicBezTo>
                  <a:cubicBezTo>
                    <a:pt x="200" y="42"/>
                    <a:pt x="199" y="43"/>
                    <a:pt x="198" y="45"/>
                  </a:cubicBezTo>
                  <a:cubicBezTo>
                    <a:pt x="197" y="46"/>
                    <a:pt x="196" y="49"/>
                    <a:pt x="196" y="52"/>
                  </a:cubicBezTo>
                  <a:cubicBezTo>
                    <a:pt x="197" y="52"/>
                    <a:pt x="197" y="52"/>
                    <a:pt x="197" y="52"/>
                  </a:cubicBezTo>
                  <a:cubicBezTo>
                    <a:pt x="197" y="51"/>
                    <a:pt x="197" y="50"/>
                    <a:pt x="197" y="50"/>
                  </a:cubicBezTo>
                  <a:cubicBezTo>
                    <a:pt x="197" y="50"/>
                    <a:pt x="197" y="50"/>
                    <a:pt x="197" y="50"/>
                  </a:cubicBezTo>
                  <a:cubicBezTo>
                    <a:pt x="198" y="50"/>
                    <a:pt x="198" y="51"/>
                    <a:pt x="199" y="51"/>
                  </a:cubicBezTo>
                  <a:cubicBezTo>
                    <a:pt x="198" y="50"/>
                    <a:pt x="198" y="50"/>
                    <a:pt x="198" y="50"/>
                  </a:cubicBezTo>
                  <a:cubicBezTo>
                    <a:pt x="200" y="50"/>
                    <a:pt x="199" y="52"/>
                    <a:pt x="199" y="52"/>
                  </a:cubicBezTo>
                  <a:cubicBezTo>
                    <a:pt x="199" y="52"/>
                    <a:pt x="198" y="52"/>
                    <a:pt x="198" y="52"/>
                  </a:cubicBezTo>
                  <a:cubicBezTo>
                    <a:pt x="198" y="52"/>
                    <a:pt x="198" y="52"/>
                    <a:pt x="198" y="53"/>
                  </a:cubicBezTo>
                  <a:cubicBezTo>
                    <a:pt x="198" y="53"/>
                    <a:pt x="198" y="53"/>
                    <a:pt x="199" y="53"/>
                  </a:cubicBezTo>
                  <a:cubicBezTo>
                    <a:pt x="199" y="53"/>
                    <a:pt x="204" y="59"/>
                    <a:pt x="198" y="56"/>
                  </a:cubicBezTo>
                  <a:cubicBezTo>
                    <a:pt x="197" y="56"/>
                    <a:pt x="197" y="56"/>
                    <a:pt x="198" y="57"/>
                  </a:cubicBezTo>
                  <a:cubicBezTo>
                    <a:pt x="197" y="56"/>
                    <a:pt x="197" y="56"/>
                    <a:pt x="196" y="57"/>
                  </a:cubicBezTo>
                  <a:cubicBezTo>
                    <a:pt x="197" y="57"/>
                    <a:pt x="197" y="57"/>
                    <a:pt x="197" y="57"/>
                  </a:cubicBezTo>
                  <a:cubicBezTo>
                    <a:pt x="197" y="59"/>
                    <a:pt x="195" y="56"/>
                    <a:pt x="196" y="57"/>
                  </a:cubicBezTo>
                  <a:cubicBezTo>
                    <a:pt x="195" y="58"/>
                    <a:pt x="195" y="58"/>
                    <a:pt x="195" y="58"/>
                  </a:cubicBezTo>
                  <a:cubicBezTo>
                    <a:pt x="196" y="57"/>
                    <a:pt x="196" y="60"/>
                    <a:pt x="197" y="60"/>
                  </a:cubicBezTo>
                  <a:cubicBezTo>
                    <a:pt x="198" y="60"/>
                    <a:pt x="198" y="60"/>
                    <a:pt x="198" y="60"/>
                  </a:cubicBezTo>
                  <a:cubicBezTo>
                    <a:pt x="199" y="62"/>
                    <a:pt x="199" y="61"/>
                    <a:pt x="196" y="62"/>
                  </a:cubicBezTo>
                  <a:cubicBezTo>
                    <a:pt x="197" y="62"/>
                    <a:pt x="198" y="62"/>
                    <a:pt x="199" y="62"/>
                  </a:cubicBezTo>
                  <a:cubicBezTo>
                    <a:pt x="198" y="62"/>
                    <a:pt x="198" y="62"/>
                    <a:pt x="198" y="62"/>
                  </a:cubicBezTo>
                  <a:cubicBezTo>
                    <a:pt x="199" y="62"/>
                    <a:pt x="199" y="62"/>
                    <a:pt x="199" y="62"/>
                  </a:cubicBezTo>
                  <a:cubicBezTo>
                    <a:pt x="199" y="63"/>
                    <a:pt x="200" y="66"/>
                    <a:pt x="199" y="66"/>
                  </a:cubicBezTo>
                  <a:cubicBezTo>
                    <a:pt x="199" y="65"/>
                    <a:pt x="198" y="65"/>
                    <a:pt x="198" y="65"/>
                  </a:cubicBezTo>
                  <a:cubicBezTo>
                    <a:pt x="198" y="66"/>
                    <a:pt x="196" y="67"/>
                    <a:pt x="196" y="67"/>
                  </a:cubicBezTo>
                  <a:cubicBezTo>
                    <a:pt x="197" y="67"/>
                    <a:pt x="197" y="67"/>
                    <a:pt x="197" y="67"/>
                  </a:cubicBezTo>
                  <a:cubicBezTo>
                    <a:pt x="198" y="67"/>
                    <a:pt x="198" y="67"/>
                    <a:pt x="198" y="67"/>
                  </a:cubicBezTo>
                  <a:cubicBezTo>
                    <a:pt x="198" y="67"/>
                    <a:pt x="198" y="68"/>
                    <a:pt x="198" y="69"/>
                  </a:cubicBezTo>
                  <a:cubicBezTo>
                    <a:pt x="199" y="69"/>
                    <a:pt x="201" y="69"/>
                    <a:pt x="200" y="70"/>
                  </a:cubicBezTo>
                  <a:cubicBezTo>
                    <a:pt x="199" y="71"/>
                    <a:pt x="199" y="71"/>
                    <a:pt x="199" y="71"/>
                  </a:cubicBezTo>
                  <a:cubicBezTo>
                    <a:pt x="198" y="71"/>
                    <a:pt x="198" y="70"/>
                    <a:pt x="198" y="70"/>
                  </a:cubicBezTo>
                  <a:cubicBezTo>
                    <a:pt x="197" y="69"/>
                    <a:pt x="199" y="71"/>
                    <a:pt x="197" y="71"/>
                  </a:cubicBezTo>
                  <a:cubicBezTo>
                    <a:pt x="197" y="71"/>
                    <a:pt x="196" y="71"/>
                    <a:pt x="196" y="70"/>
                  </a:cubicBezTo>
                  <a:cubicBezTo>
                    <a:pt x="196" y="70"/>
                    <a:pt x="196" y="70"/>
                    <a:pt x="196" y="70"/>
                  </a:cubicBezTo>
                  <a:cubicBezTo>
                    <a:pt x="195" y="71"/>
                    <a:pt x="196" y="72"/>
                    <a:pt x="196" y="72"/>
                  </a:cubicBezTo>
                  <a:cubicBezTo>
                    <a:pt x="196" y="71"/>
                    <a:pt x="198" y="72"/>
                    <a:pt x="198" y="73"/>
                  </a:cubicBezTo>
                  <a:cubicBezTo>
                    <a:pt x="198" y="73"/>
                    <a:pt x="198" y="74"/>
                    <a:pt x="198" y="74"/>
                  </a:cubicBezTo>
                  <a:cubicBezTo>
                    <a:pt x="197" y="74"/>
                    <a:pt x="196" y="75"/>
                    <a:pt x="195" y="75"/>
                  </a:cubicBezTo>
                  <a:cubicBezTo>
                    <a:pt x="195" y="75"/>
                    <a:pt x="195" y="75"/>
                    <a:pt x="195" y="75"/>
                  </a:cubicBezTo>
                  <a:cubicBezTo>
                    <a:pt x="195" y="75"/>
                    <a:pt x="195" y="75"/>
                    <a:pt x="195" y="76"/>
                  </a:cubicBezTo>
                  <a:cubicBezTo>
                    <a:pt x="194" y="75"/>
                    <a:pt x="191" y="77"/>
                    <a:pt x="191" y="76"/>
                  </a:cubicBezTo>
                  <a:cubicBezTo>
                    <a:pt x="192" y="75"/>
                    <a:pt x="192" y="75"/>
                    <a:pt x="192" y="75"/>
                  </a:cubicBezTo>
                  <a:cubicBezTo>
                    <a:pt x="192" y="75"/>
                    <a:pt x="195" y="75"/>
                    <a:pt x="195" y="75"/>
                  </a:cubicBezTo>
                  <a:cubicBezTo>
                    <a:pt x="195" y="75"/>
                    <a:pt x="192" y="73"/>
                    <a:pt x="194" y="73"/>
                  </a:cubicBezTo>
                  <a:cubicBezTo>
                    <a:pt x="193" y="73"/>
                    <a:pt x="191" y="76"/>
                    <a:pt x="190" y="76"/>
                  </a:cubicBezTo>
                  <a:cubicBezTo>
                    <a:pt x="190" y="75"/>
                    <a:pt x="190" y="75"/>
                    <a:pt x="190" y="75"/>
                  </a:cubicBezTo>
                  <a:cubicBezTo>
                    <a:pt x="189" y="76"/>
                    <a:pt x="189" y="76"/>
                    <a:pt x="189" y="76"/>
                  </a:cubicBezTo>
                  <a:cubicBezTo>
                    <a:pt x="190" y="75"/>
                    <a:pt x="192" y="77"/>
                    <a:pt x="192" y="77"/>
                  </a:cubicBezTo>
                  <a:cubicBezTo>
                    <a:pt x="191" y="78"/>
                    <a:pt x="191" y="78"/>
                    <a:pt x="191" y="78"/>
                  </a:cubicBezTo>
                  <a:cubicBezTo>
                    <a:pt x="192" y="78"/>
                    <a:pt x="192" y="78"/>
                    <a:pt x="192" y="78"/>
                  </a:cubicBezTo>
                  <a:cubicBezTo>
                    <a:pt x="193" y="79"/>
                    <a:pt x="192" y="78"/>
                    <a:pt x="192" y="79"/>
                  </a:cubicBezTo>
                  <a:cubicBezTo>
                    <a:pt x="192" y="79"/>
                    <a:pt x="193" y="80"/>
                    <a:pt x="194" y="80"/>
                  </a:cubicBezTo>
                  <a:cubicBezTo>
                    <a:pt x="195" y="82"/>
                    <a:pt x="194" y="81"/>
                    <a:pt x="194" y="83"/>
                  </a:cubicBezTo>
                  <a:cubicBezTo>
                    <a:pt x="195" y="83"/>
                    <a:pt x="195" y="82"/>
                    <a:pt x="195" y="82"/>
                  </a:cubicBezTo>
                  <a:cubicBezTo>
                    <a:pt x="195" y="82"/>
                    <a:pt x="195" y="83"/>
                    <a:pt x="196" y="84"/>
                  </a:cubicBezTo>
                  <a:cubicBezTo>
                    <a:pt x="196" y="83"/>
                    <a:pt x="196" y="83"/>
                    <a:pt x="196" y="83"/>
                  </a:cubicBezTo>
                  <a:cubicBezTo>
                    <a:pt x="196" y="88"/>
                    <a:pt x="196" y="88"/>
                    <a:pt x="196" y="88"/>
                  </a:cubicBezTo>
                  <a:cubicBezTo>
                    <a:pt x="195" y="87"/>
                    <a:pt x="195" y="87"/>
                    <a:pt x="195" y="87"/>
                  </a:cubicBezTo>
                  <a:cubicBezTo>
                    <a:pt x="195" y="86"/>
                    <a:pt x="195" y="86"/>
                    <a:pt x="195" y="86"/>
                  </a:cubicBezTo>
                  <a:cubicBezTo>
                    <a:pt x="195" y="87"/>
                    <a:pt x="195" y="87"/>
                    <a:pt x="195" y="88"/>
                  </a:cubicBezTo>
                  <a:cubicBezTo>
                    <a:pt x="194" y="88"/>
                    <a:pt x="194" y="88"/>
                    <a:pt x="194" y="88"/>
                  </a:cubicBezTo>
                  <a:cubicBezTo>
                    <a:pt x="193" y="87"/>
                    <a:pt x="192" y="84"/>
                    <a:pt x="192" y="84"/>
                  </a:cubicBezTo>
                  <a:cubicBezTo>
                    <a:pt x="191" y="83"/>
                    <a:pt x="189" y="82"/>
                    <a:pt x="188" y="81"/>
                  </a:cubicBezTo>
                  <a:cubicBezTo>
                    <a:pt x="187" y="81"/>
                    <a:pt x="187" y="81"/>
                    <a:pt x="187" y="81"/>
                  </a:cubicBezTo>
                  <a:cubicBezTo>
                    <a:pt x="188" y="82"/>
                    <a:pt x="191" y="85"/>
                    <a:pt x="191" y="84"/>
                  </a:cubicBezTo>
                  <a:cubicBezTo>
                    <a:pt x="191" y="85"/>
                    <a:pt x="188" y="86"/>
                    <a:pt x="187" y="86"/>
                  </a:cubicBezTo>
                  <a:cubicBezTo>
                    <a:pt x="188" y="86"/>
                    <a:pt x="188" y="86"/>
                    <a:pt x="188" y="86"/>
                  </a:cubicBezTo>
                  <a:cubicBezTo>
                    <a:pt x="189" y="87"/>
                    <a:pt x="186" y="87"/>
                    <a:pt x="186" y="88"/>
                  </a:cubicBezTo>
                  <a:cubicBezTo>
                    <a:pt x="187" y="88"/>
                    <a:pt x="187" y="88"/>
                    <a:pt x="187" y="88"/>
                  </a:cubicBezTo>
                  <a:cubicBezTo>
                    <a:pt x="188" y="88"/>
                    <a:pt x="188" y="88"/>
                    <a:pt x="188" y="88"/>
                  </a:cubicBezTo>
                  <a:cubicBezTo>
                    <a:pt x="188" y="88"/>
                    <a:pt x="188" y="88"/>
                    <a:pt x="188" y="88"/>
                  </a:cubicBezTo>
                  <a:cubicBezTo>
                    <a:pt x="188" y="88"/>
                    <a:pt x="188" y="88"/>
                    <a:pt x="188" y="87"/>
                  </a:cubicBezTo>
                  <a:cubicBezTo>
                    <a:pt x="188" y="87"/>
                    <a:pt x="190" y="86"/>
                    <a:pt x="191" y="85"/>
                  </a:cubicBezTo>
                  <a:cubicBezTo>
                    <a:pt x="193" y="86"/>
                    <a:pt x="191" y="88"/>
                    <a:pt x="190" y="87"/>
                  </a:cubicBezTo>
                  <a:cubicBezTo>
                    <a:pt x="191" y="89"/>
                    <a:pt x="188" y="89"/>
                    <a:pt x="187" y="89"/>
                  </a:cubicBezTo>
                  <a:cubicBezTo>
                    <a:pt x="187" y="90"/>
                    <a:pt x="191" y="88"/>
                    <a:pt x="191" y="88"/>
                  </a:cubicBezTo>
                  <a:cubicBezTo>
                    <a:pt x="192" y="88"/>
                    <a:pt x="192" y="88"/>
                    <a:pt x="192" y="88"/>
                  </a:cubicBezTo>
                  <a:cubicBezTo>
                    <a:pt x="192" y="88"/>
                    <a:pt x="192" y="88"/>
                    <a:pt x="192" y="88"/>
                  </a:cubicBezTo>
                  <a:cubicBezTo>
                    <a:pt x="194" y="88"/>
                    <a:pt x="197" y="90"/>
                    <a:pt x="195" y="90"/>
                  </a:cubicBezTo>
                  <a:close/>
                  <a:moveTo>
                    <a:pt x="190" y="78"/>
                  </a:moveTo>
                  <a:cubicBezTo>
                    <a:pt x="190" y="78"/>
                    <a:pt x="190" y="78"/>
                    <a:pt x="190" y="78"/>
                  </a:cubicBezTo>
                  <a:cubicBezTo>
                    <a:pt x="190" y="78"/>
                    <a:pt x="191" y="78"/>
                    <a:pt x="191" y="78"/>
                  </a:cubicBezTo>
                  <a:cubicBezTo>
                    <a:pt x="191" y="78"/>
                    <a:pt x="190" y="78"/>
                    <a:pt x="190" y="78"/>
                  </a:cubicBezTo>
                  <a:close/>
                  <a:moveTo>
                    <a:pt x="196" y="63"/>
                  </a:moveTo>
                  <a:cubicBezTo>
                    <a:pt x="196" y="65"/>
                    <a:pt x="196" y="65"/>
                    <a:pt x="196" y="65"/>
                  </a:cubicBezTo>
                  <a:cubicBezTo>
                    <a:pt x="197" y="65"/>
                    <a:pt x="197" y="65"/>
                    <a:pt x="197" y="65"/>
                  </a:cubicBezTo>
                  <a:cubicBezTo>
                    <a:pt x="197" y="64"/>
                    <a:pt x="197" y="64"/>
                    <a:pt x="196" y="63"/>
                  </a:cubicBezTo>
                  <a:close/>
                  <a:moveTo>
                    <a:pt x="189" y="76"/>
                  </a:moveTo>
                  <a:cubicBezTo>
                    <a:pt x="189" y="76"/>
                    <a:pt x="189" y="76"/>
                    <a:pt x="189" y="76"/>
                  </a:cubicBezTo>
                  <a:cubicBezTo>
                    <a:pt x="189" y="76"/>
                    <a:pt x="189" y="76"/>
                    <a:pt x="189" y="76"/>
                  </a:cubicBezTo>
                  <a:close/>
                  <a:moveTo>
                    <a:pt x="149" y="24"/>
                  </a:moveTo>
                  <a:cubicBezTo>
                    <a:pt x="148" y="24"/>
                    <a:pt x="148" y="23"/>
                    <a:pt x="147" y="23"/>
                  </a:cubicBezTo>
                  <a:cubicBezTo>
                    <a:pt x="148" y="24"/>
                    <a:pt x="148" y="24"/>
                    <a:pt x="149" y="24"/>
                  </a:cubicBezTo>
                  <a:close/>
                  <a:moveTo>
                    <a:pt x="192" y="88"/>
                  </a:moveTo>
                  <a:cubicBezTo>
                    <a:pt x="192" y="88"/>
                    <a:pt x="192" y="88"/>
                    <a:pt x="192" y="88"/>
                  </a:cubicBezTo>
                  <a:moveTo>
                    <a:pt x="197" y="65"/>
                  </a:moveTo>
                  <a:cubicBezTo>
                    <a:pt x="197" y="65"/>
                    <a:pt x="197" y="65"/>
                    <a:pt x="197" y="65"/>
                  </a:cubicBezTo>
                  <a:moveTo>
                    <a:pt x="244" y="41"/>
                  </a:moveTo>
                  <a:cubicBezTo>
                    <a:pt x="243" y="40"/>
                    <a:pt x="243" y="40"/>
                    <a:pt x="243" y="40"/>
                  </a:cubicBezTo>
                  <a:cubicBezTo>
                    <a:pt x="244" y="40"/>
                    <a:pt x="244" y="40"/>
                    <a:pt x="244" y="40"/>
                  </a:cubicBezTo>
                  <a:cubicBezTo>
                    <a:pt x="244" y="41"/>
                    <a:pt x="244" y="41"/>
                    <a:pt x="244" y="41"/>
                  </a:cubicBezTo>
                  <a:cubicBezTo>
                    <a:pt x="244" y="40"/>
                    <a:pt x="244" y="40"/>
                    <a:pt x="244" y="40"/>
                  </a:cubicBezTo>
                  <a:cubicBezTo>
                    <a:pt x="244" y="40"/>
                    <a:pt x="244" y="40"/>
                    <a:pt x="244" y="40"/>
                  </a:cubicBezTo>
                  <a:cubicBezTo>
                    <a:pt x="244" y="40"/>
                    <a:pt x="244" y="43"/>
                    <a:pt x="244" y="42"/>
                  </a:cubicBezTo>
                  <a:cubicBezTo>
                    <a:pt x="244" y="44"/>
                    <a:pt x="244" y="44"/>
                    <a:pt x="244" y="44"/>
                  </a:cubicBezTo>
                  <a:cubicBezTo>
                    <a:pt x="243" y="44"/>
                    <a:pt x="244" y="45"/>
                    <a:pt x="245" y="45"/>
                  </a:cubicBezTo>
                  <a:cubicBezTo>
                    <a:pt x="246" y="46"/>
                    <a:pt x="246" y="46"/>
                    <a:pt x="246" y="46"/>
                  </a:cubicBezTo>
                  <a:cubicBezTo>
                    <a:pt x="243" y="47"/>
                    <a:pt x="247" y="47"/>
                    <a:pt x="246" y="48"/>
                  </a:cubicBezTo>
                  <a:cubicBezTo>
                    <a:pt x="247" y="47"/>
                    <a:pt x="247" y="47"/>
                    <a:pt x="247" y="47"/>
                  </a:cubicBezTo>
                  <a:cubicBezTo>
                    <a:pt x="247" y="47"/>
                    <a:pt x="247" y="47"/>
                    <a:pt x="247" y="47"/>
                  </a:cubicBezTo>
                  <a:cubicBezTo>
                    <a:pt x="247" y="47"/>
                    <a:pt x="247" y="46"/>
                    <a:pt x="248" y="46"/>
                  </a:cubicBezTo>
                  <a:cubicBezTo>
                    <a:pt x="247" y="44"/>
                    <a:pt x="247" y="44"/>
                    <a:pt x="247" y="44"/>
                  </a:cubicBezTo>
                  <a:cubicBezTo>
                    <a:pt x="248" y="44"/>
                    <a:pt x="248" y="45"/>
                    <a:pt x="248" y="44"/>
                  </a:cubicBezTo>
                  <a:cubicBezTo>
                    <a:pt x="248" y="44"/>
                    <a:pt x="248" y="44"/>
                    <a:pt x="248" y="44"/>
                  </a:cubicBezTo>
                  <a:cubicBezTo>
                    <a:pt x="249" y="44"/>
                    <a:pt x="249" y="44"/>
                    <a:pt x="249" y="44"/>
                  </a:cubicBezTo>
                  <a:cubicBezTo>
                    <a:pt x="249" y="47"/>
                    <a:pt x="249" y="44"/>
                    <a:pt x="250" y="45"/>
                  </a:cubicBezTo>
                  <a:cubicBezTo>
                    <a:pt x="250" y="46"/>
                    <a:pt x="250" y="46"/>
                    <a:pt x="251" y="46"/>
                  </a:cubicBezTo>
                  <a:cubicBezTo>
                    <a:pt x="251" y="46"/>
                    <a:pt x="251" y="46"/>
                    <a:pt x="251" y="46"/>
                  </a:cubicBezTo>
                  <a:cubicBezTo>
                    <a:pt x="251" y="47"/>
                    <a:pt x="249" y="47"/>
                    <a:pt x="248" y="48"/>
                  </a:cubicBezTo>
                  <a:cubicBezTo>
                    <a:pt x="247" y="49"/>
                    <a:pt x="245" y="51"/>
                    <a:pt x="248" y="50"/>
                  </a:cubicBezTo>
                  <a:cubicBezTo>
                    <a:pt x="249" y="50"/>
                    <a:pt x="250" y="50"/>
                    <a:pt x="250" y="50"/>
                  </a:cubicBezTo>
                  <a:cubicBezTo>
                    <a:pt x="250" y="50"/>
                    <a:pt x="250" y="51"/>
                    <a:pt x="249" y="51"/>
                  </a:cubicBezTo>
                  <a:cubicBezTo>
                    <a:pt x="248" y="51"/>
                    <a:pt x="248" y="51"/>
                    <a:pt x="249" y="52"/>
                  </a:cubicBezTo>
                  <a:cubicBezTo>
                    <a:pt x="249" y="52"/>
                    <a:pt x="249" y="52"/>
                    <a:pt x="249" y="52"/>
                  </a:cubicBezTo>
                  <a:cubicBezTo>
                    <a:pt x="249" y="52"/>
                    <a:pt x="248" y="52"/>
                    <a:pt x="248" y="52"/>
                  </a:cubicBezTo>
                  <a:cubicBezTo>
                    <a:pt x="248" y="53"/>
                    <a:pt x="247" y="55"/>
                    <a:pt x="248" y="55"/>
                  </a:cubicBezTo>
                  <a:cubicBezTo>
                    <a:pt x="249" y="56"/>
                    <a:pt x="250" y="54"/>
                    <a:pt x="250" y="55"/>
                  </a:cubicBezTo>
                  <a:cubicBezTo>
                    <a:pt x="250" y="56"/>
                    <a:pt x="250" y="55"/>
                    <a:pt x="250" y="56"/>
                  </a:cubicBezTo>
                  <a:cubicBezTo>
                    <a:pt x="250" y="56"/>
                    <a:pt x="250" y="56"/>
                    <a:pt x="250" y="56"/>
                  </a:cubicBezTo>
                  <a:cubicBezTo>
                    <a:pt x="249" y="56"/>
                    <a:pt x="249" y="56"/>
                    <a:pt x="249" y="56"/>
                  </a:cubicBezTo>
                  <a:cubicBezTo>
                    <a:pt x="249" y="57"/>
                    <a:pt x="250" y="57"/>
                    <a:pt x="250" y="58"/>
                  </a:cubicBezTo>
                  <a:cubicBezTo>
                    <a:pt x="250" y="58"/>
                    <a:pt x="251" y="57"/>
                    <a:pt x="251" y="57"/>
                  </a:cubicBezTo>
                  <a:cubicBezTo>
                    <a:pt x="251" y="53"/>
                    <a:pt x="251" y="53"/>
                    <a:pt x="251" y="53"/>
                  </a:cubicBezTo>
                  <a:cubicBezTo>
                    <a:pt x="250" y="52"/>
                    <a:pt x="253" y="52"/>
                    <a:pt x="253" y="52"/>
                  </a:cubicBezTo>
                  <a:cubicBezTo>
                    <a:pt x="253" y="50"/>
                    <a:pt x="253" y="44"/>
                    <a:pt x="256" y="44"/>
                  </a:cubicBezTo>
                  <a:cubicBezTo>
                    <a:pt x="258" y="45"/>
                    <a:pt x="254" y="42"/>
                    <a:pt x="254" y="42"/>
                  </a:cubicBezTo>
                  <a:cubicBezTo>
                    <a:pt x="254" y="41"/>
                    <a:pt x="254" y="39"/>
                    <a:pt x="253" y="38"/>
                  </a:cubicBezTo>
                  <a:cubicBezTo>
                    <a:pt x="253" y="38"/>
                    <a:pt x="253" y="38"/>
                    <a:pt x="253" y="38"/>
                  </a:cubicBezTo>
                  <a:cubicBezTo>
                    <a:pt x="252" y="37"/>
                    <a:pt x="252" y="39"/>
                    <a:pt x="252" y="40"/>
                  </a:cubicBezTo>
                  <a:cubicBezTo>
                    <a:pt x="252" y="39"/>
                    <a:pt x="251" y="35"/>
                    <a:pt x="251" y="35"/>
                  </a:cubicBezTo>
                  <a:cubicBezTo>
                    <a:pt x="251" y="36"/>
                    <a:pt x="251" y="36"/>
                    <a:pt x="251" y="36"/>
                  </a:cubicBezTo>
                  <a:cubicBezTo>
                    <a:pt x="250" y="35"/>
                    <a:pt x="250" y="35"/>
                    <a:pt x="250" y="35"/>
                  </a:cubicBezTo>
                  <a:cubicBezTo>
                    <a:pt x="250" y="33"/>
                    <a:pt x="249" y="36"/>
                    <a:pt x="249" y="37"/>
                  </a:cubicBezTo>
                  <a:cubicBezTo>
                    <a:pt x="249" y="39"/>
                    <a:pt x="249" y="41"/>
                    <a:pt x="250" y="43"/>
                  </a:cubicBezTo>
                  <a:cubicBezTo>
                    <a:pt x="250" y="42"/>
                    <a:pt x="249" y="42"/>
                    <a:pt x="249" y="41"/>
                  </a:cubicBezTo>
                  <a:cubicBezTo>
                    <a:pt x="249" y="41"/>
                    <a:pt x="249" y="41"/>
                    <a:pt x="249" y="41"/>
                  </a:cubicBezTo>
                  <a:cubicBezTo>
                    <a:pt x="249" y="40"/>
                    <a:pt x="248" y="39"/>
                    <a:pt x="248" y="37"/>
                  </a:cubicBezTo>
                  <a:cubicBezTo>
                    <a:pt x="248" y="37"/>
                    <a:pt x="247" y="35"/>
                    <a:pt x="247" y="38"/>
                  </a:cubicBezTo>
                  <a:cubicBezTo>
                    <a:pt x="246" y="38"/>
                    <a:pt x="246" y="39"/>
                    <a:pt x="247" y="40"/>
                  </a:cubicBezTo>
                  <a:cubicBezTo>
                    <a:pt x="246" y="40"/>
                    <a:pt x="246" y="40"/>
                    <a:pt x="246" y="40"/>
                  </a:cubicBezTo>
                  <a:cubicBezTo>
                    <a:pt x="247" y="40"/>
                    <a:pt x="246" y="39"/>
                    <a:pt x="246" y="39"/>
                  </a:cubicBezTo>
                  <a:cubicBezTo>
                    <a:pt x="246" y="39"/>
                    <a:pt x="246" y="39"/>
                    <a:pt x="246" y="39"/>
                  </a:cubicBezTo>
                  <a:cubicBezTo>
                    <a:pt x="246" y="39"/>
                    <a:pt x="246" y="39"/>
                    <a:pt x="246" y="39"/>
                  </a:cubicBezTo>
                  <a:cubicBezTo>
                    <a:pt x="246" y="38"/>
                    <a:pt x="246" y="38"/>
                    <a:pt x="246" y="38"/>
                  </a:cubicBezTo>
                  <a:cubicBezTo>
                    <a:pt x="245" y="38"/>
                    <a:pt x="245" y="38"/>
                    <a:pt x="245" y="38"/>
                  </a:cubicBezTo>
                  <a:cubicBezTo>
                    <a:pt x="245" y="38"/>
                    <a:pt x="245" y="38"/>
                    <a:pt x="245" y="38"/>
                  </a:cubicBezTo>
                  <a:cubicBezTo>
                    <a:pt x="245" y="37"/>
                    <a:pt x="246" y="37"/>
                    <a:pt x="247" y="37"/>
                  </a:cubicBezTo>
                  <a:cubicBezTo>
                    <a:pt x="246" y="36"/>
                    <a:pt x="246" y="36"/>
                    <a:pt x="246" y="36"/>
                  </a:cubicBezTo>
                  <a:cubicBezTo>
                    <a:pt x="246" y="36"/>
                    <a:pt x="245" y="36"/>
                    <a:pt x="244" y="36"/>
                  </a:cubicBezTo>
                  <a:cubicBezTo>
                    <a:pt x="244" y="36"/>
                    <a:pt x="244" y="37"/>
                    <a:pt x="244" y="37"/>
                  </a:cubicBezTo>
                  <a:cubicBezTo>
                    <a:pt x="244" y="37"/>
                    <a:pt x="244" y="36"/>
                    <a:pt x="244" y="36"/>
                  </a:cubicBezTo>
                  <a:cubicBezTo>
                    <a:pt x="243" y="36"/>
                    <a:pt x="242" y="40"/>
                    <a:pt x="243" y="40"/>
                  </a:cubicBezTo>
                  <a:cubicBezTo>
                    <a:pt x="243" y="41"/>
                    <a:pt x="244" y="42"/>
                    <a:pt x="244" y="41"/>
                  </a:cubicBezTo>
                  <a:close/>
                  <a:moveTo>
                    <a:pt x="244" y="41"/>
                  </a:moveTo>
                  <a:cubicBezTo>
                    <a:pt x="244" y="41"/>
                    <a:pt x="244" y="41"/>
                    <a:pt x="244" y="41"/>
                  </a:cubicBezTo>
                  <a:moveTo>
                    <a:pt x="252" y="34"/>
                  </a:moveTo>
                  <a:cubicBezTo>
                    <a:pt x="252" y="36"/>
                    <a:pt x="257" y="38"/>
                    <a:pt x="257" y="39"/>
                  </a:cubicBezTo>
                  <a:cubicBezTo>
                    <a:pt x="256" y="39"/>
                    <a:pt x="256" y="39"/>
                    <a:pt x="255" y="39"/>
                  </a:cubicBezTo>
                  <a:cubicBezTo>
                    <a:pt x="256" y="39"/>
                    <a:pt x="257" y="41"/>
                    <a:pt x="258" y="41"/>
                  </a:cubicBezTo>
                  <a:cubicBezTo>
                    <a:pt x="260" y="41"/>
                    <a:pt x="261" y="40"/>
                    <a:pt x="262" y="39"/>
                  </a:cubicBezTo>
                  <a:cubicBezTo>
                    <a:pt x="263" y="38"/>
                    <a:pt x="265" y="36"/>
                    <a:pt x="265" y="35"/>
                  </a:cubicBezTo>
                  <a:cubicBezTo>
                    <a:pt x="265" y="34"/>
                    <a:pt x="264" y="32"/>
                    <a:pt x="262" y="33"/>
                  </a:cubicBezTo>
                  <a:cubicBezTo>
                    <a:pt x="262" y="32"/>
                    <a:pt x="262" y="33"/>
                    <a:pt x="261" y="32"/>
                  </a:cubicBezTo>
                  <a:cubicBezTo>
                    <a:pt x="261" y="33"/>
                    <a:pt x="261" y="33"/>
                    <a:pt x="261" y="32"/>
                  </a:cubicBezTo>
                  <a:cubicBezTo>
                    <a:pt x="261" y="33"/>
                    <a:pt x="260" y="32"/>
                    <a:pt x="260" y="33"/>
                  </a:cubicBezTo>
                  <a:cubicBezTo>
                    <a:pt x="259" y="34"/>
                    <a:pt x="259" y="34"/>
                    <a:pt x="259" y="34"/>
                  </a:cubicBezTo>
                  <a:cubicBezTo>
                    <a:pt x="259" y="33"/>
                    <a:pt x="259" y="33"/>
                    <a:pt x="259" y="33"/>
                  </a:cubicBezTo>
                  <a:cubicBezTo>
                    <a:pt x="259" y="34"/>
                    <a:pt x="259" y="34"/>
                    <a:pt x="259" y="34"/>
                  </a:cubicBezTo>
                  <a:cubicBezTo>
                    <a:pt x="259" y="33"/>
                    <a:pt x="260" y="31"/>
                    <a:pt x="259" y="31"/>
                  </a:cubicBezTo>
                  <a:cubicBezTo>
                    <a:pt x="258" y="32"/>
                    <a:pt x="258" y="33"/>
                    <a:pt x="258" y="35"/>
                  </a:cubicBezTo>
                  <a:cubicBezTo>
                    <a:pt x="257" y="34"/>
                    <a:pt x="257" y="34"/>
                    <a:pt x="257" y="34"/>
                  </a:cubicBezTo>
                  <a:cubicBezTo>
                    <a:pt x="257" y="33"/>
                    <a:pt x="258" y="32"/>
                    <a:pt x="257" y="33"/>
                  </a:cubicBezTo>
                  <a:cubicBezTo>
                    <a:pt x="256" y="33"/>
                    <a:pt x="256" y="31"/>
                    <a:pt x="255" y="31"/>
                  </a:cubicBezTo>
                  <a:cubicBezTo>
                    <a:pt x="254" y="31"/>
                    <a:pt x="254" y="32"/>
                    <a:pt x="254" y="32"/>
                  </a:cubicBezTo>
                  <a:cubicBezTo>
                    <a:pt x="255" y="32"/>
                    <a:pt x="255" y="32"/>
                    <a:pt x="255" y="32"/>
                  </a:cubicBezTo>
                  <a:cubicBezTo>
                    <a:pt x="255" y="33"/>
                    <a:pt x="255" y="33"/>
                    <a:pt x="255" y="33"/>
                  </a:cubicBezTo>
                  <a:cubicBezTo>
                    <a:pt x="254" y="33"/>
                    <a:pt x="253" y="31"/>
                    <a:pt x="254" y="33"/>
                  </a:cubicBezTo>
                  <a:cubicBezTo>
                    <a:pt x="254" y="33"/>
                    <a:pt x="255" y="33"/>
                    <a:pt x="254" y="34"/>
                  </a:cubicBezTo>
                  <a:cubicBezTo>
                    <a:pt x="254" y="34"/>
                    <a:pt x="253" y="32"/>
                    <a:pt x="252" y="34"/>
                  </a:cubicBezTo>
                  <a:close/>
                  <a:moveTo>
                    <a:pt x="252" y="34"/>
                  </a:moveTo>
                  <a:cubicBezTo>
                    <a:pt x="252" y="34"/>
                    <a:pt x="252" y="34"/>
                    <a:pt x="252" y="34"/>
                  </a:cubicBezTo>
                  <a:moveTo>
                    <a:pt x="260" y="52"/>
                  </a:moveTo>
                  <a:cubicBezTo>
                    <a:pt x="261" y="50"/>
                    <a:pt x="261" y="50"/>
                    <a:pt x="261" y="50"/>
                  </a:cubicBezTo>
                  <a:cubicBezTo>
                    <a:pt x="260" y="50"/>
                    <a:pt x="260" y="50"/>
                    <a:pt x="260" y="50"/>
                  </a:cubicBezTo>
                  <a:cubicBezTo>
                    <a:pt x="258" y="46"/>
                    <a:pt x="254" y="51"/>
                    <a:pt x="258" y="52"/>
                  </a:cubicBezTo>
                  <a:cubicBezTo>
                    <a:pt x="258" y="55"/>
                    <a:pt x="259" y="52"/>
                    <a:pt x="260" y="52"/>
                  </a:cubicBezTo>
                  <a:close/>
                  <a:moveTo>
                    <a:pt x="244" y="47"/>
                  </a:moveTo>
                  <a:cubicBezTo>
                    <a:pt x="244" y="47"/>
                    <a:pt x="244" y="47"/>
                    <a:pt x="244" y="47"/>
                  </a:cubicBezTo>
                  <a:moveTo>
                    <a:pt x="244" y="48"/>
                  </a:moveTo>
                  <a:cubicBezTo>
                    <a:pt x="244" y="47"/>
                    <a:pt x="243" y="44"/>
                    <a:pt x="243" y="43"/>
                  </a:cubicBezTo>
                  <a:cubicBezTo>
                    <a:pt x="242" y="44"/>
                    <a:pt x="243" y="46"/>
                    <a:pt x="244" y="47"/>
                  </a:cubicBezTo>
                  <a:lnTo>
                    <a:pt x="244" y="48"/>
                  </a:lnTo>
                  <a:close/>
                  <a:moveTo>
                    <a:pt x="257" y="45"/>
                  </a:moveTo>
                  <a:cubicBezTo>
                    <a:pt x="256" y="44"/>
                    <a:pt x="255" y="46"/>
                    <a:pt x="256" y="47"/>
                  </a:cubicBezTo>
                  <a:cubicBezTo>
                    <a:pt x="256" y="48"/>
                    <a:pt x="258" y="47"/>
                    <a:pt x="258" y="46"/>
                  </a:cubicBezTo>
                  <a:cubicBezTo>
                    <a:pt x="258" y="46"/>
                    <a:pt x="257" y="45"/>
                    <a:pt x="257" y="45"/>
                  </a:cubicBezTo>
                  <a:close/>
                  <a:moveTo>
                    <a:pt x="258" y="46"/>
                  </a:moveTo>
                  <a:cubicBezTo>
                    <a:pt x="258" y="46"/>
                    <a:pt x="258" y="46"/>
                    <a:pt x="258" y="46"/>
                  </a:cubicBezTo>
                  <a:moveTo>
                    <a:pt x="116" y="211"/>
                  </a:moveTo>
                  <a:cubicBezTo>
                    <a:pt x="116" y="211"/>
                    <a:pt x="116" y="211"/>
                    <a:pt x="116" y="211"/>
                  </a:cubicBezTo>
                  <a:cubicBezTo>
                    <a:pt x="116" y="211"/>
                    <a:pt x="116" y="211"/>
                    <a:pt x="116" y="211"/>
                  </a:cubicBezTo>
                  <a:close/>
                  <a:moveTo>
                    <a:pt x="52" y="139"/>
                  </a:moveTo>
                  <a:cubicBezTo>
                    <a:pt x="52" y="139"/>
                    <a:pt x="52" y="139"/>
                    <a:pt x="52" y="139"/>
                  </a:cubicBezTo>
                  <a:cubicBezTo>
                    <a:pt x="52" y="139"/>
                    <a:pt x="52" y="139"/>
                    <a:pt x="52" y="139"/>
                  </a:cubicBezTo>
                  <a:close/>
                  <a:moveTo>
                    <a:pt x="29" y="119"/>
                  </a:moveTo>
                  <a:cubicBezTo>
                    <a:pt x="29" y="119"/>
                    <a:pt x="29" y="119"/>
                    <a:pt x="29" y="119"/>
                  </a:cubicBezTo>
                  <a:close/>
                  <a:moveTo>
                    <a:pt x="121" y="213"/>
                  </a:moveTo>
                  <a:cubicBezTo>
                    <a:pt x="121" y="213"/>
                    <a:pt x="121" y="213"/>
                    <a:pt x="121" y="213"/>
                  </a:cubicBezTo>
                  <a:cubicBezTo>
                    <a:pt x="121" y="213"/>
                    <a:pt x="121" y="213"/>
                    <a:pt x="121" y="213"/>
                  </a:cubicBezTo>
                  <a:cubicBezTo>
                    <a:pt x="121" y="213"/>
                    <a:pt x="121" y="213"/>
                    <a:pt x="121" y="213"/>
                  </a:cubicBezTo>
                  <a:close/>
                  <a:moveTo>
                    <a:pt x="182" y="233"/>
                  </a:moveTo>
                  <a:cubicBezTo>
                    <a:pt x="182" y="236"/>
                    <a:pt x="179" y="240"/>
                    <a:pt x="177" y="242"/>
                  </a:cubicBezTo>
                  <a:cubicBezTo>
                    <a:pt x="177" y="242"/>
                    <a:pt x="177" y="242"/>
                    <a:pt x="176" y="241"/>
                  </a:cubicBezTo>
                  <a:cubicBezTo>
                    <a:pt x="176" y="242"/>
                    <a:pt x="176" y="242"/>
                    <a:pt x="176" y="242"/>
                  </a:cubicBezTo>
                  <a:cubicBezTo>
                    <a:pt x="176" y="242"/>
                    <a:pt x="176" y="242"/>
                    <a:pt x="176" y="242"/>
                  </a:cubicBezTo>
                  <a:cubicBezTo>
                    <a:pt x="175" y="245"/>
                    <a:pt x="176" y="248"/>
                    <a:pt x="175" y="251"/>
                  </a:cubicBezTo>
                  <a:cubicBezTo>
                    <a:pt x="175" y="251"/>
                    <a:pt x="170" y="258"/>
                    <a:pt x="170" y="256"/>
                  </a:cubicBezTo>
                  <a:cubicBezTo>
                    <a:pt x="170" y="256"/>
                    <a:pt x="170" y="257"/>
                    <a:pt x="170" y="257"/>
                  </a:cubicBezTo>
                  <a:cubicBezTo>
                    <a:pt x="170" y="257"/>
                    <a:pt x="168" y="256"/>
                    <a:pt x="168" y="257"/>
                  </a:cubicBezTo>
                  <a:cubicBezTo>
                    <a:pt x="168" y="257"/>
                    <a:pt x="168" y="257"/>
                    <a:pt x="168" y="257"/>
                  </a:cubicBezTo>
                  <a:cubicBezTo>
                    <a:pt x="168" y="258"/>
                    <a:pt x="167" y="258"/>
                    <a:pt x="167" y="258"/>
                  </a:cubicBezTo>
                  <a:cubicBezTo>
                    <a:pt x="167" y="258"/>
                    <a:pt x="167" y="258"/>
                    <a:pt x="167" y="258"/>
                  </a:cubicBezTo>
                  <a:cubicBezTo>
                    <a:pt x="165" y="258"/>
                    <a:pt x="163" y="260"/>
                    <a:pt x="162" y="262"/>
                  </a:cubicBezTo>
                  <a:cubicBezTo>
                    <a:pt x="163" y="262"/>
                    <a:pt x="163" y="262"/>
                    <a:pt x="163" y="262"/>
                  </a:cubicBezTo>
                  <a:cubicBezTo>
                    <a:pt x="162" y="262"/>
                    <a:pt x="162" y="264"/>
                    <a:pt x="163" y="264"/>
                  </a:cubicBezTo>
                  <a:cubicBezTo>
                    <a:pt x="163" y="264"/>
                    <a:pt x="163" y="264"/>
                    <a:pt x="163" y="264"/>
                  </a:cubicBezTo>
                  <a:cubicBezTo>
                    <a:pt x="162" y="264"/>
                    <a:pt x="162" y="264"/>
                    <a:pt x="162" y="264"/>
                  </a:cubicBezTo>
                  <a:cubicBezTo>
                    <a:pt x="163" y="264"/>
                    <a:pt x="163" y="264"/>
                    <a:pt x="163" y="264"/>
                  </a:cubicBezTo>
                  <a:cubicBezTo>
                    <a:pt x="162" y="266"/>
                    <a:pt x="161" y="269"/>
                    <a:pt x="159" y="270"/>
                  </a:cubicBezTo>
                  <a:cubicBezTo>
                    <a:pt x="159" y="270"/>
                    <a:pt x="160" y="269"/>
                    <a:pt x="160" y="269"/>
                  </a:cubicBezTo>
                  <a:cubicBezTo>
                    <a:pt x="160" y="268"/>
                    <a:pt x="160" y="268"/>
                    <a:pt x="160" y="268"/>
                  </a:cubicBezTo>
                  <a:cubicBezTo>
                    <a:pt x="159" y="269"/>
                    <a:pt x="159" y="269"/>
                    <a:pt x="159" y="269"/>
                  </a:cubicBezTo>
                  <a:cubicBezTo>
                    <a:pt x="159" y="268"/>
                    <a:pt x="159" y="268"/>
                    <a:pt x="159" y="268"/>
                  </a:cubicBezTo>
                  <a:cubicBezTo>
                    <a:pt x="157" y="271"/>
                    <a:pt x="157" y="271"/>
                    <a:pt x="157" y="271"/>
                  </a:cubicBezTo>
                  <a:cubicBezTo>
                    <a:pt x="156" y="274"/>
                    <a:pt x="155" y="276"/>
                    <a:pt x="152" y="276"/>
                  </a:cubicBezTo>
                  <a:cubicBezTo>
                    <a:pt x="152" y="276"/>
                    <a:pt x="149" y="275"/>
                    <a:pt x="148" y="274"/>
                  </a:cubicBezTo>
                  <a:cubicBezTo>
                    <a:pt x="148" y="275"/>
                    <a:pt x="148" y="275"/>
                    <a:pt x="148" y="275"/>
                  </a:cubicBezTo>
                  <a:cubicBezTo>
                    <a:pt x="149" y="277"/>
                    <a:pt x="151" y="276"/>
                    <a:pt x="150" y="278"/>
                  </a:cubicBezTo>
                  <a:cubicBezTo>
                    <a:pt x="150" y="279"/>
                    <a:pt x="151" y="278"/>
                    <a:pt x="151" y="279"/>
                  </a:cubicBezTo>
                  <a:cubicBezTo>
                    <a:pt x="151" y="280"/>
                    <a:pt x="150" y="281"/>
                    <a:pt x="150" y="282"/>
                  </a:cubicBezTo>
                  <a:cubicBezTo>
                    <a:pt x="149" y="284"/>
                    <a:pt x="144" y="283"/>
                    <a:pt x="143" y="283"/>
                  </a:cubicBezTo>
                  <a:cubicBezTo>
                    <a:pt x="143" y="283"/>
                    <a:pt x="143" y="283"/>
                    <a:pt x="143" y="283"/>
                  </a:cubicBezTo>
                  <a:cubicBezTo>
                    <a:pt x="143" y="284"/>
                    <a:pt x="143" y="284"/>
                    <a:pt x="143" y="284"/>
                  </a:cubicBezTo>
                  <a:cubicBezTo>
                    <a:pt x="143" y="284"/>
                    <a:pt x="143" y="286"/>
                    <a:pt x="143" y="287"/>
                  </a:cubicBezTo>
                  <a:cubicBezTo>
                    <a:pt x="143" y="286"/>
                    <a:pt x="143" y="286"/>
                    <a:pt x="143" y="286"/>
                  </a:cubicBezTo>
                  <a:cubicBezTo>
                    <a:pt x="143" y="287"/>
                    <a:pt x="143" y="287"/>
                    <a:pt x="143" y="287"/>
                  </a:cubicBezTo>
                  <a:cubicBezTo>
                    <a:pt x="143" y="287"/>
                    <a:pt x="143" y="287"/>
                    <a:pt x="143" y="287"/>
                  </a:cubicBezTo>
                  <a:cubicBezTo>
                    <a:pt x="142" y="288"/>
                    <a:pt x="139" y="287"/>
                    <a:pt x="139" y="287"/>
                  </a:cubicBezTo>
                  <a:cubicBezTo>
                    <a:pt x="139" y="287"/>
                    <a:pt x="140" y="290"/>
                    <a:pt x="140" y="290"/>
                  </a:cubicBezTo>
                  <a:cubicBezTo>
                    <a:pt x="141" y="290"/>
                    <a:pt x="141" y="290"/>
                    <a:pt x="141" y="290"/>
                  </a:cubicBezTo>
                  <a:cubicBezTo>
                    <a:pt x="140" y="289"/>
                    <a:pt x="140" y="289"/>
                    <a:pt x="140" y="289"/>
                  </a:cubicBezTo>
                  <a:cubicBezTo>
                    <a:pt x="141" y="289"/>
                    <a:pt x="141" y="289"/>
                    <a:pt x="141" y="289"/>
                  </a:cubicBezTo>
                  <a:cubicBezTo>
                    <a:pt x="142" y="289"/>
                    <a:pt x="141" y="291"/>
                    <a:pt x="141" y="291"/>
                  </a:cubicBezTo>
                  <a:cubicBezTo>
                    <a:pt x="140" y="290"/>
                    <a:pt x="140" y="290"/>
                    <a:pt x="140" y="290"/>
                  </a:cubicBezTo>
                  <a:cubicBezTo>
                    <a:pt x="139" y="291"/>
                    <a:pt x="139" y="291"/>
                    <a:pt x="139" y="291"/>
                  </a:cubicBezTo>
                  <a:cubicBezTo>
                    <a:pt x="140" y="291"/>
                    <a:pt x="140" y="291"/>
                    <a:pt x="140" y="291"/>
                  </a:cubicBezTo>
                  <a:cubicBezTo>
                    <a:pt x="139" y="291"/>
                    <a:pt x="138" y="294"/>
                    <a:pt x="138" y="294"/>
                  </a:cubicBezTo>
                  <a:cubicBezTo>
                    <a:pt x="138" y="295"/>
                    <a:pt x="138" y="295"/>
                    <a:pt x="138" y="295"/>
                  </a:cubicBezTo>
                  <a:cubicBezTo>
                    <a:pt x="138" y="295"/>
                    <a:pt x="137" y="294"/>
                    <a:pt x="137" y="295"/>
                  </a:cubicBezTo>
                  <a:cubicBezTo>
                    <a:pt x="137" y="295"/>
                    <a:pt x="137" y="295"/>
                    <a:pt x="137" y="295"/>
                  </a:cubicBezTo>
                  <a:cubicBezTo>
                    <a:pt x="136" y="296"/>
                    <a:pt x="136" y="296"/>
                    <a:pt x="136" y="296"/>
                  </a:cubicBezTo>
                  <a:cubicBezTo>
                    <a:pt x="135" y="297"/>
                    <a:pt x="136" y="298"/>
                    <a:pt x="137" y="299"/>
                  </a:cubicBezTo>
                  <a:cubicBezTo>
                    <a:pt x="138" y="299"/>
                    <a:pt x="138" y="299"/>
                    <a:pt x="138" y="299"/>
                  </a:cubicBezTo>
                  <a:cubicBezTo>
                    <a:pt x="139" y="301"/>
                    <a:pt x="134" y="305"/>
                    <a:pt x="134" y="305"/>
                  </a:cubicBezTo>
                  <a:cubicBezTo>
                    <a:pt x="134" y="306"/>
                    <a:pt x="134" y="306"/>
                    <a:pt x="134" y="306"/>
                  </a:cubicBezTo>
                  <a:cubicBezTo>
                    <a:pt x="134" y="306"/>
                    <a:pt x="132" y="309"/>
                    <a:pt x="133" y="309"/>
                  </a:cubicBezTo>
                  <a:cubicBezTo>
                    <a:pt x="133" y="309"/>
                    <a:pt x="133" y="309"/>
                    <a:pt x="133" y="309"/>
                  </a:cubicBezTo>
                  <a:cubicBezTo>
                    <a:pt x="134" y="309"/>
                    <a:pt x="134" y="309"/>
                    <a:pt x="134" y="309"/>
                  </a:cubicBezTo>
                  <a:cubicBezTo>
                    <a:pt x="134" y="310"/>
                    <a:pt x="134" y="310"/>
                    <a:pt x="134" y="311"/>
                  </a:cubicBezTo>
                  <a:cubicBezTo>
                    <a:pt x="134" y="311"/>
                    <a:pt x="132" y="311"/>
                    <a:pt x="133" y="311"/>
                  </a:cubicBezTo>
                  <a:cubicBezTo>
                    <a:pt x="131" y="312"/>
                    <a:pt x="131" y="312"/>
                    <a:pt x="131" y="312"/>
                  </a:cubicBezTo>
                  <a:cubicBezTo>
                    <a:pt x="131" y="314"/>
                    <a:pt x="131" y="314"/>
                    <a:pt x="131" y="314"/>
                  </a:cubicBezTo>
                  <a:cubicBezTo>
                    <a:pt x="130" y="315"/>
                    <a:pt x="129" y="313"/>
                    <a:pt x="129" y="313"/>
                  </a:cubicBezTo>
                  <a:cubicBezTo>
                    <a:pt x="129" y="313"/>
                    <a:pt x="129" y="313"/>
                    <a:pt x="129" y="313"/>
                  </a:cubicBezTo>
                  <a:cubicBezTo>
                    <a:pt x="128" y="313"/>
                    <a:pt x="128" y="313"/>
                    <a:pt x="128" y="313"/>
                  </a:cubicBezTo>
                  <a:cubicBezTo>
                    <a:pt x="128" y="313"/>
                    <a:pt x="128" y="313"/>
                    <a:pt x="128" y="313"/>
                  </a:cubicBezTo>
                  <a:cubicBezTo>
                    <a:pt x="128" y="313"/>
                    <a:pt x="128" y="312"/>
                    <a:pt x="128" y="312"/>
                  </a:cubicBezTo>
                  <a:cubicBezTo>
                    <a:pt x="128" y="312"/>
                    <a:pt x="128" y="312"/>
                    <a:pt x="128" y="312"/>
                  </a:cubicBezTo>
                  <a:cubicBezTo>
                    <a:pt x="129" y="312"/>
                    <a:pt x="129" y="312"/>
                    <a:pt x="129" y="312"/>
                  </a:cubicBezTo>
                  <a:cubicBezTo>
                    <a:pt x="130" y="311"/>
                    <a:pt x="130" y="311"/>
                    <a:pt x="130" y="311"/>
                  </a:cubicBezTo>
                  <a:cubicBezTo>
                    <a:pt x="128" y="311"/>
                    <a:pt x="128" y="311"/>
                    <a:pt x="128" y="311"/>
                  </a:cubicBezTo>
                  <a:cubicBezTo>
                    <a:pt x="128" y="311"/>
                    <a:pt x="128" y="311"/>
                    <a:pt x="128" y="311"/>
                  </a:cubicBezTo>
                  <a:cubicBezTo>
                    <a:pt x="128" y="312"/>
                    <a:pt x="128" y="312"/>
                    <a:pt x="128" y="312"/>
                  </a:cubicBezTo>
                  <a:cubicBezTo>
                    <a:pt x="128" y="312"/>
                    <a:pt x="128" y="312"/>
                    <a:pt x="128" y="312"/>
                  </a:cubicBezTo>
                  <a:cubicBezTo>
                    <a:pt x="128" y="312"/>
                    <a:pt x="128" y="312"/>
                    <a:pt x="128" y="312"/>
                  </a:cubicBezTo>
                  <a:cubicBezTo>
                    <a:pt x="127" y="312"/>
                    <a:pt x="127" y="312"/>
                    <a:pt x="127" y="312"/>
                  </a:cubicBezTo>
                  <a:cubicBezTo>
                    <a:pt x="128" y="312"/>
                    <a:pt x="128" y="312"/>
                    <a:pt x="128" y="312"/>
                  </a:cubicBezTo>
                  <a:cubicBezTo>
                    <a:pt x="127" y="311"/>
                    <a:pt x="127" y="311"/>
                    <a:pt x="127" y="311"/>
                  </a:cubicBezTo>
                  <a:cubicBezTo>
                    <a:pt x="127" y="312"/>
                    <a:pt x="127" y="312"/>
                    <a:pt x="127" y="312"/>
                  </a:cubicBezTo>
                  <a:cubicBezTo>
                    <a:pt x="127" y="311"/>
                    <a:pt x="127" y="311"/>
                    <a:pt x="127" y="310"/>
                  </a:cubicBezTo>
                  <a:cubicBezTo>
                    <a:pt x="127" y="310"/>
                    <a:pt x="127" y="310"/>
                    <a:pt x="127" y="310"/>
                  </a:cubicBezTo>
                  <a:cubicBezTo>
                    <a:pt x="128" y="310"/>
                    <a:pt x="128" y="310"/>
                    <a:pt x="128" y="310"/>
                  </a:cubicBezTo>
                  <a:cubicBezTo>
                    <a:pt x="127" y="310"/>
                    <a:pt x="127" y="310"/>
                    <a:pt x="127" y="310"/>
                  </a:cubicBezTo>
                  <a:cubicBezTo>
                    <a:pt x="127" y="310"/>
                    <a:pt x="127" y="310"/>
                    <a:pt x="127" y="310"/>
                  </a:cubicBezTo>
                  <a:cubicBezTo>
                    <a:pt x="127" y="308"/>
                    <a:pt x="127" y="308"/>
                    <a:pt x="127" y="308"/>
                  </a:cubicBezTo>
                  <a:cubicBezTo>
                    <a:pt x="127" y="309"/>
                    <a:pt x="127" y="309"/>
                    <a:pt x="127" y="309"/>
                  </a:cubicBezTo>
                  <a:cubicBezTo>
                    <a:pt x="127" y="308"/>
                    <a:pt x="127" y="308"/>
                    <a:pt x="127" y="308"/>
                  </a:cubicBezTo>
                  <a:cubicBezTo>
                    <a:pt x="127" y="308"/>
                    <a:pt x="127" y="308"/>
                    <a:pt x="127" y="308"/>
                  </a:cubicBezTo>
                  <a:cubicBezTo>
                    <a:pt x="127" y="308"/>
                    <a:pt x="127" y="308"/>
                    <a:pt x="126" y="308"/>
                  </a:cubicBezTo>
                  <a:cubicBezTo>
                    <a:pt x="126" y="307"/>
                    <a:pt x="126" y="307"/>
                    <a:pt x="127" y="307"/>
                  </a:cubicBezTo>
                  <a:cubicBezTo>
                    <a:pt x="127" y="307"/>
                    <a:pt x="127" y="307"/>
                    <a:pt x="127" y="307"/>
                  </a:cubicBezTo>
                  <a:cubicBezTo>
                    <a:pt x="127" y="307"/>
                    <a:pt x="127" y="307"/>
                    <a:pt x="127" y="307"/>
                  </a:cubicBezTo>
                  <a:cubicBezTo>
                    <a:pt x="127" y="307"/>
                    <a:pt x="127" y="307"/>
                    <a:pt x="127" y="307"/>
                  </a:cubicBezTo>
                  <a:cubicBezTo>
                    <a:pt x="127" y="307"/>
                    <a:pt x="127" y="307"/>
                    <a:pt x="127" y="307"/>
                  </a:cubicBezTo>
                  <a:cubicBezTo>
                    <a:pt x="127" y="307"/>
                    <a:pt x="126" y="307"/>
                    <a:pt x="126" y="307"/>
                  </a:cubicBezTo>
                  <a:cubicBezTo>
                    <a:pt x="126" y="306"/>
                    <a:pt x="126" y="306"/>
                    <a:pt x="126" y="306"/>
                  </a:cubicBezTo>
                  <a:cubicBezTo>
                    <a:pt x="126" y="306"/>
                    <a:pt x="126" y="306"/>
                    <a:pt x="126" y="306"/>
                  </a:cubicBezTo>
                  <a:cubicBezTo>
                    <a:pt x="126" y="305"/>
                    <a:pt x="126" y="305"/>
                    <a:pt x="126" y="305"/>
                  </a:cubicBezTo>
                  <a:cubicBezTo>
                    <a:pt x="126" y="306"/>
                    <a:pt x="126" y="306"/>
                    <a:pt x="126" y="306"/>
                  </a:cubicBezTo>
                  <a:cubicBezTo>
                    <a:pt x="126" y="306"/>
                    <a:pt x="126" y="306"/>
                    <a:pt x="126" y="305"/>
                  </a:cubicBezTo>
                  <a:cubicBezTo>
                    <a:pt x="127" y="305"/>
                    <a:pt x="127" y="305"/>
                    <a:pt x="127" y="305"/>
                  </a:cubicBezTo>
                  <a:cubicBezTo>
                    <a:pt x="126" y="305"/>
                    <a:pt x="126" y="305"/>
                    <a:pt x="126" y="305"/>
                  </a:cubicBezTo>
                  <a:cubicBezTo>
                    <a:pt x="126" y="305"/>
                    <a:pt x="126" y="305"/>
                    <a:pt x="126" y="305"/>
                  </a:cubicBezTo>
                  <a:cubicBezTo>
                    <a:pt x="127" y="305"/>
                    <a:pt x="127" y="305"/>
                    <a:pt x="127" y="305"/>
                  </a:cubicBezTo>
                  <a:cubicBezTo>
                    <a:pt x="126" y="304"/>
                    <a:pt x="126" y="304"/>
                    <a:pt x="126" y="304"/>
                  </a:cubicBezTo>
                  <a:cubicBezTo>
                    <a:pt x="126" y="304"/>
                    <a:pt x="125" y="306"/>
                    <a:pt x="125" y="305"/>
                  </a:cubicBezTo>
                  <a:cubicBezTo>
                    <a:pt x="125" y="305"/>
                    <a:pt x="125" y="305"/>
                    <a:pt x="125" y="304"/>
                  </a:cubicBezTo>
                  <a:cubicBezTo>
                    <a:pt x="125" y="304"/>
                    <a:pt x="125" y="305"/>
                    <a:pt x="125" y="305"/>
                  </a:cubicBezTo>
                  <a:cubicBezTo>
                    <a:pt x="124" y="304"/>
                    <a:pt x="125" y="304"/>
                    <a:pt x="125" y="303"/>
                  </a:cubicBezTo>
                  <a:cubicBezTo>
                    <a:pt x="125" y="303"/>
                    <a:pt x="125" y="303"/>
                    <a:pt x="124" y="304"/>
                  </a:cubicBezTo>
                  <a:cubicBezTo>
                    <a:pt x="124" y="304"/>
                    <a:pt x="124" y="304"/>
                    <a:pt x="124" y="304"/>
                  </a:cubicBezTo>
                  <a:cubicBezTo>
                    <a:pt x="124" y="303"/>
                    <a:pt x="124" y="303"/>
                    <a:pt x="124" y="303"/>
                  </a:cubicBezTo>
                  <a:cubicBezTo>
                    <a:pt x="124" y="303"/>
                    <a:pt x="124" y="303"/>
                    <a:pt x="124" y="303"/>
                  </a:cubicBezTo>
                  <a:cubicBezTo>
                    <a:pt x="124" y="303"/>
                    <a:pt x="124" y="303"/>
                    <a:pt x="124" y="303"/>
                  </a:cubicBezTo>
                  <a:cubicBezTo>
                    <a:pt x="124" y="303"/>
                    <a:pt x="124" y="303"/>
                    <a:pt x="124" y="303"/>
                  </a:cubicBezTo>
                  <a:cubicBezTo>
                    <a:pt x="125" y="303"/>
                    <a:pt x="125" y="303"/>
                    <a:pt x="125" y="303"/>
                  </a:cubicBezTo>
                  <a:cubicBezTo>
                    <a:pt x="125" y="303"/>
                    <a:pt x="125" y="303"/>
                    <a:pt x="125" y="303"/>
                  </a:cubicBezTo>
                  <a:cubicBezTo>
                    <a:pt x="125" y="302"/>
                    <a:pt x="125" y="302"/>
                    <a:pt x="125" y="301"/>
                  </a:cubicBezTo>
                  <a:cubicBezTo>
                    <a:pt x="125" y="301"/>
                    <a:pt x="125" y="301"/>
                    <a:pt x="125" y="301"/>
                  </a:cubicBezTo>
                  <a:cubicBezTo>
                    <a:pt x="125" y="301"/>
                    <a:pt x="125" y="301"/>
                    <a:pt x="125" y="301"/>
                  </a:cubicBezTo>
                  <a:cubicBezTo>
                    <a:pt x="125" y="301"/>
                    <a:pt x="125" y="301"/>
                    <a:pt x="125" y="301"/>
                  </a:cubicBezTo>
                  <a:cubicBezTo>
                    <a:pt x="126" y="301"/>
                    <a:pt x="126" y="302"/>
                    <a:pt x="125" y="303"/>
                  </a:cubicBezTo>
                  <a:cubicBezTo>
                    <a:pt x="125" y="302"/>
                    <a:pt x="125" y="302"/>
                    <a:pt x="125" y="302"/>
                  </a:cubicBezTo>
                  <a:cubicBezTo>
                    <a:pt x="126" y="303"/>
                    <a:pt x="126" y="303"/>
                    <a:pt x="126" y="303"/>
                  </a:cubicBezTo>
                  <a:cubicBezTo>
                    <a:pt x="126" y="303"/>
                    <a:pt x="126" y="303"/>
                    <a:pt x="126" y="302"/>
                  </a:cubicBezTo>
                  <a:cubicBezTo>
                    <a:pt x="126" y="302"/>
                    <a:pt x="127" y="302"/>
                    <a:pt x="127" y="302"/>
                  </a:cubicBezTo>
                  <a:cubicBezTo>
                    <a:pt x="126" y="302"/>
                    <a:pt x="125" y="302"/>
                    <a:pt x="126" y="301"/>
                  </a:cubicBezTo>
                  <a:cubicBezTo>
                    <a:pt x="126" y="301"/>
                    <a:pt x="127" y="301"/>
                    <a:pt x="127" y="301"/>
                  </a:cubicBezTo>
                  <a:cubicBezTo>
                    <a:pt x="127" y="301"/>
                    <a:pt x="127" y="301"/>
                    <a:pt x="127" y="301"/>
                  </a:cubicBezTo>
                  <a:cubicBezTo>
                    <a:pt x="127" y="301"/>
                    <a:pt x="127" y="301"/>
                    <a:pt x="127" y="301"/>
                  </a:cubicBezTo>
                  <a:cubicBezTo>
                    <a:pt x="127" y="300"/>
                    <a:pt x="127" y="300"/>
                    <a:pt x="127" y="300"/>
                  </a:cubicBezTo>
                  <a:cubicBezTo>
                    <a:pt x="127" y="301"/>
                    <a:pt x="127" y="301"/>
                    <a:pt x="127" y="301"/>
                  </a:cubicBezTo>
                  <a:cubicBezTo>
                    <a:pt x="126" y="301"/>
                    <a:pt x="126" y="301"/>
                    <a:pt x="126" y="301"/>
                  </a:cubicBezTo>
                  <a:cubicBezTo>
                    <a:pt x="126" y="301"/>
                    <a:pt x="127" y="301"/>
                    <a:pt x="126" y="301"/>
                  </a:cubicBezTo>
                  <a:cubicBezTo>
                    <a:pt x="126" y="301"/>
                    <a:pt x="126" y="301"/>
                    <a:pt x="126" y="301"/>
                  </a:cubicBezTo>
                  <a:cubicBezTo>
                    <a:pt x="126" y="301"/>
                    <a:pt x="126" y="301"/>
                    <a:pt x="126" y="301"/>
                  </a:cubicBezTo>
                  <a:cubicBezTo>
                    <a:pt x="126" y="300"/>
                    <a:pt x="126" y="300"/>
                    <a:pt x="126" y="300"/>
                  </a:cubicBezTo>
                  <a:cubicBezTo>
                    <a:pt x="126" y="300"/>
                    <a:pt x="126" y="300"/>
                    <a:pt x="126" y="300"/>
                  </a:cubicBezTo>
                  <a:cubicBezTo>
                    <a:pt x="126" y="300"/>
                    <a:pt x="126" y="300"/>
                    <a:pt x="126" y="300"/>
                  </a:cubicBezTo>
                  <a:cubicBezTo>
                    <a:pt x="126" y="300"/>
                    <a:pt x="126" y="300"/>
                    <a:pt x="126" y="300"/>
                  </a:cubicBezTo>
                  <a:cubicBezTo>
                    <a:pt x="126" y="300"/>
                    <a:pt x="126" y="300"/>
                    <a:pt x="126" y="300"/>
                  </a:cubicBezTo>
                  <a:cubicBezTo>
                    <a:pt x="126" y="300"/>
                    <a:pt x="126" y="300"/>
                    <a:pt x="126" y="299"/>
                  </a:cubicBezTo>
                  <a:cubicBezTo>
                    <a:pt x="126" y="298"/>
                    <a:pt x="126" y="298"/>
                    <a:pt x="126" y="298"/>
                  </a:cubicBezTo>
                  <a:cubicBezTo>
                    <a:pt x="126" y="299"/>
                    <a:pt x="126" y="299"/>
                    <a:pt x="126" y="299"/>
                  </a:cubicBezTo>
                  <a:cubicBezTo>
                    <a:pt x="126" y="299"/>
                    <a:pt x="126" y="299"/>
                    <a:pt x="126" y="299"/>
                  </a:cubicBezTo>
                  <a:cubicBezTo>
                    <a:pt x="125" y="299"/>
                    <a:pt x="125" y="298"/>
                    <a:pt x="125" y="298"/>
                  </a:cubicBezTo>
                  <a:cubicBezTo>
                    <a:pt x="124" y="298"/>
                    <a:pt x="124" y="298"/>
                    <a:pt x="124" y="298"/>
                  </a:cubicBezTo>
                  <a:cubicBezTo>
                    <a:pt x="124" y="298"/>
                    <a:pt x="125" y="298"/>
                    <a:pt x="125" y="299"/>
                  </a:cubicBezTo>
                  <a:cubicBezTo>
                    <a:pt x="124" y="299"/>
                    <a:pt x="124" y="299"/>
                    <a:pt x="124" y="299"/>
                  </a:cubicBezTo>
                  <a:cubicBezTo>
                    <a:pt x="124" y="298"/>
                    <a:pt x="125" y="298"/>
                    <a:pt x="125" y="297"/>
                  </a:cubicBezTo>
                  <a:cubicBezTo>
                    <a:pt x="125" y="297"/>
                    <a:pt x="125" y="297"/>
                    <a:pt x="125" y="297"/>
                  </a:cubicBezTo>
                  <a:cubicBezTo>
                    <a:pt x="126" y="297"/>
                    <a:pt x="126" y="297"/>
                    <a:pt x="126" y="297"/>
                  </a:cubicBezTo>
                  <a:cubicBezTo>
                    <a:pt x="125" y="297"/>
                    <a:pt x="125" y="297"/>
                    <a:pt x="125" y="297"/>
                  </a:cubicBezTo>
                  <a:cubicBezTo>
                    <a:pt x="126" y="297"/>
                    <a:pt x="126" y="297"/>
                    <a:pt x="126" y="297"/>
                  </a:cubicBezTo>
                  <a:cubicBezTo>
                    <a:pt x="126" y="296"/>
                    <a:pt x="126" y="296"/>
                    <a:pt x="126" y="296"/>
                  </a:cubicBezTo>
                  <a:cubicBezTo>
                    <a:pt x="127" y="297"/>
                    <a:pt x="127" y="297"/>
                    <a:pt x="127" y="297"/>
                  </a:cubicBezTo>
                  <a:cubicBezTo>
                    <a:pt x="126" y="297"/>
                    <a:pt x="126" y="297"/>
                    <a:pt x="126" y="297"/>
                  </a:cubicBezTo>
                  <a:cubicBezTo>
                    <a:pt x="127" y="297"/>
                    <a:pt x="127" y="297"/>
                    <a:pt x="127" y="297"/>
                  </a:cubicBezTo>
                  <a:cubicBezTo>
                    <a:pt x="127" y="298"/>
                    <a:pt x="127" y="298"/>
                    <a:pt x="127" y="298"/>
                  </a:cubicBezTo>
                  <a:cubicBezTo>
                    <a:pt x="127" y="297"/>
                    <a:pt x="127" y="297"/>
                    <a:pt x="127" y="297"/>
                  </a:cubicBezTo>
                  <a:cubicBezTo>
                    <a:pt x="127" y="297"/>
                    <a:pt x="127" y="297"/>
                    <a:pt x="127" y="297"/>
                  </a:cubicBezTo>
                  <a:cubicBezTo>
                    <a:pt x="127" y="296"/>
                    <a:pt x="127" y="296"/>
                    <a:pt x="127" y="296"/>
                  </a:cubicBezTo>
                  <a:cubicBezTo>
                    <a:pt x="127" y="296"/>
                    <a:pt x="127" y="296"/>
                    <a:pt x="127" y="296"/>
                  </a:cubicBezTo>
                  <a:cubicBezTo>
                    <a:pt x="127" y="296"/>
                    <a:pt x="127" y="296"/>
                    <a:pt x="127" y="296"/>
                  </a:cubicBezTo>
                  <a:cubicBezTo>
                    <a:pt x="128" y="296"/>
                    <a:pt x="128" y="296"/>
                    <a:pt x="128" y="296"/>
                  </a:cubicBezTo>
                  <a:cubicBezTo>
                    <a:pt x="128" y="296"/>
                    <a:pt x="128" y="296"/>
                    <a:pt x="128" y="296"/>
                  </a:cubicBezTo>
                  <a:cubicBezTo>
                    <a:pt x="128" y="296"/>
                    <a:pt x="128" y="296"/>
                    <a:pt x="128" y="296"/>
                  </a:cubicBezTo>
                  <a:cubicBezTo>
                    <a:pt x="127" y="295"/>
                    <a:pt x="127" y="295"/>
                    <a:pt x="127" y="295"/>
                  </a:cubicBezTo>
                  <a:cubicBezTo>
                    <a:pt x="127" y="295"/>
                    <a:pt x="127" y="295"/>
                    <a:pt x="127" y="295"/>
                  </a:cubicBezTo>
                  <a:cubicBezTo>
                    <a:pt x="129" y="293"/>
                    <a:pt x="128" y="295"/>
                    <a:pt x="128" y="293"/>
                  </a:cubicBezTo>
                  <a:cubicBezTo>
                    <a:pt x="128" y="292"/>
                    <a:pt x="128" y="292"/>
                    <a:pt x="128" y="292"/>
                  </a:cubicBezTo>
                  <a:cubicBezTo>
                    <a:pt x="128" y="292"/>
                    <a:pt x="128" y="292"/>
                    <a:pt x="128" y="292"/>
                  </a:cubicBezTo>
                  <a:cubicBezTo>
                    <a:pt x="128" y="290"/>
                    <a:pt x="128" y="290"/>
                    <a:pt x="128" y="290"/>
                  </a:cubicBezTo>
                  <a:cubicBezTo>
                    <a:pt x="128" y="290"/>
                    <a:pt x="128" y="290"/>
                    <a:pt x="128" y="290"/>
                  </a:cubicBezTo>
                  <a:cubicBezTo>
                    <a:pt x="129" y="290"/>
                    <a:pt x="129" y="290"/>
                    <a:pt x="129" y="290"/>
                  </a:cubicBezTo>
                  <a:cubicBezTo>
                    <a:pt x="129" y="290"/>
                    <a:pt x="129" y="290"/>
                    <a:pt x="129" y="290"/>
                  </a:cubicBezTo>
                  <a:cubicBezTo>
                    <a:pt x="129" y="289"/>
                    <a:pt x="128" y="289"/>
                    <a:pt x="128" y="289"/>
                  </a:cubicBezTo>
                  <a:cubicBezTo>
                    <a:pt x="128" y="289"/>
                    <a:pt x="128" y="289"/>
                    <a:pt x="128" y="289"/>
                  </a:cubicBezTo>
                  <a:cubicBezTo>
                    <a:pt x="128" y="288"/>
                    <a:pt x="128" y="288"/>
                    <a:pt x="128" y="288"/>
                  </a:cubicBezTo>
                  <a:cubicBezTo>
                    <a:pt x="127" y="289"/>
                    <a:pt x="127" y="289"/>
                    <a:pt x="127" y="289"/>
                  </a:cubicBezTo>
                  <a:cubicBezTo>
                    <a:pt x="126" y="289"/>
                    <a:pt x="127" y="286"/>
                    <a:pt x="127" y="285"/>
                  </a:cubicBezTo>
                  <a:cubicBezTo>
                    <a:pt x="127" y="285"/>
                    <a:pt x="127" y="285"/>
                    <a:pt x="127" y="285"/>
                  </a:cubicBezTo>
                  <a:cubicBezTo>
                    <a:pt x="127" y="283"/>
                    <a:pt x="127" y="283"/>
                    <a:pt x="127" y="283"/>
                  </a:cubicBezTo>
                  <a:cubicBezTo>
                    <a:pt x="128" y="283"/>
                    <a:pt x="128" y="283"/>
                    <a:pt x="128" y="283"/>
                  </a:cubicBezTo>
                  <a:cubicBezTo>
                    <a:pt x="127" y="283"/>
                    <a:pt x="127" y="283"/>
                    <a:pt x="127" y="283"/>
                  </a:cubicBezTo>
                  <a:cubicBezTo>
                    <a:pt x="126" y="283"/>
                    <a:pt x="130" y="275"/>
                    <a:pt x="130" y="274"/>
                  </a:cubicBezTo>
                  <a:cubicBezTo>
                    <a:pt x="129" y="272"/>
                    <a:pt x="131" y="269"/>
                    <a:pt x="130" y="267"/>
                  </a:cubicBezTo>
                  <a:cubicBezTo>
                    <a:pt x="130" y="267"/>
                    <a:pt x="130" y="267"/>
                    <a:pt x="130" y="267"/>
                  </a:cubicBezTo>
                  <a:cubicBezTo>
                    <a:pt x="130" y="267"/>
                    <a:pt x="131" y="258"/>
                    <a:pt x="131" y="257"/>
                  </a:cubicBezTo>
                  <a:cubicBezTo>
                    <a:pt x="132" y="257"/>
                    <a:pt x="132" y="257"/>
                    <a:pt x="132" y="257"/>
                  </a:cubicBezTo>
                  <a:cubicBezTo>
                    <a:pt x="134" y="256"/>
                    <a:pt x="132" y="250"/>
                    <a:pt x="130" y="249"/>
                  </a:cubicBezTo>
                  <a:cubicBezTo>
                    <a:pt x="128" y="247"/>
                    <a:pt x="125" y="246"/>
                    <a:pt x="124" y="244"/>
                  </a:cubicBezTo>
                  <a:cubicBezTo>
                    <a:pt x="123" y="243"/>
                    <a:pt x="122" y="241"/>
                    <a:pt x="121" y="239"/>
                  </a:cubicBezTo>
                  <a:cubicBezTo>
                    <a:pt x="121" y="238"/>
                    <a:pt x="120" y="237"/>
                    <a:pt x="120" y="236"/>
                  </a:cubicBezTo>
                  <a:cubicBezTo>
                    <a:pt x="119" y="235"/>
                    <a:pt x="117" y="233"/>
                    <a:pt x="116" y="232"/>
                  </a:cubicBezTo>
                  <a:cubicBezTo>
                    <a:pt x="117" y="232"/>
                    <a:pt x="117" y="232"/>
                    <a:pt x="117" y="232"/>
                  </a:cubicBezTo>
                  <a:cubicBezTo>
                    <a:pt x="116" y="231"/>
                    <a:pt x="116" y="231"/>
                    <a:pt x="116" y="231"/>
                  </a:cubicBezTo>
                  <a:cubicBezTo>
                    <a:pt x="116" y="231"/>
                    <a:pt x="119" y="227"/>
                    <a:pt x="119" y="226"/>
                  </a:cubicBezTo>
                  <a:cubicBezTo>
                    <a:pt x="118" y="227"/>
                    <a:pt x="118" y="227"/>
                    <a:pt x="118" y="227"/>
                  </a:cubicBezTo>
                  <a:cubicBezTo>
                    <a:pt x="117" y="227"/>
                    <a:pt x="117" y="227"/>
                    <a:pt x="117" y="227"/>
                  </a:cubicBezTo>
                  <a:cubicBezTo>
                    <a:pt x="117" y="225"/>
                    <a:pt x="117" y="225"/>
                    <a:pt x="117" y="225"/>
                  </a:cubicBezTo>
                  <a:cubicBezTo>
                    <a:pt x="117" y="225"/>
                    <a:pt x="117" y="225"/>
                    <a:pt x="117" y="225"/>
                  </a:cubicBezTo>
                  <a:cubicBezTo>
                    <a:pt x="118" y="224"/>
                    <a:pt x="118" y="223"/>
                    <a:pt x="118" y="222"/>
                  </a:cubicBezTo>
                  <a:cubicBezTo>
                    <a:pt x="118" y="222"/>
                    <a:pt x="120" y="222"/>
                    <a:pt x="119" y="221"/>
                  </a:cubicBezTo>
                  <a:cubicBezTo>
                    <a:pt x="119" y="221"/>
                    <a:pt x="120" y="221"/>
                    <a:pt x="120" y="221"/>
                  </a:cubicBezTo>
                  <a:cubicBezTo>
                    <a:pt x="120" y="220"/>
                    <a:pt x="120" y="220"/>
                    <a:pt x="120" y="220"/>
                  </a:cubicBezTo>
                  <a:cubicBezTo>
                    <a:pt x="120" y="220"/>
                    <a:pt x="122" y="219"/>
                    <a:pt x="122" y="218"/>
                  </a:cubicBezTo>
                  <a:cubicBezTo>
                    <a:pt x="122" y="218"/>
                    <a:pt x="122" y="218"/>
                    <a:pt x="122" y="218"/>
                  </a:cubicBezTo>
                  <a:cubicBezTo>
                    <a:pt x="121" y="217"/>
                    <a:pt x="122" y="214"/>
                    <a:pt x="121" y="213"/>
                  </a:cubicBezTo>
                  <a:cubicBezTo>
                    <a:pt x="121" y="213"/>
                    <a:pt x="121" y="213"/>
                    <a:pt x="121" y="213"/>
                  </a:cubicBezTo>
                  <a:cubicBezTo>
                    <a:pt x="122" y="212"/>
                    <a:pt x="122" y="212"/>
                    <a:pt x="121" y="213"/>
                  </a:cubicBezTo>
                  <a:cubicBezTo>
                    <a:pt x="121" y="213"/>
                    <a:pt x="121" y="213"/>
                    <a:pt x="121" y="213"/>
                  </a:cubicBezTo>
                  <a:cubicBezTo>
                    <a:pt x="121" y="212"/>
                    <a:pt x="121" y="212"/>
                    <a:pt x="120" y="212"/>
                  </a:cubicBezTo>
                  <a:cubicBezTo>
                    <a:pt x="120" y="212"/>
                    <a:pt x="120" y="212"/>
                    <a:pt x="120" y="212"/>
                  </a:cubicBezTo>
                  <a:cubicBezTo>
                    <a:pt x="120" y="211"/>
                    <a:pt x="120" y="211"/>
                    <a:pt x="120" y="211"/>
                  </a:cubicBezTo>
                  <a:cubicBezTo>
                    <a:pt x="120" y="211"/>
                    <a:pt x="119" y="210"/>
                    <a:pt x="118" y="211"/>
                  </a:cubicBezTo>
                  <a:cubicBezTo>
                    <a:pt x="118" y="212"/>
                    <a:pt x="118" y="211"/>
                    <a:pt x="117" y="212"/>
                  </a:cubicBezTo>
                  <a:cubicBezTo>
                    <a:pt x="118" y="213"/>
                    <a:pt x="118" y="213"/>
                    <a:pt x="118" y="213"/>
                  </a:cubicBezTo>
                  <a:cubicBezTo>
                    <a:pt x="118" y="213"/>
                    <a:pt x="118" y="213"/>
                    <a:pt x="118" y="213"/>
                  </a:cubicBezTo>
                  <a:cubicBezTo>
                    <a:pt x="116" y="212"/>
                    <a:pt x="116" y="212"/>
                    <a:pt x="116" y="212"/>
                  </a:cubicBezTo>
                  <a:cubicBezTo>
                    <a:pt x="116" y="211"/>
                    <a:pt x="115" y="212"/>
                    <a:pt x="114" y="212"/>
                  </a:cubicBezTo>
                  <a:cubicBezTo>
                    <a:pt x="114" y="212"/>
                    <a:pt x="114" y="212"/>
                    <a:pt x="114" y="212"/>
                  </a:cubicBezTo>
                  <a:cubicBezTo>
                    <a:pt x="114" y="212"/>
                    <a:pt x="114" y="212"/>
                    <a:pt x="114" y="212"/>
                  </a:cubicBezTo>
                  <a:cubicBezTo>
                    <a:pt x="114" y="212"/>
                    <a:pt x="114" y="212"/>
                    <a:pt x="114" y="212"/>
                  </a:cubicBezTo>
                  <a:cubicBezTo>
                    <a:pt x="107" y="206"/>
                    <a:pt x="99" y="201"/>
                    <a:pt x="92" y="196"/>
                  </a:cubicBezTo>
                  <a:cubicBezTo>
                    <a:pt x="84" y="192"/>
                    <a:pt x="76" y="187"/>
                    <a:pt x="72" y="178"/>
                  </a:cubicBezTo>
                  <a:cubicBezTo>
                    <a:pt x="74" y="181"/>
                    <a:pt x="77" y="186"/>
                    <a:pt x="78" y="190"/>
                  </a:cubicBezTo>
                  <a:cubicBezTo>
                    <a:pt x="78" y="191"/>
                    <a:pt x="79" y="192"/>
                    <a:pt x="77" y="190"/>
                  </a:cubicBezTo>
                  <a:cubicBezTo>
                    <a:pt x="75" y="189"/>
                    <a:pt x="73" y="186"/>
                    <a:pt x="72" y="184"/>
                  </a:cubicBezTo>
                  <a:cubicBezTo>
                    <a:pt x="68" y="179"/>
                    <a:pt x="63" y="173"/>
                    <a:pt x="60" y="166"/>
                  </a:cubicBezTo>
                  <a:cubicBezTo>
                    <a:pt x="59" y="165"/>
                    <a:pt x="57" y="149"/>
                    <a:pt x="59" y="149"/>
                  </a:cubicBezTo>
                  <a:cubicBezTo>
                    <a:pt x="60" y="148"/>
                    <a:pt x="60" y="148"/>
                    <a:pt x="61" y="149"/>
                  </a:cubicBezTo>
                  <a:cubicBezTo>
                    <a:pt x="60" y="150"/>
                    <a:pt x="60" y="150"/>
                    <a:pt x="60" y="150"/>
                  </a:cubicBezTo>
                  <a:cubicBezTo>
                    <a:pt x="61" y="150"/>
                    <a:pt x="61" y="150"/>
                    <a:pt x="61" y="150"/>
                  </a:cubicBezTo>
                  <a:cubicBezTo>
                    <a:pt x="61" y="149"/>
                    <a:pt x="61" y="150"/>
                    <a:pt x="61" y="150"/>
                  </a:cubicBezTo>
                  <a:cubicBezTo>
                    <a:pt x="62" y="149"/>
                    <a:pt x="59" y="146"/>
                    <a:pt x="58" y="144"/>
                  </a:cubicBezTo>
                  <a:cubicBezTo>
                    <a:pt x="58" y="145"/>
                    <a:pt x="57" y="144"/>
                    <a:pt x="56" y="144"/>
                  </a:cubicBezTo>
                  <a:cubicBezTo>
                    <a:pt x="57" y="144"/>
                    <a:pt x="57" y="144"/>
                    <a:pt x="57" y="144"/>
                  </a:cubicBezTo>
                  <a:cubicBezTo>
                    <a:pt x="56" y="144"/>
                    <a:pt x="56" y="144"/>
                    <a:pt x="56" y="144"/>
                  </a:cubicBezTo>
                  <a:cubicBezTo>
                    <a:pt x="57" y="143"/>
                    <a:pt x="57" y="143"/>
                    <a:pt x="57" y="143"/>
                  </a:cubicBezTo>
                  <a:cubicBezTo>
                    <a:pt x="56" y="144"/>
                    <a:pt x="56" y="144"/>
                    <a:pt x="56" y="144"/>
                  </a:cubicBezTo>
                  <a:cubicBezTo>
                    <a:pt x="56" y="143"/>
                    <a:pt x="56" y="144"/>
                    <a:pt x="56" y="143"/>
                  </a:cubicBezTo>
                  <a:cubicBezTo>
                    <a:pt x="54" y="143"/>
                    <a:pt x="55" y="143"/>
                    <a:pt x="54" y="142"/>
                  </a:cubicBezTo>
                  <a:cubicBezTo>
                    <a:pt x="54" y="141"/>
                    <a:pt x="55" y="140"/>
                    <a:pt x="55" y="139"/>
                  </a:cubicBezTo>
                  <a:cubicBezTo>
                    <a:pt x="55" y="140"/>
                    <a:pt x="54" y="140"/>
                    <a:pt x="54" y="141"/>
                  </a:cubicBezTo>
                  <a:cubicBezTo>
                    <a:pt x="54" y="141"/>
                    <a:pt x="54" y="141"/>
                    <a:pt x="53" y="141"/>
                  </a:cubicBezTo>
                  <a:cubicBezTo>
                    <a:pt x="54" y="140"/>
                    <a:pt x="54" y="140"/>
                    <a:pt x="54" y="140"/>
                  </a:cubicBezTo>
                  <a:cubicBezTo>
                    <a:pt x="53" y="140"/>
                    <a:pt x="53" y="140"/>
                    <a:pt x="53" y="140"/>
                  </a:cubicBezTo>
                  <a:cubicBezTo>
                    <a:pt x="54" y="140"/>
                    <a:pt x="54" y="140"/>
                    <a:pt x="54" y="140"/>
                  </a:cubicBezTo>
                  <a:cubicBezTo>
                    <a:pt x="53" y="140"/>
                    <a:pt x="53" y="140"/>
                    <a:pt x="53" y="140"/>
                  </a:cubicBezTo>
                  <a:cubicBezTo>
                    <a:pt x="53" y="140"/>
                    <a:pt x="53" y="139"/>
                    <a:pt x="53" y="139"/>
                  </a:cubicBezTo>
                  <a:cubicBezTo>
                    <a:pt x="53" y="139"/>
                    <a:pt x="53" y="139"/>
                    <a:pt x="52" y="139"/>
                  </a:cubicBezTo>
                  <a:cubicBezTo>
                    <a:pt x="52" y="138"/>
                    <a:pt x="52" y="138"/>
                    <a:pt x="52" y="138"/>
                  </a:cubicBezTo>
                  <a:cubicBezTo>
                    <a:pt x="52" y="137"/>
                    <a:pt x="54" y="138"/>
                    <a:pt x="54" y="138"/>
                  </a:cubicBezTo>
                  <a:cubicBezTo>
                    <a:pt x="53" y="137"/>
                    <a:pt x="53" y="137"/>
                    <a:pt x="53" y="137"/>
                  </a:cubicBezTo>
                  <a:cubicBezTo>
                    <a:pt x="53" y="136"/>
                    <a:pt x="52" y="138"/>
                    <a:pt x="52" y="138"/>
                  </a:cubicBezTo>
                  <a:cubicBezTo>
                    <a:pt x="51" y="137"/>
                    <a:pt x="51" y="137"/>
                    <a:pt x="51" y="137"/>
                  </a:cubicBezTo>
                  <a:cubicBezTo>
                    <a:pt x="51" y="137"/>
                    <a:pt x="51" y="137"/>
                    <a:pt x="51" y="137"/>
                  </a:cubicBezTo>
                  <a:cubicBezTo>
                    <a:pt x="50" y="136"/>
                    <a:pt x="52" y="132"/>
                    <a:pt x="49" y="133"/>
                  </a:cubicBezTo>
                  <a:cubicBezTo>
                    <a:pt x="49" y="133"/>
                    <a:pt x="49" y="132"/>
                    <a:pt x="49" y="132"/>
                  </a:cubicBezTo>
                  <a:cubicBezTo>
                    <a:pt x="48" y="132"/>
                    <a:pt x="47" y="129"/>
                    <a:pt x="47" y="129"/>
                  </a:cubicBezTo>
                  <a:cubicBezTo>
                    <a:pt x="47" y="129"/>
                    <a:pt x="47" y="129"/>
                    <a:pt x="47" y="129"/>
                  </a:cubicBezTo>
                  <a:cubicBezTo>
                    <a:pt x="47" y="129"/>
                    <a:pt x="46" y="127"/>
                    <a:pt x="47" y="128"/>
                  </a:cubicBezTo>
                  <a:cubicBezTo>
                    <a:pt x="45" y="126"/>
                    <a:pt x="45" y="126"/>
                    <a:pt x="45" y="126"/>
                  </a:cubicBezTo>
                  <a:cubicBezTo>
                    <a:pt x="45" y="125"/>
                    <a:pt x="43" y="123"/>
                    <a:pt x="44" y="124"/>
                  </a:cubicBezTo>
                  <a:cubicBezTo>
                    <a:pt x="43" y="123"/>
                    <a:pt x="43" y="123"/>
                    <a:pt x="43" y="123"/>
                  </a:cubicBezTo>
                  <a:cubicBezTo>
                    <a:pt x="44" y="125"/>
                    <a:pt x="44" y="125"/>
                    <a:pt x="44" y="125"/>
                  </a:cubicBezTo>
                  <a:cubicBezTo>
                    <a:pt x="45" y="125"/>
                    <a:pt x="44" y="127"/>
                    <a:pt x="44" y="126"/>
                  </a:cubicBezTo>
                  <a:cubicBezTo>
                    <a:pt x="43" y="126"/>
                    <a:pt x="43" y="126"/>
                    <a:pt x="43" y="126"/>
                  </a:cubicBezTo>
                  <a:cubicBezTo>
                    <a:pt x="43" y="124"/>
                    <a:pt x="43" y="124"/>
                    <a:pt x="43" y="124"/>
                  </a:cubicBezTo>
                  <a:cubicBezTo>
                    <a:pt x="42" y="125"/>
                    <a:pt x="43" y="124"/>
                    <a:pt x="42" y="124"/>
                  </a:cubicBezTo>
                  <a:cubicBezTo>
                    <a:pt x="41" y="125"/>
                    <a:pt x="42" y="124"/>
                    <a:pt x="41" y="125"/>
                  </a:cubicBezTo>
                  <a:cubicBezTo>
                    <a:pt x="42" y="125"/>
                    <a:pt x="42" y="125"/>
                    <a:pt x="42" y="125"/>
                  </a:cubicBezTo>
                  <a:cubicBezTo>
                    <a:pt x="43" y="125"/>
                    <a:pt x="43" y="125"/>
                    <a:pt x="43" y="125"/>
                  </a:cubicBezTo>
                  <a:cubicBezTo>
                    <a:pt x="43" y="125"/>
                    <a:pt x="42" y="126"/>
                    <a:pt x="42" y="126"/>
                  </a:cubicBezTo>
                  <a:cubicBezTo>
                    <a:pt x="41" y="124"/>
                    <a:pt x="39" y="124"/>
                    <a:pt x="38" y="123"/>
                  </a:cubicBezTo>
                  <a:cubicBezTo>
                    <a:pt x="38" y="123"/>
                    <a:pt x="38" y="122"/>
                    <a:pt x="38" y="122"/>
                  </a:cubicBezTo>
                  <a:cubicBezTo>
                    <a:pt x="38" y="122"/>
                    <a:pt x="36" y="123"/>
                    <a:pt x="36" y="122"/>
                  </a:cubicBezTo>
                  <a:cubicBezTo>
                    <a:pt x="36" y="121"/>
                    <a:pt x="36" y="121"/>
                    <a:pt x="36" y="121"/>
                  </a:cubicBezTo>
                  <a:cubicBezTo>
                    <a:pt x="34" y="120"/>
                    <a:pt x="33" y="122"/>
                    <a:pt x="31" y="120"/>
                  </a:cubicBezTo>
                  <a:cubicBezTo>
                    <a:pt x="32" y="121"/>
                    <a:pt x="29" y="120"/>
                    <a:pt x="30" y="120"/>
                  </a:cubicBezTo>
                  <a:cubicBezTo>
                    <a:pt x="31" y="119"/>
                    <a:pt x="30" y="120"/>
                    <a:pt x="29" y="120"/>
                  </a:cubicBezTo>
                  <a:cubicBezTo>
                    <a:pt x="29" y="120"/>
                    <a:pt x="29" y="120"/>
                    <a:pt x="29" y="120"/>
                  </a:cubicBezTo>
                  <a:cubicBezTo>
                    <a:pt x="29" y="119"/>
                    <a:pt x="29" y="119"/>
                    <a:pt x="29" y="119"/>
                  </a:cubicBezTo>
                  <a:cubicBezTo>
                    <a:pt x="30" y="119"/>
                    <a:pt x="30" y="119"/>
                    <a:pt x="30" y="119"/>
                  </a:cubicBezTo>
                  <a:cubicBezTo>
                    <a:pt x="29" y="119"/>
                    <a:pt x="27" y="119"/>
                    <a:pt x="27" y="119"/>
                  </a:cubicBezTo>
                  <a:cubicBezTo>
                    <a:pt x="27" y="118"/>
                    <a:pt x="27" y="118"/>
                    <a:pt x="27" y="118"/>
                  </a:cubicBezTo>
                  <a:cubicBezTo>
                    <a:pt x="26" y="119"/>
                    <a:pt x="26" y="119"/>
                    <a:pt x="26" y="119"/>
                  </a:cubicBezTo>
                  <a:cubicBezTo>
                    <a:pt x="27" y="119"/>
                    <a:pt x="25" y="120"/>
                    <a:pt x="27" y="120"/>
                  </a:cubicBezTo>
                  <a:cubicBezTo>
                    <a:pt x="27" y="120"/>
                    <a:pt x="26" y="120"/>
                    <a:pt x="26" y="120"/>
                  </a:cubicBezTo>
                  <a:cubicBezTo>
                    <a:pt x="26" y="120"/>
                    <a:pt x="26" y="120"/>
                    <a:pt x="27" y="120"/>
                  </a:cubicBezTo>
                  <a:cubicBezTo>
                    <a:pt x="26" y="121"/>
                    <a:pt x="26" y="121"/>
                    <a:pt x="26" y="121"/>
                  </a:cubicBezTo>
                  <a:cubicBezTo>
                    <a:pt x="27" y="121"/>
                    <a:pt x="27" y="121"/>
                    <a:pt x="27" y="121"/>
                  </a:cubicBezTo>
                  <a:cubicBezTo>
                    <a:pt x="26" y="121"/>
                    <a:pt x="26" y="121"/>
                    <a:pt x="26" y="121"/>
                  </a:cubicBezTo>
                  <a:cubicBezTo>
                    <a:pt x="26" y="121"/>
                    <a:pt x="26" y="121"/>
                    <a:pt x="26" y="121"/>
                  </a:cubicBezTo>
                  <a:cubicBezTo>
                    <a:pt x="27" y="121"/>
                    <a:pt x="26" y="122"/>
                    <a:pt x="26" y="122"/>
                  </a:cubicBezTo>
                  <a:cubicBezTo>
                    <a:pt x="25" y="121"/>
                    <a:pt x="25" y="121"/>
                    <a:pt x="25" y="121"/>
                  </a:cubicBezTo>
                  <a:cubicBezTo>
                    <a:pt x="25" y="122"/>
                    <a:pt x="25" y="122"/>
                    <a:pt x="25" y="122"/>
                  </a:cubicBezTo>
                  <a:cubicBezTo>
                    <a:pt x="24" y="122"/>
                    <a:pt x="24" y="122"/>
                    <a:pt x="24" y="122"/>
                  </a:cubicBezTo>
                  <a:cubicBezTo>
                    <a:pt x="24" y="122"/>
                    <a:pt x="24" y="122"/>
                    <a:pt x="24" y="122"/>
                  </a:cubicBezTo>
                  <a:cubicBezTo>
                    <a:pt x="24" y="122"/>
                    <a:pt x="23" y="124"/>
                    <a:pt x="24" y="122"/>
                  </a:cubicBezTo>
                  <a:cubicBezTo>
                    <a:pt x="24" y="122"/>
                    <a:pt x="22" y="124"/>
                    <a:pt x="22" y="124"/>
                  </a:cubicBezTo>
                  <a:cubicBezTo>
                    <a:pt x="22" y="123"/>
                    <a:pt x="22" y="123"/>
                    <a:pt x="22" y="123"/>
                  </a:cubicBezTo>
                  <a:cubicBezTo>
                    <a:pt x="22" y="123"/>
                    <a:pt x="23" y="122"/>
                    <a:pt x="23" y="122"/>
                  </a:cubicBezTo>
                  <a:cubicBezTo>
                    <a:pt x="24" y="121"/>
                    <a:pt x="21" y="119"/>
                    <a:pt x="25" y="119"/>
                  </a:cubicBezTo>
                  <a:cubicBezTo>
                    <a:pt x="24" y="118"/>
                    <a:pt x="24" y="118"/>
                    <a:pt x="24" y="118"/>
                  </a:cubicBezTo>
                  <a:cubicBezTo>
                    <a:pt x="24" y="118"/>
                    <a:pt x="25" y="118"/>
                    <a:pt x="25" y="117"/>
                  </a:cubicBezTo>
                  <a:cubicBezTo>
                    <a:pt x="24" y="117"/>
                    <a:pt x="24" y="118"/>
                    <a:pt x="23" y="117"/>
                  </a:cubicBezTo>
                  <a:cubicBezTo>
                    <a:pt x="23" y="118"/>
                    <a:pt x="22" y="119"/>
                    <a:pt x="22" y="120"/>
                  </a:cubicBezTo>
                  <a:cubicBezTo>
                    <a:pt x="22" y="120"/>
                    <a:pt x="22" y="120"/>
                    <a:pt x="22" y="120"/>
                  </a:cubicBezTo>
                  <a:cubicBezTo>
                    <a:pt x="20" y="120"/>
                    <a:pt x="20" y="123"/>
                    <a:pt x="19" y="123"/>
                  </a:cubicBezTo>
                  <a:cubicBezTo>
                    <a:pt x="20" y="124"/>
                    <a:pt x="18" y="126"/>
                    <a:pt x="18" y="126"/>
                  </a:cubicBezTo>
                  <a:cubicBezTo>
                    <a:pt x="19" y="126"/>
                    <a:pt x="19" y="126"/>
                    <a:pt x="19" y="126"/>
                  </a:cubicBezTo>
                  <a:cubicBezTo>
                    <a:pt x="19" y="127"/>
                    <a:pt x="18" y="126"/>
                    <a:pt x="17" y="126"/>
                  </a:cubicBezTo>
                  <a:cubicBezTo>
                    <a:pt x="13" y="132"/>
                    <a:pt x="13" y="132"/>
                    <a:pt x="13" y="132"/>
                  </a:cubicBezTo>
                  <a:cubicBezTo>
                    <a:pt x="13" y="132"/>
                    <a:pt x="12" y="132"/>
                    <a:pt x="13" y="131"/>
                  </a:cubicBezTo>
                  <a:cubicBezTo>
                    <a:pt x="11" y="133"/>
                    <a:pt x="11" y="133"/>
                    <a:pt x="11" y="133"/>
                  </a:cubicBezTo>
                  <a:cubicBezTo>
                    <a:pt x="11" y="132"/>
                    <a:pt x="11" y="132"/>
                    <a:pt x="11" y="132"/>
                  </a:cubicBezTo>
                  <a:cubicBezTo>
                    <a:pt x="10" y="133"/>
                    <a:pt x="10" y="133"/>
                    <a:pt x="10" y="133"/>
                  </a:cubicBezTo>
                  <a:cubicBezTo>
                    <a:pt x="9" y="133"/>
                    <a:pt x="9" y="133"/>
                    <a:pt x="9" y="133"/>
                  </a:cubicBezTo>
                  <a:cubicBezTo>
                    <a:pt x="9" y="133"/>
                    <a:pt x="9" y="133"/>
                    <a:pt x="9" y="133"/>
                  </a:cubicBezTo>
                  <a:cubicBezTo>
                    <a:pt x="8" y="132"/>
                    <a:pt x="8" y="134"/>
                    <a:pt x="7" y="133"/>
                  </a:cubicBezTo>
                  <a:cubicBezTo>
                    <a:pt x="6" y="135"/>
                    <a:pt x="6" y="135"/>
                    <a:pt x="6" y="135"/>
                  </a:cubicBezTo>
                  <a:cubicBezTo>
                    <a:pt x="8" y="132"/>
                    <a:pt x="8" y="132"/>
                    <a:pt x="8" y="132"/>
                  </a:cubicBezTo>
                  <a:cubicBezTo>
                    <a:pt x="9" y="132"/>
                    <a:pt x="9" y="132"/>
                    <a:pt x="10" y="132"/>
                  </a:cubicBezTo>
                  <a:cubicBezTo>
                    <a:pt x="10" y="132"/>
                    <a:pt x="10" y="132"/>
                    <a:pt x="10" y="132"/>
                  </a:cubicBezTo>
                  <a:cubicBezTo>
                    <a:pt x="10" y="132"/>
                    <a:pt x="10" y="132"/>
                    <a:pt x="10" y="132"/>
                  </a:cubicBezTo>
                  <a:cubicBezTo>
                    <a:pt x="10" y="131"/>
                    <a:pt x="10" y="131"/>
                    <a:pt x="10" y="131"/>
                  </a:cubicBezTo>
                  <a:cubicBezTo>
                    <a:pt x="10" y="131"/>
                    <a:pt x="10" y="131"/>
                    <a:pt x="10" y="131"/>
                  </a:cubicBezTo>
                  <a:cubicBezTo>
                    <a:pt x="11" y="130"/>
                    <a:pt x="16" y="126"/>
                    <a:pt x="15" y="124"/>
                  </a:cubicBezTo>
                  <a:cubicBezTo>
                    <a:pt x="13" y="124"/>
                    <a:pt x="12" y="125"/>
                    <a:pt x="10" y="124"/>
                  </a:cubicBezTo>
                  <a:cubicBezTo>
                    <a:pt x="10" y="124"/>
                    <a:pt x="10" y="124"/>
                    <a:pt x="10" y="124"/>
                  </a:cubicBezTo>
                  <a:cubicBezTo>
                    <a:pt x="9" y="125"/>
                    <a:pt x="9" y="125"/>
                    <a:pt x="8" y="125"/>
                  </a:cubicBezTo>
                  <a:cubicBezTo>
                    <a:pt x="9" y="124"/>
                    <a:pt x="9" y="124"/>
                    <a:pt x="9" y="124"/>
                  </a:cubicBezTo>
                  <a:cubicBezTo>
                    <a:pt x="8" y="124"/>
                    <a:pt x="8" y="124"/>
                    <a:pt x="8" y="124"/>
                  </a:cubicBezTo>
                  <a:cubicBezTo>
                    <a:pt x="8" y="122"/>
                    <a:pt x="7" y="121"/>
                    <a:pt x="8" y="120"/>
                  </a:cubicBezTo>
                  <a:cubicBezTo>
                    <a:pt x="8" y="120"/>
                    <a:pt x="8" y="120"/>
                    <a:pt x="8" y="120"/>
                  </a:cubicBezTo>
                  <a:cubicBezTo>
                    <a:pt x="7" y="120"/>
                    <a:pt x="7" y="121"/>
                    <a:pt x="7" y="122"/>
                  </a:cubicBezTo>
                  <a:cubicBezTo>
                    <a:pt x="5" y="124"/>
                    <a:pt x="5" y="120"/>
                    <a:pt x="4" y="120"/>
                  </a:cubicBezTo>
                  <a:cubicBezTo>
                    <a:pt x="4" y="119"/>
                    <a:pt x="4" y="119"/>
                    <a:pt x="4" y="119"/>
                  </a:cubicBezTo>
                  <a:cubicBezTo>
                    <a:pt x="4" y="118"/>
                    <a:pt x="4" y="119"/>
                    <a:pt x="4" y="118"/>
                  </a:cubicBezTo>
                  <a:cubicBezTo>
                    <a:pt x="2" y="117"/>
                    <a:pt x="2" y="117"/>
                    <a:pt x="2" y="117"/>
                  </a:cubicBezTo>
                  <a:cubicBezTo>
                    <a:pt x="3" y="116"/>
                    <a:pt x="3" y="116"/>
                    <a:pt x="3" y="116"/>
                  </a:cubicBezTo>
                  <a:cubicBezTo>
                    <a:pt x="2" y="115"/>
                    <a:pt x="5" y="114"/>
                    <a:pt x="5" y="114"/>
                  </a:cubicBezTo>
                  <a:cubicBezTo>
                    <a:pt x="4" y="114"/>
                    <a:pt x="4" y="114"/>
                    <a:pt x="4" y="114"/>
                  </a:cubicBezTo>
                  <a:cubicBezTo>
                    <a:pt x="4" y="114"/>
                    <a:pt x="5" y="113"/>
                    <a:pt x="5" y="113"/>
                  </a:cubicBezTo>
                  <a:cubicBezTo>
                    <a:pt x="6" y="113"/>
                    <a:pt x="6" y="113"/>
                    <a:pt x="6" y="113"/>
                  </a:cubicBezTo>
                  <a:cubicBezTo>
                    <a:pt x="5" y="113"/>
                    <a:pt x="5" y="113"/>
                    <a:pt x="5" y="113"/>
                  </a:cubicBezTo>
                  <a:cubicBezTo>
                    <a:pt x="4" y="113"/>
                    <a:pt x="13" y="111"/>
                    <a:pt x="9" y="109"/>
                  </a:cubicBezTo>
                  <a:cubicBezTo>
                    <a:pt x="8" y="108"/>
                    <a:pt x="10" y="109"/>
                    <a:pt x="10" y="108"/>
                  </a:cubicBezTo>
                  <a:cubicBezTo>
                    <a:pt x="9" y="107"/>
                    <a:pt x="9" y="107"/>
                    <a:pt x="9" y="107"/>
                  </a:cubicBezTo>
                  <a:cubicBezTo>
                    <a:pt x="8" y="109"/>
                    <a:pt x="3" y="107"/>
                    <a:pt x="2" y="108"/>
                  </a:cubicBezTo>
                  <a:cubicBezTo>
                    <a:pt x="1" y="108"/>
                    <a:pt x="1" y="105"/>
                    <a:pt x="2" y="106"/>
                  </a:cubicBezTo>
                  <a:cubicBezTo>
                    <a:pt x="3" y="106"/>
                    <a:pt x="4" y="107"/>
                    <a:pt x="3" y="106"/>
                  </a:cubicBezTo>
                  <a:cubicBezTo>
                    <a:pt x="0" y="105"/>
                    <a:pt x="0" y="105"/>
                    <a:pt x="0" y="105"/>
                  </a:cubicBezTo>
                  <a:cubicBezTo>
                    <a:pt x="1" y="104"/>
                    <a:pt x="1" y="104"/>
                    <a:pt x="1" y="104"/>
                  </a:cubicBezTo>
                  <a:cubicBezTo>
                    <a:pt x="1" y="104"/>
                    <a:pt x="5" y="101"/>
                    <a:pt x="6" y="102"/>
                  </a:cubicBezTo>
                  <a:cubicBezTo>
                    <a:pt x="5" y="103"/>
                    <a:pt x="5" y="103"/>
                    <a:pt x="5" y="103"/>
                  </a:cubicBezTo>
                  <a:cubicBezTo>
                    <a:pt x="6" y="104"/>
                    <a:pt x="6" y="104"/>
                    <a:pt x="6" y="104"/>
                  </a:cubicBezTo>
                  <a:cubicBezTo>
                    <a:pt x="6" y="103"/>
                    <a:pt x="9" y="104"/>
                    <a:pt x="9" y="103"/>
                  </a:cubicBezTo>
                  <a:cubicBezTo>
                    <a:pt x="9" y="102"/>
                    <a:pt x="7" y="101"/>
                    <a:pt x="8" y="101"/>
                  </a:cubicBezTo>
                  <a:cubicBezTo>
                    <a:pt x="9" y="101"/>
                    <a:pt x="9" y="101"/>
                    <a:pt x="9" y="101"/>
                  </a:cubicBezTo>
                  <a:cubicBezTo>
                    <a:pt x="9" y="100"/>
                    <a:pt x="8" y="100"/>
                    <a:pt x="7" y="100"/>
                  </a:cubicBezTo>
                  <a:cubicBezTo>
                    <a:pt x="7" y="100"/>
                    <a:pt x="7" y="100"/>
                    <a:pt x="7" y="100"/>
                  </a:cubicBezTo>
                  <a:cubicBezTo>
                    <a:pt x="7" y="100"/>
                    <a:pt x="8" y="100"/>
                    <a:pt x="7" y="100"/>
                  </a:cubicBezTo>
                  <a:cubicBezTo>
                    <a:pt x="7" y="100"/>
                    <a:pt x="7" y="100"/>
                    <a:pt x="7" y="100"/>
                  </a:cubicBezTo>
                  <a:cubicBezTo>
                    <a:pt x="7" y="100"/>
                    <a:pt x="7" y="100"/>
                    <a:pt x="7" y="100"/>
                  </a:cubicBezTo>
                  <a:cubicBezTo>
                    <a:pt x="5" y="100"/>
                    <a:pt x="4" y="95"/>
                    <a:pt x="2" y="96"/>
                  </a:cubicBezTo>
                  <a:cubicBezTo>
                    <a:pt x="3" y="95"/>
                    <a:pt x="2" y="94"/>
                    <a:pt x="3" y="93"/>
                  </a:cubicBezTo>
                  <a:cubicBezTo>
                    <a:pt x="3" y="93"/>
                    <a:pt x="4" y="94"/>
                    <a:pt x="5" y="93"/>
                  </a:cubicBezTo>
                  <a:cubicBezTo>
                    <a:pt x="6" y="93"/>
                    <a:pt x="7" y="89"/>
                    <a:pt x="8" y="90"/>
                  </a:cubicBezTo>
                  <a:cubicBezTo>
                    <a:pt x="8" y="89"/>
                    <a:pt x="8" y="89"/>
                    <a:pt x="8" y="89"/>
                  </a:cubicBezTo>
                  <a:cubicBezTo>
                    <a:pt x="8" y="88"/>
                    <a:pt x="8" y="88"/>
                    <a:pt x="8" y="88"/>
                  </a:cubicBezTo>
                  <a:cubicBezTo>
                    <a:pt x="8" y="89"/>
                    <a:pt x="10" y="88"/>
                    <a:pt x="11" y="87"/>
                  </a:cubicBezTo>
                  <a:cubicBezTo>
                    <a:pt x="10" y="88"/>
                    <a:pt x="10" y="88"/>
                    <a:pt x="10" y="88"/>
                  </a:cubicBezTo>
                  <a:cubicBezTo>
                    <a:pt x="11" y="88"/>
                    <a:pt x="11" y="88"/>
                    <a:pt x="11" y="88"/>
                  </a:cubicBezTo>
                  <a:cubicBezTo>
                    <a:pt x="11" y="88"/>
                    <a:pt x="11" y="88"/>
                    <a:pt x="11" y="88"/>
                  </a:cubicBezTo>
                  <a:cubicBezTo>
                    <a:pt x="11" y="87"/>
                    <a:pt x="11" y="87"/>
                    <a:pt x="11" y="87"/>
                  </a:cubicBezTo>
                  <a:cubicBezTo>
                    <a:pt x="12" y="87"/>
                    <a:pt x="12" y="87"/>
                    <a:pt x="12" y="87"/>
                  </a:cubicBezTo>
                  <a:cubicBezTo>
                    <a:pt x="11" y="87"/>
                    <a:pt x="10" y="86"/>
                    <a:pt x="12" y="86"/>
                  </a:cubicBezTo>
                  <a:cubicBezTo>
                    <a:pt x="12" y="86"/>
                    <a:pt x="12" y="86"/>
                    <a:pt x="12" y="86"/>
                  </a:cubicBezTo>
                  <a:cubicBezTo>
                    <a:pt x="12" y="87"/>
                    <a:pt x="12" y="87"/>
                    <a:pt x="12" y="87"/>
                  </a:cubicBezTo>
                  <a:cubicBezTo>
                    <a:pt x="13" y="85"/>
                    <a:pt x="15" y="85"/>
                    <a:pt x="17" y="85"/>
                  </a:cubicBezTo>
                  <a:cubicBezTo>
                    <a:pt x="16" y="86"/>
                    <a:pt x="16" y="86"/>
                    <a:pt x="16" y="86"/>
                  </a:cubicBezTo>
                  <a:cubicBezTo>
                    <a:pt x="16" y="86"/>
                    <a:pt x="18" y="85"/>
                    <a:pt x="17" y="85"/>
                  </a:cubicBezTo>
                  <a:cubicBezTo>
                    <a:pt x="18" y="86"/>
                    <a:pt x="18" y="86"/>
                    <a:pt x="18" y="86"/>
                  </a:cubicBezTo>
                  <a:cubicBezTo>
                    <a:pt x="19" y="86"/>
                    <a:pt x="20" y="86"/>
                    <a:pt x="20" y="86"/>
                  </a:cubicBezTo>
                  <a:cubicBezTo>
                    <a:pt x="20" y="86"/>
                    <a:pt x="20" y="86"/>
                    <a:pt x="20" y="86"/>
                  </a:cubicBezTo>
                  <a:cubicBezTo>
                    <a:pt x="20" y="86"/>
                    <a:pt x="20" y="86"/>
                    <a:pt x="20" y="86"/>
                  </a:cubicBezTo>
                  <a:cubicBezTo>
                    <a:pt x="22" y="86"/>
                    <a:pt x="20" y="87"/>
                    <a:pt x="21" y="87"/>
                  </a:cubicBezTo>
                  <a:cubicBezTo>
                    <a:pt x="21" y="87"/>
                    <a:pt x="21" y="87"/>
                    <a:pt x="21" y="87"/>
                  </a:cubicBezTo>
                  <a:cubicBezTo>
                    <a:pt x="22" y="88"/>
                    <a:pt x="22" y="88"/>
                    <a:pt x="23" y="88"/>
                  </a:cubicBezTo>
                  <a:cubicBezTo>
                    <a:pt x="23" y="88"/>
                    <a:pt x="26" y="87"/>
                    <a:pt x="25" y="89"/>
                  </a:cubicBezTo>
                  <a:cubicBezTo>
                    <a:pt x="25" y="89"/>
                    <a:pt x="27" y="88"/>
                    <a:pt x="26" y="88"/>
                  </a:cubicBezTo>
                  <a:cubicBezTo>
                    <a:pt x="27" y="88"/>
                    <a:pt x="27" y="89"/>
                    <a:pt x="28" y="89"/>
                  </a:cubicBezTo>
                  <a:cubicBezTo>
                    <a:pt x="27" y="89"/>
                    <a:pt x="27" y="89"/>
                    <a:pt x="27" y="89"/>
                  </a:cubicBezTo>
                  <a:cubicBezTo>
                    <a:pt x="27" y="89"/>
                    <a:pt x="27" y="89"/>
                    <a:pt x="28" y="89"/>
                  </a:cubicBezTo>
                  <a:cubicBezTo>
                    <a:pt x="28" y="89"/>
                    <a:pt x="28" y="89"/>
                    <a:pt x="28" y="89"/>
                  </a:cubicBezTo>
                  <a:cubicBezTo>
                    <a:pt x="30" y="90"/>
                    <a:pt x="33" y="88"/>
                    <a:pt x="35" y="90"/>
                  </a:cubicBezTo>
                  <a:cubicBezTo>
                    <a:pt x="35" y="90"/>
                    <a:pt x="35" y="90"/>
                    <a:pt x="35" y="90"/>
                  </a:cubicBezTo>
                  <a:cubicBezTo>
                    <a:pt x="36" y="91"/>
                    <a:pt x="43" y="94"/>
                    <a:pt x="44" y="95"/>
                  </a:cubicBezTo>
                  <a:cubicBezTo>
                    <a:pt x="43" y="94"/>
                    <a:pt x="42" y="92"/>
                    <a:pt x="43" y="93"/>
                  </a:cubicBezTo>
                  <a:cubicBezTo>
                    <a:pt x="43" y="92"/>
                    <a:pt x="43" y="91"/>
                    <a:pt x="44" y="92"/>
                  </a:cubicBezTo>
                  <a:cubicBezTo>
                    <a:pt x="44" y="92"/>
                    <a:pt x="43" y="91"/>
                    <a:pt x="44" y="92"/>
                  </a:cubicBezTo>
                  <a:cubicBezTo>
                    <a:pt x="45" y="91"/>
                    <a:pt x="45" y="91"/>
                    <a:pt x="45" y="91"/>
                  </a:cubicBezTo>
                  <a:cubicBezTo>
                    <a:pt x="45" y="91"/>
                    <a:pt x="45" y="91"/>
                    <a:pt x="45" y="91"/>
                  </a:cubicBezTo>
                  <a:cubicBezTo>
                    <a:pt x="46" y="91"/>
                    <a:pt x="46" y="91"/>
                    <a:pt x="46" y="91"/>
                  </a:cubicBezTo>
                  <a:cubicBezTo>
                    <a:pt x="45" y="92"/>
                    <a:pt x="45" y="92"/>
                    <a:pt x="45" y="92"/>
                  </a:cubicBezTo>
                  <a:cubicBezTo>
                    <a:pt x="46" y="90"/>
                    <a:pt x="51" y="90"/>
                    <a:pt x="51" y="88"/>
                  </a:cubicBezTo>
                  <a:cubicBezTo>
                    <a:pt x="53" y="89"/>
                    <a:pt x="48" y="92"/>
                    <a:pt x="48" y="92"/>
                  </a:cubicBezTo>
                  <a:cubicBezTo>
                    <a:pt x="48" y="92"/>
                    <a:pt x="48" y="92"/>
                    <a:pt x="48" y="92"/>
                  </a:cubicBezTo>
                  <a:cubicBezTo>
                    <a:pt x="46" y="93"/>
                    <a:pt x="49" y="92"/>
                    <a:pt x="49" y="91"/>
                  </a:cubicBezTo>
                  <a:cubicBezTo>
                    <a:pt x="50" y="91"/>
                    <a:pt x="49" y="92"/>
                    <a:pt x="49" y="92"/>
                  </a:cubicBezTo>
                  <a:cubicBezTo>
                    <a:pt x="49" y="92"/>
                    <a:pt x="49" y="92"/>
                    <a:pt x="49" y="92"/>
                  </a:cubicBezTo>
                  <a:cubicBezTo>
                    <a:pt x="50" y="92"/>
                    <a:pt x="50" y="92"/>
                    <a:pt x="50" y="92"/>
                  </a:cubicBezTo>
                  <a:cubicBezTo>
                    <a:pt x="52" y="90"/>
                    <a:pt x="53" y="90"/>
                    <a:pt x="54" y="88"/>
                  </a:cubicBezTo>
                  <a:cubicBezTo>
                    <a:pt x="55" y="89"/>
                    <a:pt x="56" y="91"/>
                    <a:pt x="57" y="92"/>
                  </a:cubicBezTo>
                  <a:cubicBezTo>
                    <a:pt x="57" y="91"/>
                    <a:pt x="57" y="91"/>
                    <a:pt x="57" y="91"/>
                  </a:cubicBezTo>
                  <a:cubicBezTo>
                    <a:pt x="57" y="91"/>
                    <a:pt x="57" y="91"/>
                    <a:pt x="57" y="91"/>
                  </a:cubicBezTo>
                  <a:cubicBezTo>
                    <a:pt x="58" y="90"/>
                    <a:pt x="57" y="90"/>
                    <a:pt x="58" y="89"/>
                  </a:cubicBezTo>
                  <a:cubicBezTo>
                    <a:pt x="59" y="89"/>
                    <a:pt x="58" y="92"/>
                    <a:pt x="59" y="92"/>
                  </a:cubicBezTo>
                  <a:cubicBezTo>
                    <a:pt x="61" y="90"/>
                    <a:pt x="64" y="92"/>
                    <a:pt x="66" y="93"/>
                  </a:cubicBezTo>
                  <a:cubicBezTo>
                    <a:pt x="67" y="93"/>
                    <a:pt x="69" y="93"/>
                    <a:pt x="70" y="94"/>
                  </a:cubicBezTo>
                  <a:cubicBezTo>
                    <a:pt x="70" y="94"/>
                    <a:pt x="72" y="96"/>
                    <a:pt x="73" y="96"/>
                  </a:cubicBezTo>
                  <a:cubicBezTo>
                    <a:pt x="73" y="97"/>
                    <a:pt x="71" y="95"/>
                    <a:pt x="71" y="96"/>
                  </a:cubicBezTo>
                  <a:cubicBezTo>
                    <a:pt x="71" y="96"/>
                    <a:pt x="71" y="96"/>
                    <a:pt x="70" y="96"/>
                  </a:cubicBezTo>
                  <a:cubicBezTo>
                    <a:pt x="70" y="96"/>
                    <a:pt x="76" y="98"/>
                    <a:pt x="78" y="97"/>
                  </a:cubicBezTo>
                  <a:cubicBezTo>
                    <a:pt x="78" y="97"/>
                    <a:pt x="80" y="99"/>
                    <a:pt x="80" y="99"/>
                  </a:cubicBezTo>
                  <a:cubicBezTo>
                    <a:pt x="80" y="99"/>
                    <a:pt x="80" y="99"/>
                    <a:pt x="80" y="99"/>
                  </a:cubicBezTo>
                  <a:cubicBezTo>
                    <a:pt x="80" y="99"/>
                    <a:pt x="80" y="99"/>
                    <a:pt x="80" y="99"/>
                  </a:cubicBezTo>
                  <a:cubicBezTo>
                    <a:pt x="81" y="98"/>
                    <a:pt x="82" y="96"/>
                    <a:pt x="83" y="95"/>
                  </a:cubicBezTo>
                  <a:cubicBezTo>
                    <a:pt x="82" y="95"/>
                    <a:pt x="82" y="96"/>
                    <a:pt x="81" y="96"/>
                  </a:cubicBezTo>
                  <a:cubicBezTo>
                    <a:pt x="81" y="96"/>
                    <a:pt x="81" y="96"/>
                    <a:pt x="81" y="96"/>
                  </a:cubicBezTo>
                  <a:cubicBezTo>
                    <a:pt x="81" y="97"/>
                    <a:pt x="80" y="96"/>
                    <a:pt x="80" y="96"/>
                  </a:cubicBezTo>
                  <a:cubicBezTo>
                    <a:pt x="79" y="92"/>
                    <a:pt x="86" y="95"/>
                    <a:pt x="85" y="96"/>
                  </a:cubicBezTo>
                  <a:cubicBezTo>
                    <a:pt x="85" y="96"/>
                    <a:pt x="87" y="97"/>
                    <a:pt x="87" y="96"/>
                  </a:cubicBezTo>
                  <a:cubicBezTo>
                    <a:pt x="86" y="99"/>
                    <a:pt x="93" y="97"/>
                    <a:pt x="94" y="97"/>
                  </a:cubicBezTo>
                  <a:cubicBezTo>
                    <a:pt x="93" y="95"/>
                    <a:pt x="93" y="95"/>
                    <a:pt x="93" y="95"/>
                  </a:cubicBezTo>
                  <a:cubicBezTo>
                    <a:pt x="94" y="96"/>
                    <a:pt x="94" y="96"/>
                    <a:pt x="94" y="96"/>
                  </a:cubicBezTo>
                  <a:cubicBezTo>
                    <a:pt x="94" y="96"/>
                    <a:pt x="94" y="95"/>
                    <a:pt x="94" y="95"/>
                  </a:cubicBezTo>
                  <a:cubicBezTo>
                    <a:pt x="95" y="95"/>
                    <a:pt x="95" y="96"/>
                    <a:pt x="96" y="96"/>
                  </a:cubicBezTo>
                  <a:cubicBezTo>
                    <a:pt x="96" y="96"/>
                    <a:pt x="96" y="97"/>
                    <a:pt x="96" y="97"/>
                  </a:cubicBezTo>
                  <a:cubicBezTo>
                    <a:pt x="96" y="97"/>
                    <a:pt x="96" y="96"/>
                    <a:pt x="97" y="96"/>
                  </a:cubicBezTo>
                  <a:cubicBezTo>
                    <a:pt x="96" y="97"/>
                    <a:pt x="96" y="97"/>
                    <a:pt x="96" y="97"/>
                  </a:cubicBezTo>
                  <a:cubicBezTo>
                    <a:pt x="97" y="97"/>
                    <a:pt x="97" y="97"/>
                    <a:pt x="97" y="97"/>
                  </a:cubicBezTo>
                  <a:cubicBezTo>
                    <a:pt x="96" y="98"/>
                    <a:pt x="96" y="98"/>
                    <a:pt x="96" y="98"/>
                  </a:cubicBezTo>
                  <a:cubicBezTo>
                    <a:pt x="96" y="98"/>
                    <a:pt x="96" y="98"/>
                    <a:pt x="96" y="98"/>
                  </a:cubicBezTo>
                  <a:cubicBezTo>
                    <a:pt x="96" y="99"/>
                    <a:pt x="96" y="99"/>
                    <a:pt x="96" y="99"/>
                  </a:cubicBezTo>
                  <a:cubicBezTo>
                    <a:pt x="97" y="99"/>
                    <a:pt x="97" y="99"/>
                    <a:pt x="97" y="99"/>
                  </a:cubicBezTo>
                  <a:cubicBezTo>
                    <a:pt x="96" y="99"/>
                    <a:pt x="96" y="99"/>
                    <a:pt x="96" y="99"/>
                  </a:cubicBezTo>
                  <a:cubicBezTo>
                    <a:pt x="97" y="99"/>
                    <a:pt x="97" y="99"/>
                    <a:pt x="97" y="99"/>
                  </a:cubicBezTo>
                  <a:cubicBezTo>
                    <a:pt x="97" y="100"/>
                    <a:pt x="97" y="100"/>
                    <a:pt x="97" y="100"/>
                  </a:cubicBezTo>
                  <a:cubicBezTo>
                    <a:pt x="97" y="99"/>
                    <a:pt x="97" y="99"/>
                    <a:pt x="97" y="99"/>
                  </a:cubicBezTo>
                  <a:cubicBezTo>
                    <a:pt x="97" y="100"/>
                    <a:pt x="97" y="100"/>
                    <a:pt x="97" y="100"/>
                  </a:cubicBezTo>
                  <a:cubicBezTo>
                    <a:pt x="98" y="100"/>
                    <a:pt x="98" y="101"/>
                    <a:pt x="98" y="100"/>
                  </a:cubicBezTo>
                  <a:cubicBezTo>
                    <a:pt x="98" y="100"/>
                    <a:pt x="98" y="100"/>
                    <a:pt x="98" y="100"/>
                  </a:cubicBezTo>
                  <a:cubicBezTo>
                    <a:pt x="97" y="97"/>
                    <a:pt x="98" y="97"/>
                    <a:pt x="99" y="94"/>
                  </a:cubicBezTo>
                  <a:cubicBezTo>
                    <a:pt x="99" y="95"/>
                    <a:pt x="99" y="93"/>
                    <a:pt x="99" y="93"/>
                  </a:cubicBezTo>
                  <a:cubicBezTo>
                    <a:pt x="99" y="93"/>
                    <a:pt x="99" y="92"/>
                    <a:pt x="100" y="92"/>
                  </a:cubicBezTo>
                  <a:cubicBezTo>
                    <a:pt x="98" y="91"/>
                    <a:pt x="98" y="91"/>
                    <a:pt x="98" y="91"/>
                  </a:cubicBezTo>
                  <a:cubicBezTo>
                    <a:pt x="99" y="91"/>
                    <a:pt x="98" y="91"/>
                    <a:pt x="98" y="91"/>
                  </a:cubicBezTo>
                  <a:cubicBezTo>
                    <a:pt x="97" y="90"/>
                    <a:pt x="97" y="90"/>
                    <a:pt x="97" y="90"/>
                  </a:cubicBezTo>
                  <a:cubicBezTo>
                    <a:pt x="97" y="87"/>
                    <a:pt x="96" y="86"/>
                    <a:pt x="96" y="84"/>
                  </a:cubicBezTo>
                  <a:cubicBezTo>
                    <a:pt x="97" y="83"/>
                    <a:pt x="97" y="84"/>
                    <a:pt x="97" y="84"/>
                  </a:cubicBezTo>
                  <a:cubicBezTo>
                    <a:pt x="96" y="83"/>
                    <a:pt x="98" y="82"/>
                    <a:pt x="98" y="81"/>
                  </a:cubicBezTo>
                  <a:cubicBezTo>
                    <a:pt x="98" y="81"/>
                    <a:pt x="98" y="81"/>
                    <a:pt x="98" y="81"/>
                  </a:cubicBezTo>
                  <a:cubicBezTo>
                    <a:pt x="98" y="81"/>
                    <a:pt x="98" y="81"/>
                    <a:pt x="98" y="81"/>
                  </a:cubicBezTo>
                  <a:cubicBezTo>
                    <a:pt x="98" y="81"/>
                    <a:pt x="98" y="81"/>
                    <a:pt x="98" y="81"/>
                  </a:cubicBezTo>
                  <a:cubicBezTo>
                    <a:pt x="98" y="80"/>
                    <a:pt x="98" y="80"/>
                    <a:pt x="98" y="80"/>
                  </a:cubicBezTo>
                  <a:cubicBezTo>
                    <a:pt x="98" y="81"/>
                    <a:pt x="98" y="81"/>
                    <a:pt x="98" y="81"/>
                  </a:cubicBezTo>
                  <a:cubicBezTo>
                    <a:pt x="98" y="80"/>
                    <a:pt x="97" y="74"/>
                    <a:pt x="97" y="74"/>
                  </a:cubicBezTo>
                  <a:cubicBezTo>
                    <a:pt x="97" y="73"/>
                    <a:pt x="97" y="73"/>
                    <a:pt x="98" y="73"/>
                  </a:cubicBezTo>
                  <a:cubicBezTo>
                    <a:pt x="99" y="74"/>
                    <a:pt x="99" y="74"/>
                    <a:pt x="99" y="74"/>
                  </a:cubicBezTo>
                  <a:cubicBezTo>
                    <a:pt x="99" y="74"/>
                    <a:pt x="97" y="73"/>
                    <a:pt x="98" y="73"/>
                  </a:cubicBezTo>
                  <a:cubicBezTo>
                    <a:pt x="98" y="72"/>
                    <a:pt x="98" y="72"/>
                    <a:pt x="99" y="71"/>
                  </a:cubicBezTo>
                  <a:cubicBezTo>
                    <a:pt x="100" y="72"/>
                    <a:pt x="100" y="72"/>
                    <a:pt x="100" y="72"/>
                  </a:cubicBezTo>
                  <a:cubicBezTo>
                    <a:pt x="100" y="71"/>
                    <a:pt x="100" y="71"/>
                    <a:pt x="101" y="72"/>
                  </a:cubicBezTo>
                  <a:cubicBezTo>
                    <a:pt x="101" y="73"/>
                    <a:pt x="105" y="73"/>
                    <a:pt x="105" y="74"/>
                  </a:cubicBezTo>
                  <a:cubicBezTo>
                    <a:pt x="104" y="74"/>
                    <a:pt x="104" y="74"/>
                    <a:pt x="103" y="74"/>
                  </a:cubicBezTo>
                  <a:cubicBezTo>
                    <a:pt x="104" y="76"/>
                    <a:pt x="101" y="78"/>
                    <a:pt x="100" y="78"/>
                  </a:cubicBezTo>
                  <a:cubicBezTo>
                    <a:pt x="100" y="78"/>
                    <a:pt x="100" y="78"/>
                    <a:pt x="100" y="78"/>
                  </a:cubicBezTo>
                  <a:cubicBezTo>
                    <a:pt x="100" y="80"/>
                    <a:pt x="99" y="81"/>
                    <a:pt x="99" y="82"/>
                  </a:cubicBezTo>
                  <a:cubicBezTo>
                    <a:pt x="100" y="82"/>
                    <a:pt x="100" y="82"/>
                    <a:pt x="100" y="82"/>
                  </a:cubicBezTo>
                  <a:cubicBezTo>
                    <a:pt x="101" y="83"/>
                    <a:pt x="100" y="85"/>
                    <a:pt x="101" y="86"/>
                  </a:cubicBezTo>
                  <a:cubicBezTo>
                    <a:pt x="101" y="87"/>
                    <a:pt x="102" y="87"/>
                    <a:pt x="103" y="88"/>
                  </a:cubicBezTo>
                  <a:cubicBezTo>
                    <a:pt x="103" y="88"/>
                    <a:pt x="101" y="90"/>
                    <a:pt x="101" y="91"/>
                  </a:cubicBezTo>
                  <a:cubicBezTo>
                    <a:pt x="102" y="91"/>
                    <a:pt x="102" y="91"/>
                    <a:pt x="102" y="91"/>
                  </a:cubicBezTo>
                  <a:cubicBezTo>
                    <a:pt x="103" y="91"/>
                    <a:pt x="103" y="91"/>
                    <a:pt x="103" y="91"/>
                  </a:cubicBezTo>
                  <a:cubicBezTo>
                    <a:pt x="103" y="91"/>
                    <a:pt x="103" y="91"/>
                    <a:pt x="103" y="91"/>
                  </a:cubicBezTo>
                  <a:cubicBezTo>
                    <a:pt x="103" y="91"/>
                    <a:pt x="104" y="92"/>
                    <a:pt x="104" y="92"/>
                  </a:cubicBezTo>
                  <a:cubicBezTo>
                    <a:pt x="104" y="92"/>
                    <a:pt x="104" y="92"/>
                    <a:pt x="104" y="92"/>
                  </a:cubicBezTo>
                  <a:cubicBezTo>
                    <a:pt x="104" y="92"/>
                    <a:pt x="104" y="92"/>
                    <a:pt x="104" y="92"/>
                  </a:cubicBezTo>
                  <a:cubicBezTo>
                    <a:pt x="104" y="92"/>
                    <a:pt x="104" y="92"/>
                    <a:pt x="104" y="92"/>
                  </a:cubicBezTo>
                  <a:cubicBezTo>
                    <a:pt x="104" y="93"/>
                    <a:pt x="104" y="95"/>
                    <a:pt x="104" y="96"/>
                  </a:cubicBezTo>
                  <a:cubicBezTo>
                    <a:pt x="105" y="96"/>
                    <a:pt x="105" y="96"/>
                    <a:pt x="105" y="94"/>
                  </a:cubicBezTo>
                  <a:cubicBezTo>
                    <a:pt x="105" y="94"/>
                    <a:pt x="106" y="93"/>
                    <a:pt x="106" y="93"/>
                  </a:cubicBezTo>
                  <a:cubicBezTo>
                    <a:pt x="106" y="93"/>
                    <a:pt x="108" y="100"/>
                    <a:pt x="108" y="100"/>
                  </a:cubicBezTo>
                  <a:cubicBezTo>
                    <a:pt x="110" y="99"/>
                    <a:pt x="110" y="96"/>
                    <a:pt x="111" y="94"/>
                  </a:cubicBezTo>
                  <a:cubicBezTo>
                    <a:pt x="111" y="94"/>
                    <a:pt x="111" y="94"/>
                    <a:pt x="112" y="94"/>
                  </a:cubicBezTo>
                  <a:cubicBezTo>
                    <a:pt x="111" y="94"/>
                    <a:pt x="111" y="94"/>
                    <a:pt x="111" y="93"/>
                  </a:cubicBezTo>
                  <a:cubicBezTo>
                    <a:pt x="112" y="93"/>
                    <a:pt x="112" y="93"/>
                    <a:pt x="112" y="93"/>
                  </a:cubicBezTo>
                  <a:cubicBezTo>
                    <a:pt x="111" y="93"/>
                    <a:pt x="110" y="92"/>
                    <a:pt x="111" y="90"/>
                  </a:cubicBezTo>
                  <a:cubicBezTo>
                    <a:pt x="112" y="89"/>
                    <a:pt x="116" y="91"/>
                    <a:pt x="115" y="92"/>
                  </a:cubicBezTo>
                  <a:cubicBezTo>
                    <a:pt x="115" y="92"/>
                    <a:pt x="115" y="91"/>
                    <a:pt x="114" y="91"/>
                  </a:cubicBezTo>
                  <a:cubicBezTo>
                    <a:pt x="114" y="91"/>
                    <a:pt x="116" y="93"/>
                    <a:pt x="116" y="93"/>
                  </a:cubicBezTo>
                  <a:cubicBezTo>
                    <a:pt x="117" y="93"/>
                    <a:pt x="115" y="96"/>
                    <a:pt x="115" y="96"/>
                  </a:cubicBezTo>
                  <a:cubicBezTo>
                    <a:pt x="117" y="99"/>
                    <a:pt x="116" y="102"/>
                    <a:pt x="112" y="101"/>
                  </a:cubicBezTo>
                  <a:cubicBezTo>
                    <a:pt x="115" y="103"/>
                    <a:pt x="108" y="104"/>
                    <a:pt x="107" y="105"/>
                  </a:cubicBezTo>
                  <a:cubicBezTo>
                    <a:pt x="107" y="105"/>
                    <a:pt x="106" y="104"/>
                    <a:pt x="105" y="104"/>
                  </a:cubicBezTo>
                  <a:cubicBezTo>
                    <a:pt x="104" y="104"/>
                    <a:pt x="104" y="104"/>
                    <a:pt x="104" y="104"/>
                  </a:cubicBezTo>
                  <a:cubicBezTo>
                    <a:pt x="104" y="104"/>
                    <a:pt x="113" y="111"/>
                    <a:pt x="105" y="110"/>
                  </a:cubicBezTo>
                  <a:cubicBezTo>
                    <a:pt x="105" y="111"/>
                    <a:pt x="102" y="109"/>
                    <a:pt x="100" y="110"/>
                  </a:cubicBezTo>
                  <a:cubicBezTo>
                    <a:pt x="100" y="111"/>
                    <a:pt x="103" y="111"/>
                    <a:pt x="104" y="112"/>
                  </a:cubicBezTo>
                  <a:cubicBezTo>
                    <a:pt x="104" y="114"/>
                    <a:pt x="103" y="112"/>
                    <a:pt x="103" y="113"/>
                  </a:cubicBezTo>
                  <a:cubicBezTo>
                    <a:pt x="100" y="116"/>
                    <a:pt x="100" y="116"/>
                    <a:pt x="100" y="116"/>
                  </a:cubicBezTo>
                  <a:cubicBezTo>
                    <a:pt x="100" y="116"/>
                    <a:pt x="100" y="116"/>
                    <a:pt x="100" y="117"/>
                  </a:cubicBezTo>
                  <a:cubicBezTo>
                    <a:pt x="100" y="117"/>
                    <a:pt x="100" y="117"/>
                    <a:pt x="100" y="117"/>
                  </a:cubicBezTo>
                  <a:cubicBezTo>
                    <a:pt x="99" y="118"/>
                    <a:pt x="98" y="123"/>
                    <a:pt x="98" y="124"/>
                  </a:cubicBezTo>
                  <a:cubicBezTo>
                    <a:pt x="98" y="124"/>
                    <a:pt x="100" y="125"/>
                    <a:pt x="100" y="126"/>
                  </a:cubicBezTo>
                  <a:cubicBezTo>
                    <a:pt x="101" y="127"/>
                    <a:pt x="101" y="128"/>
                    <a:pt x="101" y="129"/>
                  </a:cubicBezTo>
                  <a:cubicBezTo>
                    <a:pt x="101" y="130"/>
                    <a:pt x="101" y="129"/>
                    <a:pt x="102" y="129"/>
                  </a:cubicBezTo>
                  <a:cubicBezTo>
                    <a:pt x="101" y="129"/>
                    <a:pt x="101" y="129"/>
                    <a:pt x="101" y="129"/>
                  </a:cubicBezTo>
                  <a:cubicBezTo>
                    <a:pt x="108" y="127"/>
                    <a:pt x="117" y="138"/>
                    <a:pt x="119" y="141"/>
                  </a:cubicBezTo>
                  <a:cubicBezTo>
                    <a:pt x="119" y="138"/>
                    <a:pt x="121" y="135"/>
                    <a:pt x="122" y="133"/>
                  </a:cubicBezTo>
                  <a:cubicBezTo>
                    <a:pt x="122" y="131"/>
                    <a:pt x="123" y="131"/>
                    <a:pt x="122" y="128"/>
                  </a:cubicBezTo>
                  <a:cubicBezTo>
                    <a:pt x="122" y="128"/>
                    <a:pt x="121" y="125"/>
                    <a:pt x="120" y="125"/>
                  </a:cubicBezTo>
                  <a:cubicBezTo>
                    <a:pt x="122" y="124"/>
                    <a:pt x="120" y="121"/>
                    <a:pt x="120" y="120"/>
                  </a:cubicBezTo>
                  <a:cubicBezTo>
                    <a:pt x="120" y="119"/>
                    <a:pt x="121" y="118"/>
                    <a:pt x="121" y="117"/>
                  </a:cubicBezTo>
                  <a:cubicBezTo>
                    <a:pt x="122" y="116"/>
                    <a:pt x="120" y="116"/>
                    <a:pt x="121" y="115"/>
                  </a:cubicBezTo>
                  <a:cubicBezTo>
                    <a:pt x="122" y="114"/>
                    <a:pt x="123" y="115"/>
                    <a:pt x="124" y="115"/>
                  </a:cubicBezTo>
                  <a:cubicBezTo>
                    <a:pt x="124" y="116"/>
                    <a:pt x="124" y="116"/>
                    <a:pt x="124" y="116"/>
                  </a:cubicBezTo>
                  <a:cubicBezTo>
                    <a:pt x="124" y="116"/>
                    <a:pt x="125" y="115"/>
                    <a:pt x="125" y="116"/>
                  </a:cubicBezTo>
                  <a:cubicBezTo>
                    <a:pt x="124" y="114"/>
                    <a:pt x="129" y="117"/>
                    <a:pt x="129" y="117"/>
                  </a:cubicBezTo>
                  <a:cubicBezTo>
                    <a:pt x="129" y="119"/>
                    <a:pt x="134" y="119"/>
                    <a:pt x="131" y="122"/>
                  </a:cubicBezTo>
                  <a:cubicBezTo>
                    <a:pt x="131" y="122"/>
                    <a:pt x="132" y="122"/>
                    <a:pt x="132" y="122"/>
                  </a:cubicBezTo>
                  <a:cubicBezTo>
                    <a:pt x="132" y="122"/>
                    <a:pt x="132" y="125"/>
                    <a:pt x="132" y="124"/>
                  </a:cubicBezTo>
                  <a:cubicBezTo>
                    <a:pt x="132" y="125"/>
                    <a:pt x="132" y="125"/>
                    <a:pt x="132" y="125"/>
                  </a:cubicBezTo>
                  <a:cubicBezTo>
                    <a:pt x="134" y="125"/>
                    <a:pt x="134" y="125"/>
                    <a:pt x="134" y="125"/>
                  </a:cubicBezTo>
                  <a:cubicBezTo>
                    <a:pt x="134" y="127"/>
                    <a:pt x="134" y="127"/>
                    <a:pt x="134" y="127"/>
                  </a:cubicBezTo>
                  <a:cubicBezTo>
                    <a:pt x="134" y="126"/>
                    <a:pt x="136" y="126"/>
                    <a:pt x="137" y="125"/>
                  </a:cubicBezTo>
                  <a:cubicBezTo>
                    <a:pt x="138" y="124"/>
                    <a:pt x="139" y="122"/>
                    <a:pt x="139" y="121"/>
                  </a:cubicBezTo>
                  <a:cubicBezTo>
                    <a:pt x="139" y="122"/>
                    <a:pt x="141" y="125"/>
                    <a:pt x="140" y="126"/>
                  </a:cubicBezTo>
                  <a:cubicBezTo>
                    <a:pt x="140" y="126"/>
                    <a:pt x="142" y="126"/>
                    <a:pt x="141" y="127"/>
                  </a:cubicBezTo>
                  <a:cubicBezTo>
                    <a:pt x="141" y="126"/>
                    <a:pt x="141" y="126"/>
                    <a:pt x="142" y="126"/>
                  </a:cubicBezTo>
                  <a:cubicBezTo>
                    <a:pt x="142" y="127"/>
                    <a:pt x="142" y="127"/>
                    <a:pt x="142" y="127"/>
                  </a:cubicBezTo>
                  <a:cubicBezTo>
                    <a:pt x="141" y="127"/>
                    <a:pt x="141" y="127"/>
                    <a:pt x="141" y="127"/>
                  </a:cubicBezTo>
                  <a:cubicBezTo>
                    <a:pt x="143" y="128"/>
                    <a:pt x="143" y="128"/>
                    <a:pt x="143" y="128"/>
                  </a:cubicBezTo>
                  <a:cubicBezTo>
                    <a:pt x="142" y="128"/>
                    <a:pt x="142" y="129"/>
                    <a:pt x="143" y="130"/>
                  </a:cubicBezTo>
                  <a:cubicBezTo>
                    <a:pt x="143" y="131"/>
                    <a:pt x="143" y="130"/>
                    <a:pt x="143" y="130"/>
                  </a:cubicBezTo>
                  <a:cubicBezTo>
                    <a:pt x="143" y="130"/>
                    <a:pt x="143" y="130"/>
                    <a:pt x="143" y="130"/>
                  </a:cubicBezTo>
                  <a:cubicBezTo>
                    <a:pt x="142" y="130"/>
                    <a:pt x="142" y="130"/>
                    <a:pt x="142" y="130"/>
                  </a:cubicBezTo>
                  <a:cubicBezTo>
                    <a:pt x="142" y="130"/>
                    <a:pt x="142" y="130"/>
                    <a:pt x="142" y="130"/>
                  </a:cubicBezTo>
                  <a:cubicBezTo>
                    <a:pt x="143" y="130"/>
                    <a:pt x="143" y="130"/>
                    <a:pt x="143" y="130"/>
                  </a:cubicBezTo>
                  <a:cubicBezTo>
                    <a:pt x="142" y="131"/>
                    <a:pt x="142" y="131"/>
                    <a:pt x="142" y="131"/>
                  </a:cubicBezTo>
                  <a:cubicBezTo>
                    <a:pt x="143" y="132"/>
                    <a:pt x="143" y="132"/>
                    <a:pt x="143" y="132"/>
                  </a:cubicBezTo>
                  <a:cubicBezTo>
                    <a:pt x="143" y="132"/>
                    <a:pt x="143" y="132"/>
                    <a:pt x="143" y="132"/>
                  </a:cubicBezTo>
                  <a:cubicBezTo>
                    <a:pt x="144" y="132"/>
                    <a:pt x="144" y="132"/>
                    <a:pt x="144" y="132"/>
                  </a:cubicBezTo>
                  <a:cubicBezTo>
                    <a:pt x="144" y="133"/>
                    <a:pt x="144" y="133"/>
                    <a:pt x="144" y="133"/>
                  </a:cubicBezTo>
                  <a:cubicBezTo>
                    <a:pt x="144" y="132"/>
                    <a:pt x="144" y="132"/>
                    <a:pt x="144" y="132"/>
                  </a:cubicBezTo>
                  <a:cubicBezTo>
                    <a:pt x="145" y="132"/>
                    <a:pt x="145" y="132"/>
                    <a:pt x="145" y="132"/>
                  </a:cubicBezTo>
                  <a:cubicBezTo>
                    <a:pt x="144" y="133"/>
                    <a:pt x="144" y="133"/>
                    <a:pt x="144" y="133"/>
                  </a:cubicBezTo>
                  <a:cubicBezTo>
                    <a:pt x="145" y="133"/>
                    <a:pt x="145" y="133"/>
                    <a:pt x="145" y="133"/>
                  </a:cubicBezTo>
                  <a:cubicBezTo>
                    <a:pt x="144" y="134"/>
                    <a:pt x="144" y="134"/>
                    <a:pt x="144" y="134"/>
                  </a:cubicBezTo>
                  <a:cubicBezTo>
                    <a:pt x="146" y="134"/>
                    <a:pt x="146" y="134"/>
                    <a:pt x="146" y="134"/>
                  </a:cubicBezTo>
                  <a:cubicBezTo>
                    <a:pt x="145" y="134"/>
                    <a:pt x="145" y="134"/>
                    <a:pt x="145" y="134"/>
                  </a:cubicBezTo>
                  <a:cubicBezTo>
                    <a:pt x="146" y="134"/>
                    <a:pt x="146" y="134"/>
                    <a:pt x="146" y="134"/>
                  </a:cubicBezTo>
                  <a:cubicBezTo>
                    <a:pt x="146" y="134"/>
                    <a:pt x="147" y="135"/>
                    <a:pt x="148" y="134"/>
                  </a:cubicBezTo>
                  <a:cubicBezTo>
                    <a:pt x="147" y="135"/>
                    <a:pt x="147" y="135"/>
                    <a:pt x="147" y="135"/>
                  </a:cubicBezTo>
                  <a:cubicBezTo>
                    <a:pt x="148" y="135"/>
                    <a:pt x="148" y="135"/>
                    <a:pt x="149" y="135"/>
                  </a:cubicBezTo>
                  <a:cubicBezTo>
                    <a:pt x="149" y="136"/>
                    <a:pt x="148" y="136"/>
                    <a:pt x="147" y="136"/>
                  </a:cubicBezTo>
                  <a:cubicBezTo>
                    <a:pt x="149" y="135"/>
                    <a:pt x="148" y="138"/>
                    <a:pt x="149" y="138"/>
                  </a:cubicBezTo>
                  <a:cubicBezTo>
                    <a:pt x="149" y="137"/>
                    <a:pt x="149" y="137"/>
                    <a:pt x="150" y="137"/>
                  </a:cubicBezTo>
                  <a:cubicBezTo>
                    <a:pt x="150" y="138"/>
                    <a:pt x="151" y="138"/>
                    <a:pt x="150" y="139"/>
                  </a:cubicBezTo>
                  <a:cubicBezTo>
                    <a:pt x="151" y="140"/>
                    <a:pt x="151" y="140"/>
                    <a:pt x="151" y="140"/>
                  </a:cubicBezTo>
                  <a:cubicBezTo>
                    <a:pt x="152" y="140"/>
                    <a:pt x="147" y="142"/>
                    <a:pt x="147" y="142"/>
                  </a:cubicBezTo>
                  <a:cubicBezTo>
                    <a:pt x="146" y="143"/>
                    <a:pt x="146" y="144"/>
                    <a:pt x="144" y="145"/>
                  </a:cubicBezTo>
                  <a:cubicBezTo>
                    <a:pt x="142" y="146"/>
                    <a:pt x="139" y="145"/>
                    <a:pt x="137" y="146"/>
                  </a:cubicBezTo>
                  <a:cubicBezTo>
                    <a:pt x="134" y="147"/>
                    <a:pt x="132" y="149"/>
                    <a:pt x="130" y="151"/>
                  </a:cubicBezTo>
                  <a:cubicBezTo>
                    <a:pt x="134" y="149"/>
                    <a:pt x="136" y="147"/>
                    <a:pt x="139" y="147"/>
                  </a:cubicBezTo>
                  <a:cubicBezTo>
                    <a:pt x="141" y="149"/>
                    <a:pt x="137" y="149"/>
                    <a:pt x="136" y="149"/>
                  </a:cubicBezTo>
                  <a:cubicBezTo>
                    <a:pt x="137" y="150"/>
                    <a:pt x="138" y="150"/>
                    <a:pt x="139" y="150"/>
                  </a:cubicBezTo>
                  <a:cubicBezTo>
                    <a:pt x="138" y="151"/>
                    <a:pt x="138" y="151"/>
                    <a:pt x="138" y="151"/>
                  </a:cubicBezTo>
                  <a:cubicBezTo>
                    <a:pt x="140" y="154"/>
                    <a:pt x="140" y="154"/>
                    <a:pt x="140" y="154"/>
                  </a:cubicBezTo>
                  <a:cubicBezTo>
                    <a:pt x="141" y="154"/>
                    <a:pt x="145" y="153"/>
                    <a:pt x="145" y="151"/>
                  </a:cubicBezTo>
                  <a:cubicBezTo>
                    <a:pt x="145" y="152"/>
                    <a:pt x="144" y="153"/>
                    <a:pt x="145" y="153"/>
                  </a:cubicBezTo>
                  <a:cubicBezTo>
                    <a:pt x="145" y="153"/>
                    <a:pt x="141" y="156"/>
                    <a:pt x="140" y="156"/>
                  </a:cubicBezTo>
                  <a:cubicBezTo>
                    <a:pt x="140" y="156"/>
                    <a:pt x="140" y="156"/>
                    <a:pt x="140" y="156"/>
                  </a:cubicBezTo>
                  <a:cubicBezTo>
                    <a:pt x="140" y="156"/>
                    <a:pt x="140" y="156"/>
                    <a:pt x="140" y="156"/>
                  </a:cubicBezTo>
                  <a:cubicBezTo>
                    <a:pt x="139" y="156"/>
                    <a:pt x="139" y="156"/>
                    <a:pt x="139" y="156"/>
                  </a:cubicBezTo>
                  <a:cubicBezTo>
                    <a:pt x="139" y="156"/>
                    <a:pt x="138" y="158"/>
                    <a:pt x="137" y="158"/>
                  </a:cubicBezTo>
                  <a:cubicBezTo>
                    <a:pt x="137" y="157"/>
                    <a:pt x="136" y="156"/>
                    <a:pt x="137" y="156"/>
                  </a:cubicBezTo>
                  <a:cubicBezTo>
                    <a:pt x="137" y="155"/>
                    <a:pt x="139" y="155"/>
                    <a:pt x="139" y="155"/>
                  </a:cubicBezTo>
                  <a:cubicBezTo>
                    <a:pt x="139" y="155"/>
                    <a:pt x="139" y="155"/>
                    <a:pt x="139" y="155"/>
                  </a:cubicBezTo>
                  <a:cubicBezTo>
                    <a:pt x="139" y="155"/>
                    <a:pt x="140" y="155"/>
                    <a:pt x="140" y="154"/>
                  </a:cubicBezTo>
                  <a:cubicBezTo>
                    <a:pt x="140" y="154"/>
                    <a:pt x="139" y="153"/>
                    <a:pt x="139" y="153"/>
                  </a:cubicBezTo>
                  <a:cubicBezTo>
                    <a:pt x="139" y="154"/>
                    <a:pt x="136" y="156"/>
                    <a:pt x="135" y="156"/>
                  </a:cubicBezTo>
                  <a:cubicBezTo>
                    <a:pt x="133" y="154"/>
                    <a:pt x="130" y="160"/>
                    <a:pt x="131" y="161"/>
                  </a:cubicBezTo>
                  <a:cubicBezTo>
                    <a:pt x="130" y="161"/>
                    <a:pt x="131" y="162"/>
                    <a:pt x="130" y="161"/>
                  </a:cubicBezTo>
                  <a:cubicBezTo>
                    <a:pt x="129" y="163"/>
                    <a:pt x="126" y="162"/>
                    <a:pt x="126" y="165"/>
                  </a:cubicBezTo>
                  <a:cubicBezTo>
                    <a:pt x="126" y="165"/>
                    <a:pt x="126" y="165"/>
                    <a:pt x="126" y="165"/>
                  </a:cubicBezTo>
                  <a:cubicBezTo>
                    <a:pt x="126" y="166"/>
                    <a:pt x="124" y="167"/>
                    <a:pt x="125" y="166"/>
                  </a:cubicBezTo>
                  <a:cubicBezTo>
                    <a:pt x="124" y="165"/>
                    <a:pt x="124" y="165"/>
                    <a:pt x="124" y="165"/>
                  </a:cubicBezTo>
                  <a:cubicBezTo>
                    <a:pt x="124" y="166"/>
                    <a:pt x="125" y="167"/>
                    <a:pt x="124" y="169"/>
                  </a:cubicBezTo>
                  <a:cubicBezTo>
                    <a:pt x="123" y="169"/>
                    <a:pt x="123" y="167"/>
                    <a:pt x="123" y="166"/>
                  </a:cubicBezTo>
                  <a:cubicBezTo>
                    <a:pt x="123" y="166"/>
                    <a:pt x="123" y="166"/>
                    <a:pt x="123" y="166"/>
                  </a:cubicBezTo>
                  <a:cubicBezTo>
                    <a:pt x="123" y="166"/>
                    <a:pt x="123" y="166"/>
                    <a:pt x="123" y="167"/>
                  </a:cubicBezTo>
                  <a:cubicBezTo>
                    <a:pt x="123" y="167"/>
                    <a:pt x="123" y="167"/>
                    <a:pt x="123" y="167"/>
                  </a:cubicBezTo>
                  <a:cubicBezTo>
                    <a:pt x="123" y="168"/>
                    <a:pt x="123" y="168"/>
                    <a:pt x="123" y="168"/>
                  </a:cubicBezTo>
                  <a:cubicBezTo>
                    <a:pt x="122" y="167"/>
                    <a:pt x="122" y="167"/>
                    <a:pt x="122" y="167"/>
                  </a:cubicBezTo>
                  <a:cubicBezTo>
                    <a:pt x="122" y="167"/>
                    <a:pt x="123" y="168"/>
                    <a:pt x="123" y="168"/>
                  </a:cubicBezTo>
                  <a:cubicBezTo>
                    <a:pt x="121" y="167"/>
                    <a:pt x="124" y="170"/>
                    <a:pt x="124" y="170"/>
                  </a:cubicBezTo>
                  <a:cubicBezTo>
                    <a:pt x="124" y="171"/>
                    <a:pt x="123" y="171"/>
                    <a:pt x="123" y="171"/>
                  </a:cubicBezTo>
                  <a:cubicBezTo>
                    <a:pt x="123" y="172"/>
                    <a:pt x="123" y="171"/>
                    <a:pt x="123" y="172"/>
                  </a:cubicBezTo>
                  <a:cubicBezTo>
                    <a:pt x="124" y="171"/>
                    <a:pt x="124" y="171"/>
                    <a:pt x="124" y="171"/>
                  </a:cubicBezTo>
                  <a:cubicBezTo>
                    <a:pt x="124" y="172"/>
                    <a:pt x="123" y="172"/>
                    <a:pt x="122" y="172"/>
                  </a:cubicBezTo>
                  <a:cubicBezTo>
                    <a:pt x="122" y="172"/>
                    <a:pt x="123" y="173"/>
                    <a:pt x="123" y="173"/>
                  </a:cubicBezTo>
                  <a:cubicBezTo>
                    <a:pt x="123" y="173"/>
                    <a:pt x="118" y="176"/>
                    <a:pt x="117" y="176"/>
                  </a:cubicBezTo>
                  <a:cubicBezTo>
                    <a:pt x="117" y="178"/>
                    <a:pt x="115" y="184"/>
                    <a:pt x="118" y="185"/>
                  </a:cubicBezTo>
                  <a:cubicBezTo>
                    <a:pt x="121" y="190"/>
                    <a:pt x="115" y="186"/>
                    <a:pt x="116" y="186"/>
                  </a:cubicBezTo>
                  <a:cubicBezTo>
                    <a:pt x="113" y="180"/>
                    <a:pt x="113" y="180"/>
                    <a:pt x="113" y="180"/>
                  </a:cubicBezTo>
                  <a:cubicBezTo>
                    <a:pt x="108" y="180"/>
                    <a:pt x="108" y="180"/>
                    <a:pt x="108" y="180"/>
                  </a:cubicBezTo>
                  <a:cubicBezTo>
                    <a:pt x="107" y="180"/>
                    <a:pt x="107" y="180"/>
                    <a:pt x="107" y="180"/>
                  </a:cubicBezTo>
                  <a:cubicBezTo>
                    <a:pt x="107" y="181"/>
                    <a:pt x="105" y="180"/>
                    <a:pt x="105" y="181"/>
                  </a:cubicBezTo>
                  <a:cubicBezTo>
                    <a:pt x="106" y="182"/>
                    <a:pt x="106" y="182"/>
                    <a:pt x="106" y="182"/>
                  </a:cubicBezTo>
                  <a:cubicBezTo>
                    <a:pt x="105" y="181"/>
                    <a:pt x="105" y="181"/>
                    <a:pt x="105" y="181"/>
                  </a:cubicBezTo>
                  <a:cubicBezTo>
                    <a:pt x="105" y="183"/>
                    <a:pt x="102" y="181"/>
                    <a:pt x="102" y="181"/>
                  </a:cubicBezTo>
                  <a:cubicBezTo>
                    <a:pt x="102" y="181"/>
                    <a:pt x="102" y="181"/>
                    <a:pt x="102" y="181"/>
                  </a:cubicBezTo>
                  <a:cubicBezTo>
                    <a:pt x="102" y="181"/>
                    <a:pt x="102" y="181"/>
                    <a:pt x="102" y="181"/>
                  </a:cubicBezTo>
                  <a:cubicBezTo>
                    <a:pt x="101" y="181"/>
                    <a:pt x="96" y="183"/>
                    <a:pt x="96" y="183"/>
                  </a:cubicBezTo>
                  <a:cubicBezTo>
                    <a:pt x="96" y="183"/>
                    <a:pt x="96" y="183"/>
                    <a:pt x="96" y="183"/>
                  </a:cubicBezTo>
                  <a:cubicBezTo>
                    <a:pt x="95" y="184"/>
                    <a:pt x="94" y="186"/>
                    <a:pt x="95" y="187"/>
                  </a:cubicBezTo>
                  <a:cubicBezTo>
                    <a:pt x="94" y="186"/>
                    <a:pt x="94" y="193"/>
                    <a:pt x="94" y="193"/>
                  </a:cubicBezTo>
                  <a:cubicBezTo>
                    <a:pt x="98" y="196"/>
                    <a:pt x="101" y="195"/>
                    <a:pt x="105" y="196"/>
                  </a:cubicBezTo>
                  <a:cubicBezTo>
                    <a:pt x="108" y="196"/>
                    <a:pt x="109" y="196"/>
                    <a:pt x="107" y="199"/>
                  </a:cubicBezTo>
                  <a:cubicBezTo>
                    <a:pt x="107" y="200"/>
                    <a:pt x="117" y="204"/>
                    <a:pt x="113" y="206"/>
                  </a:cubicBezTo>
                  <a:cubicBezTo>
                    <a:pt x="113" y="207"/>
                    <a:pt x="113" y="210"/>
                    <a:pt x="115" y="211"/>
                  </a:cubicBezTo>
                  <a:cubicBezTo>
                    <a:pt x="116" y="211"/>
                    <a:pt x="116" y="211"/>
                    <a:pt x="116" y="211"/>
                  </a:cubicBezTo>
                  <a:cubicBezTo>
                    <a:pt x="116" y="211"/>
                    <a:pt x="119" y="210"/>
                    <a:pt x="118" y="210"/>
                  </a:cubicBezTo>
                  <a:cubicBezTo>
                    <a:pt x="120" y="210"/>
                    <a:pt x="121" y="210"/>
                    <a:pt x="122" y="212"/>
                  </a:cubicBezTo>
                  <a:cubicBezTo>
                    <a:pt x="122" y="211"/>
                    <a:pt x="122" y="211"/>
                    <a:pt x="122" y="211"/>
                  </a:cubicBezTo>
                  <a:cubicBezTo>
                    <a:pt x="122" y="212"/>
                    <a:pt x="122" y="212"/>
                    <a:pt x="122" y="212"/>
                  </a:cubicBezTo>
                  <a:cubicBezTo>
                    <a:pt x="123" y="212"/>
                    <a:pt x="123" y="212"/>
                    <a:pt x="123" y="212"/>
                  </a:cubicBezTo>
                  <a:cubicBezTo>
                    <a:pt x="123" y="212"/>
                    <a:pt x="124" y="210"/>
                    <a:pt x="124" y="210"/>
                  </a:cubicBezTo>
                  <a:cubicBezTo>
                    <a:pt x="124" y="209"/>
                    <a:pt x="124" y="208"/>
                    <a:pt x="125" y="208"/>
                  </a:cubicBezTo>
                  <a:cubicBezTo>
                    <a:pt x="126" y="208"/>
                    <a:pt x="126" y="208"/>
                    <a:pt x="126" y="208"/>
                  </a:cubicBezTo>
                  <a:cubicBezTo>
                    <a:pt x="126" y="208"/>
                    <a:pt x="126" y="208"/>
                    <a:pt x="126" y="208"/>
                  </a:cubicBezTo>
                  <a:cubicBezTo>
                    <a:pt x="126" y="207"/>
                    <a:pt x="129" y="206"/>
                    <a:pt x="130" y="206"/>
                  </a:cubicBezTo>
                  <a:cubicBezTo>
                    <a:pt x="131" y="206"/>
                    <a:pt x="131" y="206"/>
                    <a:pt x="131" y="206"/>
                  </a:cubicBezTo>
                  <a:cubicBezTo>
                    <a:pt x="130" y="208"/>
                    <a:pt x="129" y="209"/>
                    <a:pt x="130" y="211"/>
                  </a:cubicBezTo>
                  <a:cubicBezTo>
                    <a:pt x="131" y="210"/>
                    <a:pt x="131" y="210"/>
                    <a:pt x="131" y="210"/>
                  </a:cubicBezTo>
                  <a:cubicBezTo>
                    <a:pt x="131" y="210"/>
                    <a:pt x="129" y="208"/>
                    <a:pt x="130" y="208"/>
                  </a:cubicBezTo>
                  <a:cubicBezTo>
                    <a:pt x="131" y="208"/>
                    <a:pt x="132" y="208"/>
                    <a:pt x="132" y="207"/>
                  </a:cubicBezTo>
                  <a:cubicBezTo>
                    <a:pt x="132" y="207"/>
                    <a:pt x="132" y="207"/>
                    <a:pt x="132" y="207"/>
                  </a:cubicBezTo>
                  <a:cubicBezTo>
                    <a:pt x="131" y="206"/>
                    <a:pt x="134" y="208"/>
                    <a:pt x="135" y="208"/>
                  </a:cubicBezTo>
                  <a:cubicBezTo>
                    <a:pt x="135" y="209"/>
                    <a:pt x="140" y="209"/>
                    <a:pt x="141" y="208"/>
                  </a:cubicBezTo>
                  <a:cubicBezTo>
                    <a:pt x="140" y="208"/>
                    <a:pt x="140" y="208"/>
                    <a:pt x="140" y="208"/>
                  </a:cubicBezTo>
                  <a:cubicBezTo>
                    <a:pt x="141" y="208"/>
                    <a:pt x="143" y="208"/>
                    <a:pt x="144" y="208"/>
                  </a:cubicBezTo>
                  <a:cubicBezTo>
                    <a:pt x="143" y="208"/>
                    <a:pt x="143" y="208"/>
                    <a:pt x="142" y="209"/>
                  </a:cubicBezTo>
                  <a:cubicBezTo>
                    <a:pt x="142" y="209"/>
                    <a:pt x="142" y="209"/>
                    <a:pt x="142" y="209"/>
                  </a:cubicBezTo>
                  <a:cubicBezTo>
                    <a:pt x="142" y="209"/>
                    <a:pt x="142" y="209"/>
                    <a:pt x="142" y="209"/>
                  </a:cubicBezTo>
                  <a:cubicBezTo>
                    <a:pt x="143" y="209"/>
                    <a:pt x="143" y="209"/>
                    <a:pt x="143" y="209"/>
                  </a:cubicBezTo>
                  <a:cubicBezTo>
                    <a:pt x="143" y="209"/>
                    <a:pt x="143" y="209"/>
                    <a:pt x="143" y="209"/>
                  </a:cubicBezTo>
                  <a:cubicBezTo>
                    <a:pt x="143" y="209"/>
                    <a:pt x="143" y="209"/>
                    <a:pt x="143" y="209"/>
                  </a:cubicBezTo>
                  <a:cubicBezTo>
                    <a:pt x="144" y="210"/>
                    <a:pt x="145" y="210"/>
                    <a:pt x="145" y="211"/>
                  </a:cubicBezTo>
                  <a:cubicBezTo>
                    <a:pt x="145" y="211"/>
                    <a:pt x="145" y="211"/>
                    <a:pt x="145" y="211"/>
                  </a:cubicBezTo>
                  <a:cubicBezTo>
                    <a:pt x="147" y="212"/>
                    <a:pt x="148" y="213"/>
                    <a:pt x="150" y="215"/>
                  </a:cubicBezTo>
                  <a:cubicBezTo>
                    <a:pt x="150" y="215"/>
                    <a:pt x="150" y="215"/>
                    <a:pt x="150" y="215"/>
                  </a:cubicBezTo>
                  <a:cubicBezTo>
                    <a:pt x="151" y="215"/>
                    <a:pt x="151" y="215"/>
                    <a:pt x="151" y="215"/>
                  </a:cubicBezTo>
                  <a:cubicBezTo>
                    <a:pt x="151" y="215"/>
                    <a:pt x="152" y="215"/>
                    <a:pt x="152" y="215"/>
                  </a:cubicBezTo>
                  <a:cubicBezTo>
                    <a:pt x="152" y="215"/>
                    <a:pt x="152" y="215"/>
                    <a:pt x="152" y="215"/>
                  </a:cubicBezTo>
                  <a:cubicBezTo>
                    <a:pt x="154" y="215"/>
                    <a:pt x="158" y="216"/>
                    <a:pt x="158" y="218"/>
                  </a:cubicBezTo>
                  <a:cubicBezTo>
                    <a:pt x="158" y="217"/>
                    <a:pt x="158" y="217"/>
                    <a:pt x="158" y="217"/>
                  </a:cubicBezTo>
                  <a:cubicBezTo>
                    <a:pt x="159" y="218"/>
                    <a:pt x="161" y="222"/>
                    <a:pt x="160" y="222"/>
                  </a:cubicBezTo>
                  <a:cubicBezTo>
                    <a:pt x="160" y="222"/>
                    <a:pt x="158" y="224"/>
                    <a:pt x="159" y="224"/>
                  </a:cubicBezTo>
                  <a:cubicBezTo>
                    <a:pt x="159" y="224"/>
                    <a:pt x="159" y="224"/>
                    <a:pt x="159" y="224"/>
                  </a:cubicBezTo>
                  <a:cubicBezTo>
                    <a:pt x="158" y="224"/>
                    <a:pt x="158" y="224"/>
                    <a:pt x="158" y="224"/>
                  </a:cubicBezTo>
                  <a:cubicBezTo>
                    <a:pt x="159" y="224"/>
                    <a:pt x="159" y="224"/>
                    <a:pt x="159" y="224"/>
                  </a:cubicBezTo>
                  <a:cubicBezTo>
                    <a:pt x="159" y="225"/>
                    <a:pt x="159" y="225"/>
                    <a:pt x="159" y="225"/>
                  </a:cubicBezTo>
                  <a:cubicBezTo>
                    <a:pt x="159" y="225"/>
                    <a:pt x="158" y="225"/>
                    <a:pt x="158" y="225"/>
                  </a:cubicBezTo>
                  <a:cubicBezTo>
                    <a:pt x="158" y="225"/>
                    <a:pt x="159" y="224"/>
                    <a:pt x="159" y="224"/>
                  </a:cubicBezTo>
                  <a:cubicBezTo>
                    <a:pt x="160" y="226"/>
                    <a:pt x="159" y="224"/>
                    <a:pt x="160" y="224"/>
                  </a:cubicBezTo>
                  <a:cubicBezTo>
                    <a:pt x="161" y="223"/>
                    <a:pt x="162" y="224"/>
                    <a:pt x="163" y="224"/>
                  </a:cubicBezTo>
                  <a:cubicBezTo>
                    <a:pt x="163" y="224"/>
                    <a:pt x="162" y="226"/>
                    <a:pt x="161" y="226"/>
                  </a:cubicBezTo>
                  <a:cubicBezTo>
                    <a:pt x="161" y="226"/>
                    <a:pt x="161" y="226"/>
                    <a:pt x="161" y="226"/>
                  </a:cubicBezTo>
                  <a:cubicBezTo>
                    <a:pt x="161" y="226"/>
                    <a:pt x="161" y="226"/>
                    <a:pt x="161" y="226"/>
                  </a:cubicBezTo>
                  <a:cubicBezTo>
                    <a:pt x="161" y="226"/>
                    <a:pt x="160" y="226"/>
                    <a:pt x="159" y="226"/>
                  </a:cubicBezTo>
                  <a:cubicBezTo>
                    <a:pt x="160" y="226"/>
                    <a:pt x="161" y="226"/>
                    <a:pt x="161" y="226"/>
                  </a:cubicBezTo>
                  <a:cubicBezTo>
                    <a:pt x="161" y="226"/>
                    <a:pt x="160" y="228"/>
                    <a:pt x="161" y="228"/>
                  </a:cubicBezTo>
                  <a:cubicBezTo>
                    <a:pt x="161" y="227"/>
                    <a:pt x="161" y="227"/>
                    <a:pt x="162" y="226"/>
                  </a:cubicBezTo>
                  <a:cubicBezTo>
                    <a:pt x="162" y="226"/>
                    <a:pt x="162" y="226"/>
                    <a:pt x="162" y="226"/>
                  </a:cubicBezTo>
                  <a:cubicBezTo>
                    <a:pt x="162" y="226"/>
                    <a:pt x="163" y="225"/>
                    <a:pt x="163" y="225"/>
                  </a:cubicBezTo>
                  <a:cubicBezTo>
                    <a:pt x="164" y="224"/>
                    <a:pt x="165" y="225"/>
                    <a:pt x="166" y="225"/>
                  </a:cubicBezTo>
                  <a:cubicBezTo>
                    <a:pt x="166" y="225"/>
                    <a:pt x="167" y="225"/>
                    <a:pt x="167" y="225"/>
                  </a:cubicBezTo>
                  <a:cubicBezTo>
                    <a:pt x="167" y="226"/>
                    <a:pt x="167" y="226"/>
                    <a:pt x="167" y="226"/>
                  </a:cubicBezTo>
                  <a:cubicBezTo>
                    <a:pt x="168" y="225"/>
                    <a:pt x="168" y="225"/>
                    <a:pt x="168" y="225"/>
                  </a:cubicBezTo>
                  <a:cubicBezTo>
                    <a:pt x="168" y="226"/>
                    <a:pt x="168" y="226"/>
                    <a:pt x="168" y="226"/>
                  </a:cubicBezTo>
                  <a:cubicBezTo>
                    <a:pt x="168" y="226"/>
                    <a:pt x="168" y="226"/>
                    <a:pt x="168" y="227"/>
                  </a:cubicBezTo>
                  <a:cubicBezTo>
                    <a:pt x="168" y="227"/>
                    <a:pt x="168" y="227"/>
                    <a:pt x="168" y="227"/>
                  </a:cubicBezTo>
                  <a:cubicBezTo>
                    <a:pt x="168" y="227"/>
                    <a:pt x="168" y="228"/>
                    <a:pt x="168" y="228"/>
                  </a:cubicBezTo>
                  <a:cubicBezTo>
                    <a:pt x="168" y="228"/>
                    <a:pt x="168" y="228"/>
                    <a:pt x="168" y="228"/>
                  </a:cubicBezTo>
                  <a:cubicBezTo>
                    <a:pt x="169" y="227"/>
                    <a:pt x="169" y="228"/>
                    <a:pt x="170" y="227"/>
                  </a:cubicBezTo>
                  <a:cubicBezTo>
                    <a:pt x="170" y="227"/>
                    <a:pt x="170" y="227"/>
                    <a:pt x="170" y="227"/>
                  </a:cubicBezTo>
                  <a:cubicBezTo>
                    <a:pt x="171" y="226"/>
                    <a:pt x="175" y="228"/>
                    <a:pt x="175" y="228"/>
                  </a:cubicBezTo>
                  <a:cubicBezTo>
                    <a:pt x="178" y="229"/>
                    <a:pt x="178" y="230"/>
                    <a:pt x="181" y="231"/>
                  </a:cubicBezTo>
                  <a:cubicBezTo>
                    <a:pt x="181" y="231"/>
                    <a:pt x="182" y="232"/>
                    <a:pt x="182" y="233"/>
                  </a:cubicBezTo>
                  <a:close/>
                  <a:moveTo>
                    <a:pt x="158" y="225"/>
                  </a:moveTo>
                  <a:cubicBezTo>
                    <a:pt x="158" y="224"/>
                    <a:pt x="158" y="224"/>
                    <a:pt x="158" y="224"/>
                  </a:cubicBezTo>
                  <a:lnTo>
                    <a:pt x="158" y="225"/>
                  </a:lnTo>
                  <a:close/>
                  <a:moveTo>
                    <a:pt x="148" y="136"/>
                  </a:moveTo>
                  <a:cubicBezTo>
                    <a:pt x="147" y="136"/>
                    <a:pt x="147" y="136"/>
                    <a:pt x="147" y="136"/>
                  </a:cubicBezTo>
                  <a:cubicBezTo>
                    <a:pt x="147" y="136"/>
                    <a:pt x="147" y="136"/>
                    <a:pt x="147" y="136"/>
                  </a:cubicBezTo>
                  <a:cubicBezTo>
                    <a:pt x="147" y="136"/>
                    <a:pt x="146" y="136"/>
                    <a:pt x="146" y="136"/>
                  </a:cubicBezTo>
                  <a:cubicBezTo>
                    <a:pt x="146" y="136"/>
                    <a:pt x="144" y="139"/>
                    <a:pt x="148" y="136"/>
                  </a:cubicBezTo>
                  <a:close/>
                  <a:moveTo>
                    <a:pt x="123" y="166"/>
                  </a:moveTo>
                  <a:cubicBezTo>
                    <a:pt x="124" y="165"/>
                    <a:pt x="124" y="165"/>
                    <a:pt x="124" y="165"/>
                  </a:cubicBezTo>
                  <a:lnTo>
                    <a:pt x="123" y="166"/>
                  </a:lnTo>
                  <a:close/>
                  <a:moveTo>
                    <a:pt x="116" y="139"/>
                  </a:moveTo>
                  <a:cubicBezTo>
                    <a:pt x="116" y="139"/>
                    <a:pt x="116" y="139"/>
                    <a:pt x="117" y="139"/>
                  </a:cubicBezTo>
                  <a:cubicBezTo>
                    <a:pt x="116" y="139"/>
                    <a:pt x="115" y="139"/>
                    <a:pt x="116" y="139"/>
                  </a:cubicBezTo>
                  <a:close/>
                  <a:moveTo>
                    <a:pt x="105" y="104"/>
                  </a:moveTo>
                  <a:cubicBezTo>
                    <a:pt x="105" y="104"/>
                    <a:pt x="105" y="104"/>
                    <a:pt x="105" y="104"/>
                  </a:cubicBezTo>
                  <a:close/>
                  <a:moveTo>
                    <a:pt x="100" y="92"/>
                  </a:moveTo>
                  <a:cubicBezTo>
                    <a:pt x="100" y="92"/>
                    <a:pt x="100" y="92"/>
                    <a:pt x="100" y="92"/>
                  </a:cubicBezTo>
                  <a:cubicBezTo>
                    <a:pt x="100" y="92"/>
                    <a:pt x="100" y="92"/>
                    <a:pt x="100" y="92"/>
                  </a:cubicBezTo>
                  <a:close/>
                  <a:moveTo>
                    <a:pt x="6" y="120"/>
                  </a:moveTo>
                  <a:cubicBezTo>
                    <a:pt x="5" y="119"/>
                    <a:pt x="5" y="119"/>
                    <a:pt x="6" y="119"/>
                  </a:cubicBezTo>
                  <a:cubicBezTo>
                    <a:pt x="6" y="119"/>
                    <a:pt x="5" y="119"/>
                    <a:pt x="4" y="119"/>
                  </a:cubicBezTo>
                  <a:cubicBezTo>
                    <a:pt x="5" y="120"/>
                    <a:pt x="5" y="119"/>
                    <a:pt x="5" y="120"/>
                  </a:cubicBezTo>
                  <a:cubicBezTo>
                    <a:pt x="5" y="120"/>
                    <a:pt x="5" y="120"/>
                    <a:pt x="5" y="120"/>
                  </a:cubicBezTo>
                  <a:lnTo>
                    <a:pt x="6" y="120"/>
                  </a:lnTo>
                  <a:close/>
                  <a:moveTo>
                    <a:pt x="11" y="102"/>
                  </a:moveTo>
                  <a:cubicBezTo>
                    <a:pt x="10" y="101"/>
                    <a:pt x="10" y="101"/>
                    <a:pt x="10" y="101"/>
                  </a:cubicBezTo>
                  <a:lnTo>
                    <a:pt x="11" y="102"/>
                  </a:lnTo>
                  <a:close/>
                  <a:moveTo>
                    <a:pt x="39" y="122"/>
                  </a:moveTo>
                  <a:cubicBezTo>
                    <a:pt x="38" y="123"/>
                    <a:pt x="38" y="123"/>
                    <a:pt x="38" y="123"/>
                  </a:cubicBezTo>
                  <a:lnTo>
                    <a:pt x="39" y="122"/>
                  </a:lnTo>
                  <a:close/>
                  <a:moveTo>
                    <a:pt x="57" y="92"/>
                  </a:moveTo>
                  <a:cubicBezTo>
                    <a:pt x="57" y="92"/>
                    <a:pt x="57" y="92"/>
                    <a:pt x="57" y="92"/>
                  </a:cubicBezTo>
                  <a:cubicBezTo>
                    <a:pt x="57" y="92"/>
                    <a:pt x="57" y="92"/>
                    <a:pt x="57" y="92"/>
                  </a:cubicBezTo>
                  <a:close/>
                  <a:moveTo>
                    <a:pt x="74" y="182"/>
                  </a:moveTo>
                  <a:cubicBezTo>
                    <a:pt x="74" y="182"/>
                    <a:pt x="74" y="182"/>
                    <a:pt x="74" y="182"/>
                  </a:cubicBezTo>
                  <a:close/>
                  <a:moveTo>
                    <a:pt x="80" y="101"/>
                  </a:moveTo>
                  <a:cubicBezTo>
                    <a:pt x="80" y="101"/>
                    <a:pt x="81" y="102"/>
                    <a:pt x="81" y="102"/>
                  </a:cubicBezTo>
                  <a:cubicBezTo>
                    <a:pt x="81" y="102"/>
                    <a:pt x="81" y="100"/>
                    <a:pt x="81" y="100"/>
                  </a:cubicBezTo>
                  <a:cubicBezTo>
                    <a:pt x="81" y="101"/>
                    <a:pt x="81" y="101"/>
                    <a:pt x="81" y="101"/>
                  </a:cubicBezTo>
                  <a:cubicBezTo>
                    <a:pt x="81" y="101"/>
                    <a:pt x="81" y="100"/>
                    <a:pt x="81" y="100"/>
                  </a:cubicBezTo>
                  <a:cubicBezTo>
                    <a:pt x="81" y="100"/>
                    <a:pt x="81" y="100"/>
                    <a:pt x="81" y="100"/>
                  </a:cubicBezTo>
                  <a:cubicBezTo>
                    <a:pt x="80" y="100"/>
                    <a:pt x="80" y="100"/>
                    <a:pt x="80" y="100"/>
                  </a:cubicBezTo>
                  <a:cubicBezTo>
                    <a:pt x="80" y="100"/>
                    <a:pt x="80" y="100"/>
                    <a:pt x="80" y="100"/>
                  </a:cubicBezTo>
                  <a:lnTo>
                    <a:pt x="80" y="101"/>
                  </a:lnTo>
                  <a:close/>
                  <a:moveTo>
                    <a:pt x="82" y="103"/>
                  </a:moveTo>
                  <a:cubicBezTo>
                    <a:pt x="82" y="103"/>
                    <a:pt x="82" y="103"/>
                    <a:pt x="82" y="103"/>
                  </a:cubicBezTo>
                  <a:moveTo>
                    <a:pt x="131" y="312"/>
                  </a:moveTo>
                  <a:cubicBezTo>
                    <a:pt x="131" y="312"/>
                    <a:pt x="129" y="312"/>
                    <a:pt x="129" y="313"/>
                  </a:cubicBezTo>
                  <a:cubicBezTo>
                    <a:pt x="129" y="313"/>
                    <a:pt x="129" y="313"/>
                    <a:pt x="129" y="313"/>
                  </a:cubicBezTo>
                  <a:cubicBezTo>
                    <a:pt x="129" y="313"/>
                    <a:pt x="129" y="313"/>
                    <a:pt x="129" y="313"/>
                  </a:cubicBezTo>
                  <a:cubicBezTo>
                    <a:pt x="130" y="313"/>
                    <a:pt x="130" y="313"/>
                    <a:pt x="130" y="313"/>
                  </a:cubicBezTo>
                  <a:cubicBezTo>
                    <a:pt x="130" y="313"/>
                    <a:pt x="130" y="313"/>
                    <a:pt x="130" y="313"/>
                  </a:cubicBezTo>
                  <a:cubicBezTo>
                    <a:pt x="130" y="313"/>
                    <a:pt x="130" y="313"/>
                    <a:pt x="131" y="312"/>
                  </a:cubicBezTo>
                  <a:close/>
                  <a:moveTo>
                    <a:pt x="151" y="227"/>
                  </a:moveTo>
                  <a:cubicBezTo>
                    <a:pt x="151" y="227"/>
                    <a:pt x="151" y="227"/>
                    <a:pt x="151" y="227"/>
                  </a:cubicBezTo>
                  <a:cubicBezTo>
                    <a:pt x="151" y="227"/>
                    <a:pt x="151" y="227"/>
                    <a:pt x="151" y="227"/>
                  </a:cubicBezTo>
                  <a:cubicBezTo>
                    <a:pt x="151" y="226"/>
                    <a:pt x="151" y="226"/>
                    <a:pt x="151" y="226"/>
                  </a:cubicBezTo>
                  <a:lnTo>
                    <a:pt x="151" y="227"/>
                  </a:lnTo>
                  <a:close/>
                  <a:moveTo>
                    <a:pt x="149" y="273"/>
                  </a:moveTo>
                  <a:cubicBezTo>
                    <a:pt x="149" y="273"/>
                    <a:pt x="149" y="273"/>
                    <a:pt x="149" y="273"/>
                  </a:cubicBezTo>
                  <a:cubicBezTo>
                    <a:pt x="148" y="274"/>
                    <a:pt x="148" y="274"/>
                    <a:pt x="148" y="274"/>
                  </a:cubicBezTo>
                  <a:lnTo>
                    <a:pt x="149" y="273"/>
                  </a:lnTo>
                  <a:close/>
                  <a:moveTo>
                    <a:pt x="149" y="228"/>
                  </a:moveTo>
                  <a:cubicBezTo>
                    <a:pt x="150" y="227"/>
                    <a:pt x="150" y="227"/>
                    <a:pt x="150" y="227"/>
                  </a:cubicBezTo>
                  <a:cubicBezTo>
                    <a:pt x="150" y="227"/>
                    <a:pt x="149" y="227"/>
                    <a:pt x="149" y="228"/>
                  </a:cubicBezTo>
                  <a:close/>
                  <a:moveTo>
                    <a:pt x="155" y="226"/>
                  </a:moveTo>
                  <a:cubicBezTo>
                    <a:pt x="155" y="226"/>
                    <a:pt x="155" y="226"/>
                    <a:pt x="155" y="226"/>
                  </a:cubicBezTo>
                  <a:cubicBezTo>
                    <a:pt x="154" y="227"/>
                    <a:pt x="154" y="227"/>
                    <a:pt x="154" y="227"/>
                  </a:cubicBezTo>
                  <a:cubicBezTo>
                    <a:pt x="154" y="226"/>
                    <a:pt x="154" y="226"/>
                    <a:pt x="154" y="226"/>
                  </a:cubicBezTo>
                  <a:cubicBezTo>
                    <a:pt x="153" y="226"/>
                    <a:pt x="153" y="226"/>
                    <a:pt x="153" y="226"/>
                  </a:cubicBezTo>
                  <a:cubicBezTo>
                    <a:pt x="154" y="226"/>
                    <a:pt x="154" y="226"/>
                    <a:pt x="154" y="226"/>
                  </a:cubicBezTo>
                  <a:cubicBezTo>
                    <a:pt x="153" y="227"/>
                    <a:pt x="152" y="225"/>
                    <a:pt x="152" y="226"/>
                  </a:cubicBezTo>
                  <a:cubicBezTo>
                    <a:pt x="152" y="226"/>
                    <a:pt x="152" y="226"/>
                    <a:pt x="152" y="226"/>
                  </a:cubicBezTo>
                  <a:cubicBezTo>
                    <a:pt x="151" y="227"/>
                    <a:pt x="151" y="227"/>
                    <a:pt x="151" y="227"/>
                  </a:cubicBezTo>
                  <a:cubicBezTo>
                    <a:pt x="152" y="226"/>
                    <a:pt x="152" y="226"/>
                    <a:pt x="152" y="226"/>
                  </a:cubicBezTo>
                  <a:cubicBezTo>
                    <a:pt x="152" y="227"/>
                    <a:pt x="152" y="227"/>
                    <a:pt x="152" y="227"/>
                  </a:cubicBezTo>
                  <a:cubicBezTo>
                    <a:pt x="153" y="227"/>
                    <a:pt x="153" y="227"/>
                    <a:pt x="153" y="227"/>
                  </a:cubicBezTo>
                  <a:cubicBezTo>
                    <a:pt x="153" y="228"/>
                    <a:pt x="153" y="228"/>
                    <a:pt x="152" y="229"/>
                  </a:cubicBezTo>
                  <a:cubicBezTo>
                    <a:pt x="153" y="229"/>
                    <a:pt x="153" y="227"/>
                    <a:pt x="155" y="227"/>
                  </a:cubicBezTo>
                  <a:cubicBezTo>
                    <a:pt x="155" y="227"/>
                    <a:pt x="155" y="227"/>
                    <a:pt x="155" y="227"/>
                  </a:cubicBezTo>
                  <a:cubicBezTo>
                    <a:pt x="155" y="226"/>
                    <a:pt x="155" y="226"/>
                    <a:pt x="155" y="226"/>
                  </a:cubicBezTo>
                  <a:close/>
                  <a:moveTo>
                    <a:pt x="155" y="273"/>
                  </a:moveTo>
                  <a:cubicBezTo>
                    <a:pt x="155" y="274"/>
                    <a:pt x="155" y="274"/>
                    <a:pt x="155" y="274"/>
                  </a:cubicBezTo>
                  <a:lnTo>
                    <a:pt x="155" y="273"/>
                  </a:lnTo>
                  <a:close/>
                  <a:moveTo>
                    <a:pt x="157" y="226"/>
                  </a:moveTo>
                  <a:cubicBezTo>
                    <a:pt x="158" y="225"/>
                    <a:pt x="158" y="225"/>
                    <a:pt x="158" y="225"/>
                  </a:cubicBezTo>
                  <a:cubicBezTo>
                    <a:pt x="157" y="225"/>
                    <a:pt x="157" y="225"/>
                    <a:pt x="156" y="226"/>
                  </a:cubicBezTo>
                  <a:cubicBezTo>
                    <a:pt x="157" y="226"/>
                    <a:pt x="157" y="226"/>
                    <a:pt x="157" y="226"/>
                  </a:cubicBezTo>
                  <a:cubicBezTo>
                    <a:pt x="157" y="226"/>
                    <a:pt x="157" y="227"/>
                    <a:pt x="158" y="228"/>
                  </a:cubicBezTo>
                  <a:cubicBezTo>
                    <a:pt x="158" y="228"/>
                    <a:pt x="158" y="228"/>
                    <a:pt x="158" y="228"/>
                  </a:cubicBezTo>
                  <a:cubicBezTo>
                    <a:pt x="158" y="227"/>
                    <a:pt x="158" y="227"/>
                    <a:pt x="158" y="227"/>
                  </a:cubicBezTo>
                  <a:cubicBezTo>
                    <a:pt x="158" y="227"/>
                    <a:pt x="158" y="227"/>
                    <a:pt x="158" y="227"/>
                  </a:cubicBezTo>
                  <a:lnTo>
                    <a:pt x="157" y="226"/>
                  </a:lnTo>
                  <a:close/>
                  <a:moveTo>
                    <a:pt x="114" y="210"/>
                  </a:moveTo>
                  <a:cubicBezTo>
                    <a:pt x="114" y="210"/>
                    <a:pt x="114" y="210"/>
                    <a:pt x="114" y="210"/>
                  </a:cubicBezTo>
                  <a:close/>
                  <a:moveTo>
                    <a:pt x="5" y="120"/>
                  </a:moveTo>
                  <a:cubicBezTo>
                    <a:pt x="5" y="120"/>
                    <a:pt x="5" y="120"/>
                    <a:pt x="5" y="120"/>
                  </a:cubicBezTo>
                  <a:cubicBezTo>
                    <a:pt x="5" y="120"/>
                    <a:pt x="5" y="120"/>
                    <a:pt x="5" y="120"/>
                  </a:cubicBezTo>
                  <a:close/>
                  <a:moveTo>
                    <a:pt x="134" y="311"/>
                  </a:moveTo>
                  <a:cubicBezTo>
                    <a:pt x="134" y="311"/>
                    <a:pt x="134" y="311"/>
                    <a:pt x="134" y="311"/>
                  </a:cubicBezTo>
                  <a:close/>
                  <a:moveTo>
                    <a:pt x="465" y="288"/>
                  </a:moveTo>
                  <a:cubicBezTo>
                    <a:pt x="465" y="287"/>
                    <a:pt x="465" y="287"/>
                    <a:pt x="465" y="287"/>
                  </a:cubicBezTo>
                  <a:cubicBezTo>
                    <a:pt x="465" y="287"/>
                    <a:pt x="465" y="287"/>
                    <a:pt x="465" y="287"/>
                  </a:cubicBezTo>
                  <a:cubicBezTo>
                    <a:pt x="465" y="287"/>
                    <a:pt x="465" y="287"/>
                    <a:pt x="465" y="287"/>
                  </a:cubicBezTo>
                  <a:cubicBezTo>
                    <a:pt x="465" y="287"/>
                    <a:pt x="465" y="287"/>
                    <a:pt x="465" y="287"/>
                  </a:cubicBezTo>
                  <a:cubicBezTo>
                    <a:pt x="465" y="287"/>
                    <a:pt x="465" y="287"/>
                    <a:pt x="465" y="287"/>
                  </a:cubicBezTo>
                  <a:cubicBezTo>
                    <a:pt x="465" y="287"/>
                    <a:pt x="465" y="287"/>
                    <a:pt x="465" y="287"/>
                  </a:cubicBezTo>
                  <a:cubicBezTo>
                    <a:pt x="464" y="286"/>
                    <a:pt x="464" y="287"/>
                    <a:pt x="464" y="287"/>
                  </a:cubicBezTo>
                  <a:cubicBezTo>
                    <a:pt x="463" y="286"/>
                    <a:pt x="463" y="286"/>
                    <a:pt x="463" y="286"/>
                  </a:cubicBezTo>
                  <a:cubicBezTo>
                    <a:pt x="463" y="286"/>
                    <a:pt x="463" y="286"/>
                    <a:pt x="463" y="286"/>
                  </a:cubicBezTo>
                  <a:cubicBezTo>
                    <a:pt x="463" y="285"/>
                    <a:pt x="463" y="285"/>
                    <a:pt x="463" y="285"/>
                  </a:cubicBezTo>
                  <a:cubicBezTo>
                    <a:pt x="463" y="285"/>
                    <a:pt x="463" y="285"/>
                    <a:pt x="463" y="285"/>
                  </a:cubicBezTo>
                  <a:cubicBezTo>
                    <a:pt x="462" y="286"/>
                    <a:pt x="460" y="290"/>
                    <a:pt x="459" y="291"/>
                  </a:cubicBezTo>
                  <a:cubicBezTo>
                    <a:pt x="458" y="292"/>
                    <a:pt x="456" y="293"/>
                    <a:pt x="455" y="294"/>
                  </a:cubicBezTo>
                  <a:cubicBezTo>
                    <a:pt x="455" y="294"/>
                    <a:pt x="455" y="294"/>
                    <a:pt x="455" y="294"/>
                  </a:cubicBezTo>
                  <a:cubicBezTo>
                    <a:pt x="455" y="295"/>
                    <a:pt x="455" y="295"/>
                    <a:pt x="455" y="295"/>
                  </a:cubicBezTo>
                  <a:cubicBezTo>
                    <a:pt x="454" y="295"/>
                    <a:pt x="454" y="295"/>
                    <a:pt x="454" y="295"/>
                  </a:cubicBezTo>
                  <a:cubicBezTo>
                    <a:pt x="454" y="295"/>
                    <a:pt x="454" y="295"/>
                    <a:pt x="454" y="295"/>
                  </a:cubicBezTo>
                  <a:cubicBezTo>
                    <a:pt x="455" y="295"/>
                    <a:pt x="455" y="295"/>
                    <a:pt x="455" y="295"/>
                  </a:cubicBezTo>
                  <a:cubicBezTo>
                    <a:pt x="454" y="296"/>
                    <a:pt x="454" y="296"/>
                    <a:pt x="454" y="296"/>
                  </a:cubicBezTo>
                  <a:cubicBezTo>
                    <a:pt x="455" y="295"/>
                    <a:pt x="455" y="295"/>
                    <a:pt x="455" y="295"/>
                  </a:cubicBezTo>
                  <a:cubicBezTo>
                    <a:pt x="454" y="296"/>
                    <a:pt x="454" y="296"/>
                    <a:pt x="454" y="296"/>
                  </a:cubicBezTo>
                  <a:cubicBezTo>
                    <a:pt x="455" y="296"/>
                    <a:pt x="455" y="296"/>
                    <a:pt x="455" y="296"/>
                  </a:cubicBezTo>
                  <a:cubicBezTo>
                    <a:pt x="455" y="296"/>
                    <a:pt x="454" y="296"/>
                    <a:pt x="454" y="296"/>
                  </a:cubicBezTo>
                  <a:cubicBezTo>
                    <a:pt x="454" y="296"/>
                    <a:pt x="456" y="297"/>
                    <a:pt x="456" y="297"/>
                  </a:cubicBezTo>
                  <a:cubicBezTo>
                    <a:pt x="459" y="297"/>
                    <a:pt x="458" y="297"/>
                    <a:pt x="460" y="296"/>
                  </a:cubicBezTo>
                  <a:cubicBezTo>
                    <a:pt x="460" y="296"/>
                    <a:pt x="460" y="296"/>
                    <a:pt x="460" y="296"/>
                  </a:cubicBezTo>
                  <a:cubicBezTo>
                    <a:pt x="461" y="296"/>
                    <a:pt x="460" y="292"/>
                    <a:pt x="463" y="292"/>
                  </a:cubicBezTo>
                  <a:cubicBezTo>
                    <a:pt x="463" y="292"/>
                    <a:pt x="463" y="292"/>
                    <a:pt x="463" y="292"/>
                  </a:cubicBezTo>
                  <a:cubicBezTo>
                    <a:pt x="463" y="292"/>
                    <a:pt x="463" y="292"/>
                    <a:pt x="463" y="292"/>
                  </a:cubicBezTo>
                  <a:cubicBezTo>
                    <a:pt x="464" y="292"/>
                    <a:pt x="464" y="292"/>
                    <a:pt x="464" y="292"/>
                  </a:cubicBezTo>
                  <a:cubicBezTo>
                    <a:pt x="463" y="292"/>
                    <a:pt x="463" y="292"/>
                    <a:pt x="463" y="292"/>
                  </a:cubicBezTo>
                  <a:cubicBezTo>
                    <a:pt x="463" y="291"/>
                    <a:pt x="463" y="291"/>
                    <a:pt x="463" y="290"/>
                  </a:cubicBezTo>
                  <a:lnTo>
                    <a:pt x="465" y="288"/>
                  </a:lnTo>
                  <a:close/>
                  <a:moveTo>
                    <a:pt x="469" y="281"/>
                  </a:moveTo>
                  <a:cubicBezTo>
                    <a:pt x="467" y="281"/>
                    <a:pt x="468" y="280"/>
                    <a:pt x="467" y="279"/>
                  </a:cubicBezTo>
                  <a:cubicBezTo>
                    <a:pt x="467" y="280"/>
                    <a:pt x="467" y="280"/>
                    <a:pt x="467" y="280"/>
                  </a:cubicBezTo>
                  <a:cubicBezTo>
                    <a:pt x="467" y="280"/>
                    <a:pt x="466" y="280"/>
                    <a:pt x="467" y="280"/>
                  </a:cubicBezTo>
                  <a:cubicBezTo>
                    <a:pt x="466" y="279"/>
                    <a:pt x="466" y="279"/>
                    <a:pt x="466" y="279"/>
                  </a:cubicBezTo>
                  <a:cubicBezTo>
                    <a:pt x="465" y="278"/>
                    <a:pt x="465" y="278"/>
                    <a:pt x="465" y="278"/>
                  </a:cubicBezTo>
                  <a:cubicBezTo>
                    <a:pt x="466" y="278"/>
                    <a:pt x="466" y="278"/>
                    <a:pt x="466" y="278"/>
                  </a:cubicBezTo>
                  <a:cubicBezTo>
                    <a:pt x="465" y="277"/>
                    <a:pt x="464" y="276"/>
                    <a:pt x="463" y="275"/>
                  </a:cubicBezTo>
                  <a:cubicBezTo>
                    <a:pt x="463" y="277"/>
                    <a:pt x="466" y="279"/>
                    <a:pt x="466" y="280"/>
                  </a:cubicBezTo>
                  <a:cubicBezTo>
                    <a:pt x="466" y="280"/>
                    <a:pt x="466" y="282"/>
                    <a:pt x="465" y="283"/>
                  </a:cubicBezTo>
                  <a:cubicBezTo>
                    <a:pt x="465" y="283"/>
                    <a:pt x="466" y="287"/>
                    <a:pt x="466" y="287"/>
                  </a:cubicBezTo>
                  <a:cubicBezTo>
                    <a:pt x="466" y="287"/>
                    <a:pt x="466" y="287"/>
                    <a:pt x="466" y="287"/>
                  </a:cubicBezTo>
                  <a:cubicBezTo>
                    <a:pt x="467" y="288"/>
                    <a:pt x="467" y="288"/>
                    <a:pt x="467" y="288"/>
                  </a:cubicBezTo>
                  <a:cubicBezTo>
                    <a:pt x="468" y="286"/>
                    <a:pt x="468" y="284"/>
                    <a:pt x="469" y="284"/>
                  </a:cubicBezTo>
                  <a:cubicBezTo>
                    <a:pt x="469" y="283"/>
                    <a:pt x="469" y="283"/>
                    <a:pt x="470" y="283"/>
                  </a:cubicBezTo>
                  <a:cubicBezTo>
                    <a:pt x="470" y="283"/>
                    <a:pt x="471" y="281"/>
                    <a:pt x="471" y="281"/>
                  </a:cubicBezTo>
                  <a:cubicBezTo>
                    <a:pt x="469" y="281"/>
                    <a:pt x="470" y="281"/>
                    <a:pt x="469" y="281"/>
                  </a:cubicBezTo>
                  <a:close/>
                  <a:moveTo>
                    <a:pt x="431" y="256"/>
                  </a:moveTo>
                  <a:cubicBezTo>
                    <a:pt x="434" y="259"/>
                    <a:pt x="437" y="265"/>
                    <a:pt x="436" y="269"/>
                  </a:cubicBezTo>
                  <a:cubicBezTo>
                    <a:pt x="435" y="274"/>
                    <a:pt x="431" y="280"/>
                    <a:pt x="427" y="283"/>
                  </a:cubicBezTo>
                  <a:cubicBezTo>
                    <a:pt x="425" y="282"/>
                    <a:pt x="425" y="283"/>
                    <a:pt x="424" y="282"/>
                  </a:cubicBezTo>
                  <a:cubicBezTo>
                    <a:pt x="422" y="282"/>
                    <a:pt x="420" y="280"/>
                    <a:pt x="419" y="279"/>
                  </a:cubicBezTo>
                  <a:cubicBezTo>
                    <a:pt x="418" y="278"/>
                    <a:pt x="417" y="277"/>
                    <a:pt x="416" y="276"/>
                  </a:cubicBezTo>
                  <a:cubicBezTo>
                    <a:pt x="415" y="276"/>
                    <a:pt x="415" y="276"/>
                    <a:pt x="414" y="275"/>
                  </a:cubicBezTo>
                  <a:cubicBezTo>
                    <a:pt x="414" y="275"/>
                    <a:pt x="413" y="276"/>
                    <a:pt x="412" y="276"/>
                  </a:cubicBezTo>
                  <a:cubicBezTo>
                    <a:pt x="410" y="273"/>
                    <a:pt x="410" y="273"/>
                    <a:pt x="410" y="273"/>
                  </a:cubicBezTo>
                  <a:cubicBezTo>
                    <a:pt x="404" y="270"/>
                    <a:pt x="393" y="273"/>
                    <a:pt x="388" y="276"/>
                  </a:cubicBezTo>
                  <a:cubicBezTo>
                    <a:pt x="384" y="272"/>
                    <a:pt x="380" y="265"/>
                    <a:pt x="383" y="259"/>
                  </a:cubicBezTo>
                  <a:cubicBezTo>
                    <a:pt x="384" y="255"/>
                    <a:pt x="386" y="255"/>
                    <a:pt x="390" y="253"/>
                  </a:cubicBezTo>
                  <a:cubicBezTo>
                    <a:pt x="392" y="252"/>
                    <a:pt x="394" y="247"/>
                    <a:pt x="396" y="249"/>
                  </a:cubicBezTo>
                  <a:cubicBezTo>
                    <a:pt x="396" y="248"/>
                    <a:pt x="396" y="248"/>
                    <a:pt x="396" y="248"/>
                  </a:cubicBezTo>
                  <a:cubicBezTo>
                    <a:pt x="396" y="248"/>
                    <a:pt x="397" y="247"/>
                    <a:pt x="397" y="246"/>
                  </a:cubicBezTo>
                  <a:cubicBezTo>
                    <a:pt x="398" y="245"/>
                    <a:pt x="399" y="245"/>
                    <a:pt x="399" y="244"/>
                  </a:cubicBezTo>
                  <a:cubicBezTo>
                    <a:pt x="400" y="244"/>
                    <a:pt x="403" y="246"/>
                    <a:pt x="403" y="246"/>
                  </a:cubicBezTo>
                  <a:cubicBezTo>
                    <a:pt x="405" y="244"/>
                    <a:pt x="405" y="241"/>
                    <a:pt x="408" y="241"/>
                  </a:cubicBezTo>
                  <a:cubicBezTo>
                    <a:pt x="410" y="240"/>
                    <a:pt x="412" y="242"/>
                    <a:pt x="413" y="244"/>
                  </a:cubicBezTo>
                  <a:cubicBezTo>
                    <a:pt x="410" y="246"/>
                    <a:pt x="419" y="248"/>
                    <a:pt x="421" y="247"/>
                  </a:cubicBezTo>
                  <a:cubicBezTo>
                    <a:pt x="423" y="245"/>
                    <a:pt x="421" y="240"/>
                    <a:pt x="422" y="240"/>
                  </a:cubicBezTo>
                  <a:cubicBezTo>
                    <a:pt x="422" y="240"/>
                    <a:pt x="423" y="243"/>
                    <a:pt x="424" y="244"/>
                  </a:cubicBezTo>
                  <a:cubicBezTo>
                    <a:pt x="424" y="245"/>
                    <a:pt x="426" y="247"/>
                    <a:pt x="427" y="248"/>
                  </a:cubicBezTo>
                  <a:cubicBezTo>
                    <a:pt x="428" y="250"/>
                    <a:pt x="429" y="254"/>
                    <a:pt x="431" y="256"/>
                  </a:cubicBezTo>
                  <a:close/>
                  <a:moveTo>
                    <a:pt x="418" y="248"/>
                  </a:moveTo>
                  <a:cubicBezTo>
                    <a:pt x="417" y="248"/>
                    <a:pt x="417" y="248"/>
                    <a:pt x="417" y="248"/>
                  </a:cubicBezTo>
                  <a:lnTo>
                    <a:pt x="418" y="248"/>
                  </a:lnTo>
                  <a:close/>
                  <a:moveTo>
                    <a:pt x="130" y="199"/>
                  </a:moveTo>
                  <a:cubicBezTo>
                    <a:pt x="130" y="199"/>
                    <a:pt x="132" y="197"/>
                    <a:pt x="131" y="198"/>
                  </a:cubicBezTo>
                  <a:cubicBezTo>
                    <a:pt x="134" y="197"/>
                    <a:pt x="134" y="197"/>
                    <a:pt x="134" y="197"/>
                  </a:cubicBezTo>
                  <a:cubicBezTo>
                    <a:pt x="133" y="197"/>
                    <a:pt x="133" y="197"/>
                    <a:pt x="132" y="197"/>
                  </a:cubicBezTo>
                  <a:cubicBezTo>
                    <a:pt x="131" y="196"/>
                    <a:pt x="133" y="197"/>
                    <a:pt x="133" y="197"/>
                  </a:cubicBezTo>
                  <a:cubicBezTo>
                    <a:pt x="133" y="197"/>
                    <a:pt x="129" y="195"/>
                    <a:pt x="129" y="196"/>
                  </a:cubicBezTo>
                  <a:cubicBezTo>
                    <a:pt x="128" y="196"/>
                    <a:pt x="127" y="196"/>
                    <a:pt x="127" y="196"/>
                  </a:cubicBezTo>
                  <a:cubicBezTo>
                    <a:pt x="128" y="196"/>
                    <a:pt x="128" y="197"/>
                    <a:pt x="129" y="197"/>
                  </a:cubicBezTo>
                  <a:cubicBezTo>
                    <a:pt x="128" y="198"/>
                    <a:pt x="126" y="197"/>
                    <a:pt x="126" y="198"/>
                  </a:cubicBezTo>
                  <a:cubicBezTo>
                    <a:pt x="126" y="198"/>
                    <a:pt x="126" y="198"/>
                    <a:pt x="126" y="198"/>
                  </a:cubicBezTo>
                  <a:cubicBezTo>
                    <a:pt x="126" y="198"/>
                    <a:pt x="126" y="198"/>
                    <a:pt x="126" y="198"/>
                  </a:cubicBezTo>
                  <a:cubicBezTo>
                    <a:pt x="126" y="198"/>
                    <a:pt x="130" y="199"/>
                    <a:pt x="130" y="199"/>
                  </a:cubicBezTo>
                  <a:close/>
                  <a:moveTo>
                    <a:pt x="126" y="198"/>
                  </a:moveTo>
                  <a:cubicBezTo>
                    <a:pt x="126" y="198"/>
                    <a:pt x="126" y="198"/>
                    <a:pt x="126" y="198"/>
                  </a:cubicBezTo>
                  <a:moveTo>
                    <a:pt x="126" y="195"/>
                  </a:moveTo>
                  <a:cubicBezTo>
                    <a:pt x="126" y="195"/>
                    <a:pt x="123" y="193"/>
                    <a:pt x="122" y="193"/>
                  </a:cubicBezTo>
                  <a:cubicBezTo>
                    <a:pt x="122" y="193"/>
                    <a:pt x="122" y="193"/>
                    <a:pt x="122" y="193"/>
                  </a:cubicBezTo>
                  <a:cubicBezTo>
                    <a:pt x="122" y="193"/>
                    <a:pt x="121" y="193"/>
                    <a:pt x="121" y="193"/>
                  </a:cubicBezTo>
                  <a:cubicBezTo>
                    <a:pt x="122" y="193"/>
                    <a:pt x="122" y="193"/>
                    <a:pt x="122" y="193"/>
                  </a:cubicBezTo>
                  <a:cubicBezTo>
                    <a:pt x="120" y="192"/>
                    <a:pt x="120" y="192"/>
                    <a:pt x="120" y="192"/>
                  </a:cubicBezTo>
                  <a:cubicBezTo>
                    <a:pt x="120" y="192"/>
                    <a:pt x="120" y="192"/>
                    <a:pt x="120" y="192"/>
                  </a:cubicBezTo>
                  <a:cubicBezTo>
                    <a:pt x="120" y="192"/>
                    <a:pt x="119" y="192"/>
                    <a:pt x="119" y="192"/>
                  </a:cubicBezTo>
                  <a:cubicBezTo>
                    <a:pt x="119" y="192"/>
                    <a:pt x="119" y="192"/>
                    <a:pt x="119" y="192"/>
                  </a:cubicBezTo>
                  <a:cubicBezTo>
                    <a:pt x="118" y="190"/>
                    <a:pt x="112" y="191"/>
                    <a:pt x="112" y="193"/>
                  </a:cubicBezTo>
                  <a:cubicBezTo>
                    <a:pt x="112" y="193"/>
                    <a:pt x="115" y="192"/>
                    <a:pt x="116" y="192"/>
                  </a:cubicBezTo>
                  <a:cubicBezTo>
                    <a:pt x="116" y="192"/>
                    <a:pt x="115" y="192"/>
                    <a:pt x="115" y="192"/>
                  </a:cubicBezTo>
                  <a:cubicBezTo>
                    <a:pt x="117" y="192"/>
                    <a:pt x="117" y="192"/>
                    <a:pt x="117" y="192"/>
                  </a:cubicBezTo>
                  <a:cubicBezTo>
                    <a:pt x="117" y="193"/>
                    <a:pt x="122" y="194"/>
                    <a:pt x="122" y="195"/>
                  </a:cubicBezTo>
                  <a:cubicBezTo>
                    <a:pt x="121" y="196"/>
                    <a:pt x="121" y="196"/>
                    <a:pt x="121" y="196"/>
                  </a:cubicBezTo>
                  <a:cubicBezTo>
                    <a:pt x="121" y="196"/>
                    <a:pt x="121" y="196"/>
                    <a:pt x="121" y="196"/>
                  </a:cubicBezTo>
                  <a:cubicBezTo>
                    <a:pt x="122" y="196"/>
                    <a:pt x="125" y="195"/>
                    <a:pt x="126" y="195"/>
                  </a:cubicBezTo>
                  <a:close/>
                  <a:moveTo>
                    <a:pt x="151" y="146"/>
                  </a:moveTo>
                  <a:cubicBezTo>
                    <a:pt x="151" y="146"/>
                    <a:pt x="151" y="146"/>
                    <a:pt x="151" y="146"/>
                  </a:cubicBezTo>
                  <a:moveTo>
                    <a:pt x="151" y="146"/>
                  </a:moveTo>
                  <a:cubicBezTo>
                    <a:pt x="151" y="146"/>
                    <a:pt x="150" y="146"/>
                    <a:pt x="150" y="146"/>
                  </a:cubicBezTo>
                  <a:cubicBezTo>
                    <a:pt x="151" y="146"/>
                    <a:pt x="151" y="146"/>
                    <a:pt x="151" y="146"/>
                  </a:cubicBezTo>
                  <a:cubicBezTo>
                    <a:pt x="150" y="146"/>
                    <a:pt x="150" y="146"/>
                    <a:pt x="150" y="146"/>
                  </a:cubicBezTo>
                  <a:cubicBezTo>
                    <a:pt x="151" y="145"/>
                    <a:pt x="151" y="145"/>
                    <a:pt x="150" y="145"/>
                  </a:cubicBezTo>
                  <a:cubicBezTo>
                    <a:pt x="150" y="144"/>
                    <a:pt x="150" y="146"/>
                    <a:pt x="149" y="146"/>
                  </a:cubicBezTo>
                  <a:cubicBezTo>
                    <a:pt x="149" y="145"/>
                    <a:pt x="150" y="144"/>
                    <a:pt x="150" y="143"/>
                  </a:cubicBezTo>
                  <a:cubicBezTo>
                    <a:pt x="150" y="142"/>
                    <a:pt x="151" y="140"/>
                    <a:pt x="149" y="143"/>
                  </a:cubicBezTo>
                  <a:cubicBezTo>
                    <a:pt x="149" y="143"/>
                    <a:pt x="147" y="148"/>
                    <a:pt x="147" y="148"/>
                  </a:cubicBezTo>
                  <a:cubicBezTo>
                    <a:pt x="147" y="148"/>
                    <a:pt x="147" y="148"/>
                    <a:pt x="147" y="148"/>
                  </a:cubicBezTo>
                  <a:cubicBezTo>
                    <a:pt x="147" y="148"/>
                    <a:pt x="145" y="150"/>
                    <a:pt x="146" y="150"/>
                  </a:cubicBezTo>
                  <a:cubicBezTo>
                    <a:pt x="146" y="150"/>
                    <a:pt x="150" y="150"/>
                    <a:pt x="151" y="150"/>
                  </a:cubicBezTo>
                  <a:cubicBezTo>
                    <a:pt x="150" y="150"/>
                    <a:pt x="150" y="150"/>
                    <a:pt x="150" y="150"/>
                  </a:cubicBezTo>
                  <a:cubicBezTo>
                    <a:pt x="151" y="150"/>
                    <a:pt x="151" y="150"/>
                    <a:pt x="151" y="150"/>
                  </a:cubicBezTo>
                  <a:cubicBezTo>
                    <a:pt x="151" y="151"/>
                    <a:pt x="152" y="150"/>
                    <a:pt x="151" y="150"/>
                  </a:cubicBezTo>
                  <a:cubicBezTo>
                    <a:pt x="151" y="150"/>
                    <a:pt x="152" y="150"/>
                    <a:pt x="152" y="150"/>
                  </a:cubicBezTo>
                  <a:cubicBezTo>
                    <a:pt x="152" y="150"/>
                    <a:pt x="152" y="151"/>
                    <a:pt x="151" y="151"/>
                  </a:cubicBezTo>
                  <a:cubicBezTo>
                    <a:pt x="152" y="151"/>
                    <a:pt x="153" y="149"/>
                    <a:pt x="153" y="150"/>
                  </a:cubicBezTo>
                  <a:cubicBezTo>
                    <a:pt x="154" y="150"/>
                    <a:pt x="153" y="151"/>
                    <a:pt x="153" y="151"/>
                  </a:cubicBezTo>
                  <a:cubicBezTo>
                    <a:pt x="154" y="151"/>
                    <a:pt x="154" y="151"/>
                    <a:pt x="154" y="151"/>
                  </a:cubicBezTo>
                  <a:cubicBezTo>
                    <a:pt x="152" y="152"/>
                    <a:pt x="156" y="152"/>
                    <a:pt x="155" y="151"/>
                  </a:cubicBezTo>
                  <a:cubicBezTo>
                    <a:pt x="155" y="151"/>
                    <a:pt x="155" y="150"/>
                    <a:pt x="155" y="150"/>
                  </a:cubicBezTo>
                  <a:cubicBezTo>
                    <a:pt x="154" y="150"/>
                    <a:pt x="154" y="150"/>
                    <a:pt x="154" y="150"/>
                  </a:cubicBezTo>
                  <a:cubicBezTo>
                    <a:pt x="154" y="150"/>
                    <a:pt x="154" y="150"/>
                    <a:pt x="154" y="149"/>
                  </a:cubicBezTo>
                  <a:cubicBezTo>
                    <a:pt x="155" y="149"/>
                    <a:pt x="153" y="149"/>
                    <a:pt x="153" y="149"/>
                  </a:cubicBezTo>
                  <a:cubicBezTo>
                    <a:pt x="153" y="149"/>
                    <a:pt x="153" y="149"/>
                    <a:pt x="153" y="149"/>
                  </a:cubicBezTo>
                  <a:cubicBezTo>
                    <a:pt x="153" y="149"/>
                    <a:pt x="154" y="149"/>
                    <a:pt x="154" y="149"/>
                  </a:cubicBezTo>
                  <a:cubicBezTo>
                    <a:pt x="154" y="148"/>
                    <a:pt x="154" y="148"/>
                    <a:pt x="154" y="148"/>
                  </a:cubicBezTo>
                  <a:cubicBezTo>
                    <a:pt x="154" y="148"/>
                    <a:pt x="154" y="148"/>
                    <a:pt x="154" y="148"/>
                  </a:cubicBezTo>
                  <a:cubicBezTo>
                    <a:pt x="154" y="148"/>
                    <a:pt x="154" y="148"/>
                    <a:pt x="153" y="148"/>
                  </a:cubicBezTo>
                  <a:cubicBezTo>
                    <a:pt x="153" y="148"/>
                    <a:pt x="154" y="147"/>
                    <a:pt x="154" y="147"/>
                  </a:cubicBezTo>
                  <a:cubicBezTo>
                    <a:pt x="153" y="146"/>
                    <a:pt x="153" y="146"/>
                    <a:pt x="152" y="147"/>
                  </a:cubicBezTo>
                  <a:cubicBezTo>
                    <a:pt x="152" y="146"/>
                    <a:pt x="152" y="146"/>
                    <a:pt x="152" y="146"/>
                  </a:cubicBezTo>
                  <a:cubicBezTo>
                    <a:pt x="152" y="146"/>
                    <a:pt x="152" y="146"/>
                    <a:pt x="152" y="146"/>
                  </a:cubicBezTo>
                  <a:cubicBezTo>
                    <a:pt x="152" y="146"/>
                    <a:pt x="152" y="146"/>
                    <a:pt x="152" y="146"/>
                  </a:cubicBezTo>
                  <a:cubicBezTo>
                    <a:pt x="151" y="147"/>
                    <a:pt x="151" y="147"/>
                    <a:pt x="151" y="147"/>
                  </a:cubicBezTo>
                  <a:cubicBezTo>
                    <a:pt x="152" y="147"/>
                    <a:pt x="151" y="146"/>
                    <a:pt x="151" y="146"/>
                  </a:cubicBezTo>
                  <a:close/>
                  <a:moveTo>
                    <a:pt x="103" y="68"/>
                  </a:moveTo>
                  <a:cubicBezTo>
                    <a:pt x="104" y="68"/>
                    <a:pt x="107" y="71"/>
                    <a:pt x="106" y="68"/>
                  </a:cubicBezTo>
                  <a:cubicBezTo>
                    <a:pt x="106" y="68"/>
                    <a:pt x="106" y="68"/>
                    <a:pt x="106" y="68"/>
                  </a:cubicBezTo>
                  <a:cubicBezTo>
                    <a:pt x="107" y="67"/>
                    <a:pt x="107" y="67"/>
                    <a:pt x="107" y="67"/>
                  </a:cubicBezTo>
                  <a:cubicBezTo>
                    <a:pt x="107" y="68"/>
                    <a:pt x="106" y="69"/>
                    <a:pt x="107" y="69"/>
                  </a:cubicBezTo>
                  <a:cubicBezTo>
                    <a:pt x="108" y="70"/>
                    <a:pt x="109" y="69"/>
                    <a:pt x="109" y="69"/>
                  </a:cubicBezTo>
                  <a:cubicBezTo>
                    <a:pt x="109" y="69"/>
                    <a:pt x="109" y="69"/>
                    <a:pt x="109" y="69"/>
                  </a:cubicBezTo>
                  <a:cubicBezTo>
                    <a:pt x="109" y="69"/>
                    <a:pt x="111" y="70"/>
                    <a:pt x="111" y="69"/>
                  </a:cubicBezTo>
                  <a:cubicBezTo>
                    <a:pt x="111" y="69"/>
                    <a:pt x="111" y="69"/>
                    <a:pt x="111" y="69"/>
                  </a:cubicBezTo>
                  <a:cubicBezTo>
                    <a:pt x="111" y="69"/>
                    <a:pt x="114" y="69"/>
                    <a:pt x="113" y="68"/>
                  </a:cubicBezTo>
                  <a:cubicBezTo>
                    <a:pt x="114" y="68"/>
                    <a:pt x="114" y="70"/>
                    <a:pt x="115" y="69"/>
                  </a:cubicBezTo>
                  <a:cubicBezTo>
                    <a:pt x="115" y="70"/>
                    <a:pt x="116" y="69"/>
                    <a:pt x="116" y="69"/>
                  </a:cubicBezTo>
                  <a:cubicBezTo>
                    <a:pt x="118" y="68"/>
                    <a:pt x="116" y="68"/>
                    <a:pt x="118" y="68"/>
                  </a:cubicBezTo>
                  <a:cubicBezTo>
                    <a:pt x="118" y="68"/>
                    <a:pt x="118" y="65"/>
                    <a:pt x="119" y="65"/>
                  </a:cubicBezTo>
                  <a:cubicBezTo>
                    <a:pt x="119" y="64"/>
                    <a:pt x="118" y="65"/>
                    <a:pt x="118" y="64"/>
                  </a:cubicBezTo>
                  <a:cubicBezTo>
                    <a:pt x="118" y="64"/>
                    <a:pt x="118" y="64"/>
                    <a:pt x="118" y="64"/>
                  </a:cubicBezTo>
                  <a:cubicBezTo>
                    <a:pt x="118" y="63"/>
                    <a:pt x="110" y="63"/>
                    <a:pt x="110" y="64"/>
                  </a:cubicBezTo>
                  <a:cubicBezTo>
                    <a:pt x="110" y="65"/>
                    <a:pt x="110" y="65"/>
                    <a:pt x="110" y="65"/>
                  </a:cubicBezTo>
                  <a:cubicBezTo>
                    <a:pt x="109" y="65"/>
                    <a:pt x="109" y="65"/>
                    <a:pt x="109" y="65"/>
                  </a:cubicBezTo>
                  <a:cubicBezTo>
                    <a:pt x="109" y="65"/>
                    <a:pt x="109" y="65"/>
                    <a:pt x="109" y="65"/>
                  </a:cubicBezTo>
                  <a:cubicBezTo>
                    <a:pt x="109" y="63"/>
                    <a:pt x="109" y="64"/>
                    <a:pt x="108" y="65"/>
                  </a:cubicBezTo>
                  <a:cubicBezTo>
                    <a:pt x="108" y="64"/>
                    <a:pt x="106" y="64"/>
                    <a:pt x="105" y="64"/>
                  </a:cubicBezTo>
                  <a:cubicBezTo>
                    <a:pt x="105" y="63"/>
                    <a:pt x="106" y="64"/>
                    <a:pt x="106" y="63"/>
                  </a:cubicBezTo>
                  <a:cubicBezTo>
                    <a:pt x="105" y="62"/>
                    <a:pt x="105" y="62"/>
                    <a:pt x="105" y="62"/>
                  </a:cubicBezTo>
                  <a:cubicBezTo>
                    <a:pt x="105" y="63"/>
                    <a:pt x="105" y="63"/>
                    <a:pt x="105" y="63"/>
                  </a:cubicBezTo>
                  <a:cubicBezTo>
                    <a:pt x="105" y="62"/>
                    <a:pt x="105" y="61"/>
                    <a:pt x="104" y="62"/>
                  </a:cubicBezTo>
                  <a:cubicBezTo>
                    <a:pt x="104" y="61"/>
                    <a:pt x="103" y="63"/>
                    <a:pt x="103" y="63"/>
                  </a:cubicBezTo>
                  <a:cubicBezTo>
                    <a:pt x="103" y="62"/>
                    <a:pt x="103" y="62"/>
                    <a:pt x="104" y="61"/>
                  </a:cubicBezTo>
                  <a:cubicBezTo>
                    <a:pt x="104" y="61"/>
                    <a:pt x="104" y="61"/>
                    <a:pt x="104" y="61"/>
                  </a:cubicBezTo>
                  <a:cubicBezTo>
                    <a:pt x="104" y="61"/>
                    <a:pt x="104" y="61"/>
                    <a:pt x="104" y="61"/>
                  </a:cubicBezTo>
                  <a:cubicBezTo>
                    <a:pt x="103" y="61"/>
                    <a:pt x="103" y="61"/>
                    <a:pt x="103" y="61"/>
                  </a:cubicBezTo>
                  <a:cubicBezTo>
                    <a:pt x="102" y="60"/>
                    <a:pt x="102" y="60"/>
                    <a:pt x="102" y="60"/>
                  </a:cubicBezTo>
                  <a:cubicBezTo>
                    <a:pt x="103" y="60"/>
                    <a:pt x="106" y="61"/>
                    <a:pt x="106" y="60"/>
                  </a:cubicBezTo>
                  <a:cubicBezTo>
                    <a:pt x="105" y="58"/>
                    <a:pt x="102" y="61"/>
                    <a:pt x="103" y="58"/>
                  </a:cubicBezTo>
                  <a:cubicBezTo>
                    <a:pt x="103" y="58"/>
                    <a:pt x="100" y="59"/>
                    <a:pt x="100" y="59"/>
                  </a:cubicBezTo>
                  <a:cubicBezTo>
                    <a:pt x="99" y="58"/>
                    <a:pt x="100" y="55"/>
                    <a:pt x="96" y="56"/>
                  </a:cubicBezTo>
                  <a:cubicBezTo>
                    <a:pt x="96" y="56"/>
                    <a:pt x="96" y="56"/>
                    <a:pt x="95" y="56"/>
                  </a:cubicBezTo>
                  <a:cubicBezTo>
                    <a:pt x="96" y="57"/>
                    <a:pt x="96" y="57"/>
                    <a:pt x="96" y="57"/>
                  </a:cubicBezTo>
                  <a:cubicBezTo>
                    <a:pt x="96" y="57"/>
                    <a:pt x="95" y="58"/>
                    <a:pt x="96" y="58"/>
                  </a:cubicBezTo>
                  <a:cubicBezTo>
                    <a:pt x="96" y="58"/>
                    <a:pt x="97" y="59"/>
                    <a:pt x="97" y="58"/>
                  </a:cubicBezTo>
                  <a:cubicBezTo>
                    <a:pt x="97" y="60"/>
                    <a:pt x="97" y="60"/>
                    <a:pt x="97" y="60"/>
                  </a:cubicBezTo>
                  <a:cubicBezTo>
                    <a:pt x="97" y="59"/>
                    <a:pt x="98" y="59"/>
                    <a:pt x="98" y="60"/>
                  </a:cubicBezTo>
                  <a:cubicBezTo>
                    <a:pt x="97" y="59"/>
                    <a:pt x="98" y="61"/>
                    <a:pt x="98" y="60"/>
                  </a:cubicBezTo>
                  <a:cubicBezTo>
                    <a:pt x="98" y="60"/>
                    <a:pt x="99" y="60"/>
                    <a:pt x="100" y="60"/>
                  </a:cubicBezTo>
                  <a:cubicBezTo>
                    <a:pt x="101" y="63"/>
                    <a:pt x="103" y="66"/>
                    <a:pt x="103" y="68"/>
                  </a:cubicBezTo>
                  <a:cubicBezTo>
                    <a:pt x="103" y="69"/>
                    <a:pt x="104" y="68"/>
                    <a:pt x="103" y="68"/>
                  </a:cubicBezTo>
                  <a:close/>
                  <a:moveTo>
                    <a:pt x="103" y="68"/>
                  </a:moveTo>
                  <a:cubicBezTo>
                    <a:pt x="103" y="68"/>
                    <a:pt x="103" y="68"/>
                    <a:pt x="103" y="68"/>
                  </a:cubicBezTo>
                  <a:moveTo>
                    <a:pt x="88" y="62"/>
                  </a:moveTo>
                  <a:cubicBezTo>
                    <a:pt x="89" y="62"/>
                    <a:pt x="86" y="62"/>
                    <a:pt x="86" y="62"/>
                  </a:cubicBezTo>
                  <a:cubicBezTo>
                    <a:pt x="87" y="62"/>
                    <a:pt x="87" y="62"/>
                    <a:pt x="87" y="62"/>
                  </a:cubicBezTo>
                  <a:cubicBezTo>
                    <a:pt x="87" y="62"/>
                    <a:pt x="87" y="62"/>
                    <a:pt x="87" y="63"/>
                  </a:cubicBezTo>
                  <a:cubicBezTo>
                    <a:pt x="87" y="63"/>
                    <a:pt x="88" y="63"/>
                    <a:pt x="88" y="63"/>
                  </a:cubicBezTo>
                  <a:cubicBezTo>
                    <a:pt x="89" y="63"/>
                    <a:pt x="89" y="63"/>
                    <a:pt x="89" y="63"/>
                  </a:cubicBezTo>
                  <a:cubicBezTo>
                    <a:pt x="89" y="63"/>
                    <a:pt x="88" y="64"/>
                    <a:pt x="88" y="64"/>
                  </a:cubicBezTo>
                  <a:cubicBezTo>
                    <a:pt x="86" y="65"/>
                    <a:pt x="92" y="63"/>
                    <a:pt x="92" y="63"/>
                  </a:cubicBezTo>
                  <a:cubicBezTo>
                    <a:pt x="91" y="64"/>
                    <a:pt x="91" y="64"/>
                    <a:pt x="91" y="64"/>
                  </a:cubicBezTo>
                  <a:cubicBezTo>
                    <a:pt x="91" y="65"/>
                    <a:pt x="91" y="65"/>
                    <a:pt x="91" y="65"/>
                  </a:cubicBezTo>
                  <a:cubicBezTo>
                    <a:pt x="90" y="65"/>
                    <a:pt x="90" y="65"/>
                    <a:pt x="90" y="65"/>
                  </a:cubicBezTo>
                  <a:cubicBezTo>
                    <a:pt x="91" y="65"/>
                    <a:pt x="91" y="68"/>
                    <a:pt x="92" y="66"/>
                  </a:cubicBezTo>
                  <a:cubicBezTo>
                    <a:pt x="92" y="67"/>
                    <a:pt x="92" y="67"/>
                    <a:pt x="93" y="67"/>
                  </a:cubicBezTo>
                  <a:cubicBezTo>
                    <a:pt x="94" y="68"/>
                    <a:pt x="94" y="66"/>
                    <a:pt x="94" y="66"/>
                  </a:cubicBezTo>
                  <a:cubicBezTo>
                    <a:pt x="94" y="66"/>
                    <a:pt x="94" y="66"/>
                    <a:pt x="94" y="66"/>
                  </a:cubicBezTo>
                  <a:cubicBezTo>
                    <a:pt x="95" y="65"/>
                    <a:pt x="93" y="65"/>
                    <a:pt x="94" y="65"/>
                  </a:cubicBezTo>
                  <a:cubicBezTo>
                    <a:pt x="94" y="65"/>
                    <a:pt x="94" y="65"/>
                    <a:pt x="94" y="65"/>
                  </a:cubicBezTo>
                  <a:cubicBezTo>
                    <a:pt x="94" y="65"/>
                    <a:pt x="94" y="65"/>
                    <a:pt x="94" y="65"/>
                  </a:cubicBezTo>
                  <a:cubicBezTo>
                    <a:pt x="94" y="65"/>
                    <a:pt x="94" y="65"/>
                    <a:pt x="94" y="65"/>
                  </a:cubicBezTo>
                  <a:cubicBezTo>
                    <a:pt x="94" y="64"/>
                    <a:pt x="94" y="64"/>
                    <a:pt x="94" y="64"/>
                  </a:cubicBezTo>
                  <a:cubicBezTo>
                    <a:pt x="94" y="64"/>
                    <a:pt x="94" y="64"/>
                    <a:pt x="94" y="64"/>
                  </a:cubicBezTo>
                  <a:cubicBezTo>
                    <a:pt x="94" y="64"/>
                    <a:pt x="94" y="64"/>
                    <a:pt x="94" y="64"/>
                  </a:cubicBezTo>
                  <a:cubicBezTo>
                    <a:pt x="95" y="65"/>
                    <a:pt x="95" y="65"/>
                    <a:pt x="95" y="65"/>
                  </a:cubicBezTo>
                  <a:cubicBezTo>
                    <a:pt x="95" y="64"/>
                    <a:pt x="95" y="63"/>
                    <a:pt x="94" y="63"/>
                  </a:cubicBezTo>
                  <a:cubicBezTo>
                    <a:pt x="95" y="62"/>
                    <a:pt x="94" y="58"/>
                    <a:pt x="93" y="58"/>
                  </a:cubicBezTo>
                  <a:cubicBezTo>
                    <a:pt x="93" y="59"/>
                    <a:pt x="93" y="59"/>
                    <a:pt x="93" y="59"/>
                  </a:cubicBezTo>
                  <a:cubicBezTo>
                    <a:pt x="92" y="58"/>
                    <a:pt x="92" y="58"/>
                    <a:pt x="92" y="58"/>
                  </a:cubicBezTo>
                  <a:cubicBezTo>
                    <a:pt x="92" y="57"/>
                    <a:pt x="88" y="60"/>
                    <a:pt x="91" y="60"/>
                  </a:cubicBezTo>
                  <a:cubicBezTo>
                    <a:pt x="91" y="60"/>
                    <a:pt x="91" y="60"/>
                    <a:pt x="91" y="60"/>
                  </a:cubicBezTo>
                  <a:cubicBezTo>
                    <a:pt x="91" y="60"/>
                    <a:pt x="91" y="60"/>
                    <a:pt x="91" y="60"/>
                  </a:cubicBezTo>
                  <a:cubicBezTo>
                    <a:pt x="91" y="61"/>
                    <a:pt x="91" y="61"/>
                    <a:pt x="92" y="61"/>
                  </a:cubicBezTo>
                  <a:cubicBezTo>
                    <a:pt x="91" y="61"/>
                    <a:pt x="91" y="61"/>
                    <a:pt x="92" y="62"/>
                  </a:cubicBezTo>
                  <a:cubicBezTo>
                    <a:pt x="91" y="62"/>
                    <a:pt x="91" y="62"/>
                    <a:pt x="91" y="62"/>
                  </a:cubicBezTo>
                  <a:cubicBezTo>
                    <a:pt x="90" y="59"/>
                    <a:pt x="87" y="60"/>
                    <a:pt x="89" y="60"/>
                  </a:cubicBezTo>
                  <a:cubicBezTo>
                    <a:pt x="89" y="61"/>
                    <a:pt x="88" y="62"/>
                    <a:pt x="89" y="62"/>
                  </a:cubicBezTo>
                  <a:cubicBezTo>
                    <a:pt x="89" y="62"/>
                    <a:pt x="89" y="63"/>
                    <a:pt x="90" y="63"/>
                  </a:cubicBezTo>
                  <a:cubicBezTo>
                    <a:pt x="90" y="63"/>
                    <a:pt x="90" y="63"/>
                    <a:pt x="90" y="63"/>
                  </a:cubicBezTo>
                  <a:cubicBezTo>
                    <a:pt x="90" y="63"/>
                    <a:pt x="89" y="62"/>
                    <a:pt x="88" y="62"/>
                  </a:cubicBezTo>
                  <a:close/>
                  <a:moveTo>
                    <a:pt x="91" y="60"/>
                  </a:moveTo>
                  <a:cubicBezTo>
                    <a:pt x="91" y="60"/>
                    <a:pt x="91" y="60"/>
                    <a:pt x="91" y="60"/>
                  </a:cubicBezTo>
                  <a:moveTo>
                    <a:pt x="96" y="78"/>
                  </a:moveTo>
                  <a:cubicBezTo>
                    <a:pt x="95" y="78"/>
                    <a:pt x="95" y="78"/>
                    <a:pt x="95" y="78"/>
                  </a:cubicBezTo>
                  <a:cubicBezTo>
                    <a:pt x="95" y="78"/>
                    <a:pt x="95" y="75"/>
                    <a:pt x="93" y="77"/>
                  </a:cubicBezTo>
                  <a:cubicBezTo>
                    <a:pt x="93" y="76"/>
                    <a:pt x="95" y="74"/>
                    <a:pt x="95" y="74"/>
                  </a:cubicBezTo>
                  <a:cubicBezTo>
                    <a:pt x="95" y="73"/>
                    <a:pt x="93" y="72"/>
                    <a:pt x="92" y="73"/>
                  </a:cubicBezTo>
                  <a:cubicBezTo>
                    <a:pt x="92" y="72"/>
                    <a:pt x="91" y="72"/>
                    <a:pt x="91" y="72"/>
                  </a:cubicBezTo>
                  <a:cubicBezTo>
                    <a:pt x="91" y="73"/>
                    <a:pt x="89" y="73"/>
                    <a:pt x="91" y="74"/>
                  </a:cubicBezTo>
                  <a:cubicBezTo>
                    <a:pt x="90" y="75"/>
                    <a:pt x="90" y="75"/>
                    <a:pt x="89" y="75"/>
                  </a:cubicBezTo>
                  <a:cubicBezTo>
                    <a:pt x="91" y="74"/>
                    <a:pt x="91" y="75"/>
                    <a:pt x="92" y="76"/>
                  </a:cubicBezTo>
                  <a:cubicBezTo>
                    <a:pt x="90" y="77"/>
                    <a:pt x="86" y="79"/>
                    <a:pt x="89" y="80"/>
                  </a:cubicBezTo>
                  <a:cubicBezTo>
                    <a:pt x="90" y="79"/>
                    <a:pt x="92" y="83"/>
                    <a:pt x="92" y="84"/>
                  </a:cubicBezTo>
                  <a:cubicBezTo>
                    <a:pt x="94" y="82"/>
                    <a:pt x="94" y="82"/>
                    <a:pt x="94" y="82"/>
                  </a:cubicBezTo>
                  <a:cubicBezTo>
                    <a:pt x="93" y="83"/>
                    <a:pt x="95" y="82"/>
                    <a:pt x="96" y="82"/>
                  </a:cubicBezTo>
                  <a:cubicBezTo>
                    <a:pt x="96" y="81"/>
                    <a:pt x="96" y="81"/>
                    <a:pt x="96" y="81"/>
                  </a:cubicBezTo>
                  <a:cubicBezTo>
                    <a:pt x="96" y="81"/>
                    <a:pt x="96" y="81"/>
                    <a:pt x="96" y="81"/>
                  </a:cubicBezTo>
                  <a:cubicBezTo>
                    <a:pt x="96" y="79"/>
                    <a:pt x="96" y="79"/>
                    <a:pt x="96" y="79"/>
                  </a:cubicBezTo>
                  <a:cubicBezTo>
                    <a:pt x="96" y="79"/>
                    <a:pt x="96" y="78"/>
                    <a:pt x="96" y="78"/>
                  </a:cubicBezTo>
                  <a:close/>
                  <a:moveTo>
                    <a:pt x="88" y="90"/>
                  </a:moveTo>
                  <a:cubicBezTo>
                    <a:pt x="89" y="91"/>
                    <a:pt x="89" y="91"/>
                    <a:pt x="89" y="91"/>
                  </a:cubicBezTo>
                  <a:cubicBezTo>
                    <a:pt x="89" y="90"/>
                    <a:pt x="89" y="90"/>
                    <a:pt x="89" y="90"/>
                  </a:cubicBezTo>
                  <a:cubicBezTo>
                    <a:pt x="89" y="90"/>
                    <a:pt x="90" y="90"/>
                    <a:pt x="90" y="91"/>
                  </a:cubicBezTo>
                  <a:cubicBezTo>
                    <a:pt x="91" y="90"/>
                    <a:pt x="91" y="90"/>
                    <a:pt x="90" y="89"/>
                  </a:cubicBezTo>
                  <a:cubicBezTo>
                    <a:pt x="90" y="89"/>
                    <a:pt x="90" y="89"/>
                    <a:pt x="90" y="89"/>
                  </a:cubicBezTo>
                  <a:cubicBezTo>
                    <a:pt x="90" y="88"/>
                    <a:pt x="88" y="88"/>
                    <a:pt x="87" y="86"/>
                  </a:cubicBezTo>
                  <a:cubicBezTo>
                    <a:pt x="87" y="87"/>
                    <a:pt x="87" y="87"/>
                    <a:pt x="87" y="87"/>
                  </a:cubicBezTo>
                  <a:cubicBezTo>
                    <a:pt x="85" y="87"/>
                    <a:pt x="82" y="77"/>
                    <a:pt x="81" y="76"/>
                  </a:cubicBezTo>
                  <a:cubicBezTo>
                    <a:pt x="80" y="76"/>
                    <a:pt x="82" y="82"/>
                    <a:pt x="81" y="83"/>
                  </a:cubicBezTo>
                  <a:cubicBezTo>
                    <a:pt x="78" y="77"/>
                    <a:pt x="78" y="77"/>
                    <a:pt x="78" y="77"/>
                  </a:cubicBezTo>
                  <a:cubicBezTo>
                    <a:pt x="77" y="77"/>
                    <a:pt x="77" y="77"/>
                    <a:pt x="77" y="77"/>
                  </a:cubicBezTo>
                  <a:cubicBezTo>
                    <a:pt x="78" y="79"/>
                    <a:pt x="78" y="79"/>
                    <a:pt x="78" y="79"/>
                  </a:cubicBezTo>
                  <a:cubicBezTo>
                    <a:pt x="79" y="80"/>
                    <a:pt x="75" y="78"/>
                    <a:pt x="75" y="78"/>
                  </a:cubicBezTo>
                  <a:cubicBezTo>
                    <a:pt x="73" y="78"/>
                    <a:pt x="72" y="78"/>
                    <a:pt x="71" y="78"/>
                  </a:cubicBezTo>
                  <a:cubicBezTo>
                    <a:pt x="69" y="78"/>
                    <a:pt x="70" y="75"/>
                    <a:pt x="68" y="78"/>
                  </a:cubicBezTo>
                  <a:cubicBezTo>
                    <a:pt x="67" y="79"/>
                    <a:pt x="66" y="82"/>
                    <a:pt x="67" y="82"/>
                  </a:cubicBezTo>
                  <a:cubicBezTo>
                    <a:pt x="67" y="83"/>
                    <a:pt x="67" y="84"/>
                    <a:pt x="68" y="84"/>
                  </a:cubicBezTo>
                  <a:cubicBezTo>
                    <a:pt x="68" y="83"/>
                    <a:pt x="68" y="83"/>
                    <a:pt x="68" y="83"/>
                  </a:cubicBezTo>
                  <a:cubicBezTo>
                    <a:pt x="69" y="83"/>
                    <a:pt x="70" y="83"/>
                    <a:pt x="71" y="83"/>
                  </a:cubicBezTo>
                  <a:cubicBezTo>
                    <a:pt x="70" y="84"/>
                    <a:pt x="65" y="85"/>
                    <a:pt x="68" y="87"/>
                  </a:cubicBezTo>
                  <a:cubicBezTo>
                    <a:pt x="68" y="86"/>
                    <a:pt x="75" y="88"/>
                    <a:pt x="76" y="88"/>
                  </a:cubicBezTo>
                  <a:cubicBezTo>
                    <a:pt x="76" y="88"/>
                    <a:pt x="72" y="92"/>
                    <a:pt x="72" y="92"/>
                  </a:cubicBezTo>
                  <a:cubicBezTo>
                    <a:pt x="73" y="94"/>
                    <a:pt x="76" y="91"/>
                    <a:pt x="74" y="95"/>
                  </a:cubicBezTo>
                  <a:cubicBezTo>
                    <a:pt x="73" y="95"/>
                    <a:pt x="78" y="95"/>
                    <a:pt x="76" y="95"/>
                  </a:cubicBezTo>
                  <a:cubicBezTo>
                    <a:pt x="76" y="95"/>
                    <a:pt x="76" y="95"/>
                    <a:pt x="76" y="95"/>
                  </a:cubicBezTo>
                  <a:cubicBezTo>
                    <a:pt x="77" y="95"/>
                    <a:pt x="77" y="95"/>
                    <a:pt x="77" y="95"/>
                  </a:cubicBezTo>
                  <a:cubicBezTo>
                    <a:pt x="77" y="95"/>
                    <a:pt x="77" y="95"/>
                    <a:pt x="77" y="95"/>
                  </a:cubicBezTo>
                  <a:cubicBezTo>
                    <a:pt x="77" y="95"/>
                    <a:pt x="83" y="92"/>
                    <a:pt x="83" y="92"/>
                  </a:cubicBezTo>
                  <a:cubicBezTo>
                    <a:pt x="84" y="92"/>
                    <a:pt x="85" y="94"/>
                    <a:pt x="86" y="94"/>
                  </a:cubicBezTo>
                  <a:cubicBezTo>
                    <a:pt x="87" y="94"/>
                    <a:pt x="91" y="93"/>
                    <a:pt x="89" y="92"/>
                  </a:cubicBezTo>
                  <a:cubicBezTo>
                    <a:pt x="87" y="91"/>
                    <a:pt x="89" y="91"/>
                    <a:pt x="87" y="93"/>
                  </a:cubicBezTo>
                  <a:cubicBezTo>
                    <a:pt x="87" y="92"/>
                    <a:pt x="87" y="91"/>
                    <a:pt x="87" y="91"/>
                  </a:cubicBezTo>
                  <a:cubicBezTo>
                    <a:pt x="87" y="92"/>
                    <a:pt x="88" y="90"/>
                    <a:pt x="88" y="90"/>
                  </a:cubicBezTo>
                  <a:close/>
                  <a:moveTo>
                    <a:pt x="130" y="84"/>
                  </a:moveTo>
                  <a:cubicBezTo>
                    <a:pt x="130" y="84"/>
                    <a:pt x="130" y="83"/>
                    <a:pt x="130" y="85"/>
                  </a:cubicBezTo>
                  <a:cubicBezTo>
                    <a:pt x="129" y="85"/>
                    <a:pt x="129" y="85"/>
                    <a:pt x="129" y="85"/>
                  </a:cubicBezTo>
                  <a:cubicBezTo>
                    <a:pt x="129" y="85"/>
                    <a:pt x="129" y="85"/>
                    <a:pt x="129" y="85"/>
                  </a:cubicBezTo>
                  <a:cubicBezTo>
                    <a:pt x="130" y="85"/>
                    <a:pt x="129" y="86"/>
                    <a:pt x="129" y="86"/>
                  </a:cubicBezTo>
                  <a:cubicBezTo>
                    <a:pt x="130" y="86"/>
                    <a:pt x="130" y="86"/>
                    <a:pt x="130" y="86"/>
                  </a:cubicBezTo>
                  <a:cubicBezTo>
                    <a:pt x="130" y="86"/>
                    <a:pt x="129" y="87"/>
                    <a:pt x="130" y="87"/>
                  </a:cubicBezTo>
                  <a:cubicBezTo>
                    <a:pt x="130" y="87"/>
                    <a:pt x="130" y="87"/>
                    <a:pt x="130" y="87"/>
                  </a:cubicBezTo>
                  <a:cubicBezTo>
                    <a:pt x="130" y="87"/>
                    <a:pt x="130" y="88"/>
                    <a:pt x="130" y="88"/>
                  </a:cubicBezTo>
                  <a:cubicBezTo>
                    <a:pt x="130" y="87"/>
                    <a:pt x="131" y="87"/>
                    <a:pt x="132" y="86"/>
                  </a:cubicBezTo>
                  <a:cubicBezTo>
                    <a:pt x="132" y="86"/>
                    <a:pt x="132" y="86"/>
                    <a:pt x="132" y="87"/>
                  </a:cubicBezTo>
                  <a:cubicBezTo>
                    <a:pt x="133" y="85"/>
                    <a:pt x="134" y="88"/>
                    <a:pt x="134" y="88"/>
                  </a:cubicBezTo>
                  <a:cubicBezTo>
                    <a:pt x="133" y="88"/>
                    <a:pt x="132" y="89"/>
                    <a:pt x="132" y="89"/>
                  </a:cubicBezTo>
                  <a:cubicBezTo>
                    <a:pt x="132" y="89"/>
                    <a:pt x="132" y="89"/>
                    <a:pt x="132" y="89"/>
                  </a:cubicBezTo>
                  <a:cubicBezTo>
                    <a:pt x="132" y="89"/>
                    <a:pt x="134" y="88"/>
                    <a:pt x="133" y="89"/>
                  </a:cubicBezTo>
                  <a:cubicBezTo>
                    <a:pt x="133" y="89"/>
                    <a:pt x="133" y="90"/>
                    <a:pt x="133" y="90"/>
                  </a:cubicBezTo>
                  <a:cubicBezTo>
                    <a:pt x="133" y="90"/>
                    <a:pt x="133" y="90"/>
                    <a:pt x="133" y="90"/>
                  </a:cubicBezTo>
                  <a:cubicBezTo>
                    <a:pt x="136" y="90"/>
                    <a:pt x="136" y="89"/>
                    <a:pt x="132" y="91"/>
                  </a:cubicBezTo>
                  <a:cubicBezTo>
                    <a:pt x="134" y="92"/>
                    <a:pt x="138" y="92"/>
                    <a:pt x="134" y="92"/>
                  </a:cubicBezTo>
                  <a:cubicBezTo>
                    <a:pt x="134" y="93"/>
                    <a:pt x="134" y="93"/>
                    <a:pt x="134" y="93"/>
                  </a:cubicBezTo>
                  <a:cubicBezTo>
                    <a:pt x="134" y="93"/>
                    <a:pt x="134" y="93"/>
                    <a:pt x="135" y="93"/>
                  </a:cubicBezTo>
                  <a:cubicBezTo>
                    <a:pt x="134" y="94"/>
                    <a:pt x="135" y="93"/>
                    <a:pt x="134" y="94"/>
                  </a:cubicBezTo>
                  <a:cubicBezTo>
                    <a:pt x="135" y="94"/>
                    <a:pt x="135" y="94"/>
                    <a:pt x="135" y="94"/>
                  </a:cubicBezTo>
                  <a:cubicBezTo>
                    <a:pt x="134" y="94"/>
                    <a:pt x="134" y="94"/>
                    <a:pt x="134" y="94"/>
                  </a:cubicBezTo>
                  <a:cubicBezTo>
                    <a:pt x="133" y="94"/>
                    <a:pt x="133" y="94"/>
                    <a:pt x="133" y="94"/>
                  </a:cubicBezTo>
                  <a:cubicBezTo>
                    <a:pt x="133" y="94"/>
                    <a:pt x="134" y="94"/>
                    <a:pt x="134" y="94"/>
                  </a:cubicBezTo>
                  <a:cubicBezTo>
                    <a:pt x="133" y="94"/>
                    <a:pt x="133" y="94"/>
                    <a:pt x="133" y="94"/>
                  </a:cubicBezTo>
                  <a:cubicBezTo>
                    <a:pt x="133" y="95"/>
                    <a:pt x="133" y="95"/>
                    <a:pt x="133" y="95"/>
                  </a:cubicBezTo>
                  <a:cubicBezTo>
                    <a:pt x="134" y="95"/>
                    <a:pt x="135" y="96"/>
                    <a:pt x="136" y="95"/>
                  </a:cubicBezTo>
                  <a:cubicBezTo>
                    <a:pt x="136" y="96"/>
                    <a:pt x="135" y="95"/>
                    <a:pt x="135" y="96"/>
                  </a:cubicBezTo>
                  <a:cubicBezTo>
                    <a:pt x="135" y="96"/>
                    <a:pt x="135" y="96"/>
                    <a:pt x="135" y="96"/>
                  </a:cubicBezTo>
                  <a:cubicBezTo>
                    <a:pt x="135" y="96"/>
                    <a:pt x="135" y="96"/>
                    <a:pt x="135" y="96"/>
                  </a:cubicBezTo>
                  <a:cubicBezTo>
                    <a:pt x="136" y="95"/>
                    <a:pt x="136" y="96"/>
                    <a:pt x="136" y="97"/>
                  </a:cubicBezTo>
                  <a:cubicBezTo>
                    <a:pt x="136" y="96"/>
                    <a:pt x="136" y="96"/>
                    <a:pt x="136" y="96"/>
                  </a:cubicBezTo>
                  <a:cubicBezTo>
                    <a:pt x="137" y="97"/>
                    <a:pt x="137" y="97"/>
                    <a:pt x="137" y="97"/>
                  </a:cubicBezTo>
                  <a:cubicBezTo>
                    <a:pt x="137" y="97"/>
                    <a:pt x="137" y="97"/>
                    <a:pt x="137" y="97"/>
                  </a:cubicBezTo>
                  <a:cubicBezTo>
                    <a:pt x="137" y="98"/>
                    <a:pt x="137" y="98"/>
                    <a:pt x="137" y="98"/>
                  </a:cubicBezTo>
                  <a:cubicBezTo>
                    <a:pt x="137" y="97"/>
                    <a:pt x="137" y="97"/>
                    <a:pt x="137" y="97"/>
                  </a:cubicBezTo>
                  <a:cubicBezTo>
                    <a:pt x="138" y="96"/>
                    <a:pt x="138" y="97"/>
                    <a:pt x="138" y="97"/>
                  </a:cubicBezTo>
                  <a:cubicBezTo>
                    <a:pt x="138" y="97"/>
                    <a:pt x="138" y="97"/>
                    <a:pt x="138" y="97"/>
                  </a:cubicBezTo>
                  <a:cubicBezTo>
                    <a:pt x="139" y="96"/>
                    <a:pt x="138" y="98"/>
                    <a:pt x="138" y="98"/>
                  </a:cubicBezTo>
                  <a:cubicBezTo>
                    <a:pt x="139" y="98"/>
                    <a:pt x="139" y="98"/>
                    <a:pt x="139" y="98"/>
                  </a:cubicBezTo>
                  <a:cubicBezTo>
                    <a:pt x="139" y="98"/>
                    <a:pt x="140" y="100"/>
                    <a:pt x="140" y="100"/>
                  </a:cubicBezTo>
                  <a:cubicBezTo>
                    <a:pt x="142" y="98"/>
                    <a:pt x="140" y="100"/>
                    <a:pt x="140" y="101"/>
                  </a:cubicBezTo>
                  <a:cubicBezTo>
                    <a:pt x="141" y="101"/>
                    <a:pt x="141" y="101"/>
                    <a:pt x="141" y="101"/>
                  </a:cubicBezTo>
                  <a:cubicBezTo>
                    <a:pt x="141" y="101"/>
                    <a:pt x="141" y="101"/>
                    <a:pt x="141" y="101"/>
                  </a:cubicBezTo>
                  <a:cubicBezTo>
                    <a:pt x="141" y="101"/>
                    <a:pt x="141" y="101"/>
                    <a:pt x="141" y="100"/>
                  </a:cubicBezTo>
                  <a:cubicBezTo>
                    <a:pt x="141" y="101"/>
                    <a:pt x="141" y="101"/>
                    <a:pt x="141" y="102"/>
                  </a:cubicBezTo>
                  <a:cubicBezTo>
                    <a:pt x="142" y="101"/>
                    <a:pt x="142" y="101"/>
                    <a:pt x="142" y="101"/>
                  </a:cubicBezTo>
                  <a:cubicBezTo>
                    <a:pt x="142" y="101"/>
                    <a:pt x="142" y="101"/>
                    <a:pt x="142" y="101"/>
                  </a:cubicBezTo>
                  <a:cubicBezTo>
                    <a:pt x="142" y="101"/>
                    <a:pt x="142" y="100"/>
                    <a:pt x="142" y="100"/>
                  </a:cubicBezTo>
                  <a:cubicBezTo>
                    <a:pt x="143" y="101"/>
                    <a:pt x="143" y="101"/>
                    <a:pt x="143" y="101"/>
                  </a:cubicBezTo>
                  <a:cubicBezTo>
                    <a:pt x="143" y="101"/>
                    <a:pt x="144" y="102"/>
                    <a:pt x="143" y="102"/>
                  </a:cubicBezTo>
                  <a:cubicBezTo>
                    <a:pt x="143" y="102"/>
                    <a:pt x="141" y="103"/>
                    <a:pt x="141" y="103"/>
                  </a:cubicBezTo>
                  <a:cubicBezTo>
                    <a:pt x="141" y="103"/>
                    <a:pt x="143" y="104"/>
                    <a:pt x="142" y="104"/>
                  </a:cubicBezTo>
                  <a:cubicBezTo>
                    <a:pt x="141" y="105"/>
                    <a:pt x="141" y="105"/>
                    <a:pt x="141" y="105"/>
                  </a:cubicBezTo>
                  <a:cubicBezTo>
                    <a:pt x="140" y="105"/>
                    <a:pt x="141" y="104"/>
                    <a:pt x="140" y="105"/>
                  </a:cubicBezTo>
                  <a:cubicBezTo>
                    <a:pt x="141" y="106"/>
                    <a:pt x="141" y="106"/>
                    <a:pt x="141" y="106"/>
                  </a:cubicBezTo>
                  <a:cubicBezTo>
                    <a:pt x="140" y="106"/>
                    <a:pt x="140" y="106"/>
                    <a:pt x="140" y="106"/>
                  </a:cubicBezTo>
                  <a:cubicBezTo>
                    <a:pt x="141" y="106"/>
                    <a:pt x="141" y="107"/>
                    <a:pt x="140" y="107"/>
                  </a:cubicBezTo>
                  <a:cubicBezTo>
                    <a:pt x="140" y="107"/>
                    <a:pt x="140" y="107"/>
                    <a:pt x="140" y="107"/>
                  </a:cubicBezTo>
                  <a:cubicBezTo>
                    <a:pt x="140" y="107"/>
                    <a:pt x="140" y="107"/>
                    <a:pt x="140" y="107"/>
                  </a:cubicBezTo>
                  <a:cubicBezTo>
                    <a:pt x="139" y="106"/>
                    <a:pt x="139" y="106"/>
                    <a:pt x="139" y="106"/>
                  </a:cubicBezTo>
                  <a:cubicBezTo>
                    <a:pt x="139" y="107"/>
                    <a:pt x="139" y="107"/>
                    <a:pt x="139" y="107"/>
                  </a:cubicBezTo>
                  <a:cubicBezTo>
                    <a:pt x="139" y="106"/>
                    <a:pt x="138" y="106"/>
                    <a:pt x="139" y="105"/>
                  </a:cubicBezTo>
                  <a:cubicBezTo>
                    <a:pt x="138" y="105"/>
                    <a:pt x="137" y="104"/>
                    <a:pt x="139" y="104"/>
                  </a:cubicBezTo>
                  <a:cubicBezTo>
                    <a:pt x="139" y="104"/>
                    <a:pt x="139" y="104"/>
                    <a:pt x="139" y="104"/>
                  </a:cubicBezTo>
                  <a:cubicBezTo>
                    <a:pt x="138" y="104"/>
                    <a:pt x="138" y="104"/>
                    <a:pt x="137" y="104"/>
                  </a:cubicBezTo>
                  <a:cubicBezTo>
                    <a:pt x="136" y="102"/>
                    <a:pt x="136" y="102"/>
                    <a:pt x="136" y="102"/>
                  </a:cubicBezTo>
                  <a:cubicBezTo>
                    <a:pt x="136" y="102"/>
                    <a:pt x="136" y="102"/>
                    <a:pt x="136" y="102"/>
                  </a:cubicBezTo>
                  <a:cubicBezTo>
                    <a:pt x="136" y="102"/>
                    <a:pt x="136" y="103"/>
                    <a:pt x="136" y="102"/>
                  </a:cubicBezTo>
                  <a:cubicBezTo>
                    <a:pt x="136" y="102"/>
                    <a:pt x="136" y="102"/>
                    <a:pt x="136" y="102"/>
                  </a:cubicBezTo>
                  <a:cubicBezTo>
                    <a:pt x="135" y="102"/>
                    <a:pt x="135" y="102"/>
                    <a:pt x="135" y="102"/>
                  </a:cubicBezTo>
                  <a:cubicBezTo>
                    <a:pt x="136" y="103"/>
                    <a:pt x="134" y="102"/>
                    <a:pt x="135" y="102"/>
                  </a:cubicBezTo>
                  <a:cubicBezTo>
                    <a:pt x="135" y="103"/>
                    <a:pt x="135" y="103"/>
                    <a:pt x="135" y="104"/>
                  </a:cubicBezTo>
                  <a:cubicBezTo>
                    <a:pt x="135" y="104"/>
                    <a:pt x="135" y="104"/>
                    <a:pt x="134" y="104"/>
                  </a:cubicBezTo>
                  <a:cubicBezTo>
                    <a:pt x="135" y="105"/>
                    <a:pt x="135" y="105"/>
                    <a:pt x="135" y="105"/>
                  </a:cubicBezTo>
                  <a:cubicBezTo>
                    <a:pt x="135" y="105"/>
                    <a:pt x="135" y="105"/>
                    <a:pt x="135" y="105"/>
                  </a:cubicBezTo>
                  <a:cubicBezTo>
                    <a:pt x="135" y="105"/>
                    <a:pt x="135" y="105"/>
                    <a:pt x="135" y="105"/>
                  </a:cubicBezTo>
                  <a:cubicBezTo>
                    <a:pt x="136" y="105"/>
                    <a:pt x="135" y="105"/>
                    <a:pt x="135" y="106"/>
                  </a:cubicBezTo>
                  <a:cubicBezTo>
                    <a:pt x="136" y="106"/>
                    <a:pt x="136" y="106"/>
                    <a:pt x="136" y="106"/>
                  </a:cubicBezTo>
                  <a:cubicBezTo>
                    <a:pt x="136" y="106"/>
                    <a:pt x="136" y="106"/>
                    <a:pt x="136" y="106"/>
                  </a:cubicBezTo>
                  <a:cubicBezTo>
                    <a:pt x="136" y="106"/>
                    <a:pt x="136" y="107"/>
                    <a:pt x="136" y="108"/>
                  </a:cubicBezTo>
                  <a:cubicBezTo>
                    <a:pt x="136" y="107"/>
                    <a:pt x="136" y="107"/>
                    <a:pt x="136" y="107"/>
                  </a:cubicBezTo>
                  <a:cubicBezTo>
                    <a:pt x="137" y="107"/>
                    <a:pt x="137" y="108"/>
                    <a:pt x="137" y="108"/>
                  </a:cubicBezTo>
                  <a:cubicBezTo>
                    <a:pt x="137" y="107"/>
                    <a:pt x="137" y="107"/>
                    <a:pt x="137" y="107"/>
                  </a:cubicBezTo>
                  <a:cubicBezTo>
                    <a:pt x="138" y="108"/>
                    <a:pt x="138" y="111"/>
                    <a:pt x="139" y="111"/>
                  </a:cubicBezTo>
                  <a:cubicBezTo>
                    <a:pt x="139" y="111"/>
                    <a:pt x="140" y="113"/>
                    <a:pt x="140" y="112"/>
                  </a:cubicBezTo>
                  <a:cubicBezTo>
                    <a:pt x="139" y="112"/>
                    <a:pt x="139" y="112"/>
                    <a:pt x="139" y="112"/>
                  </a:cubicBezTo>
                  <a:cubicBezTo>
                    <a:pt x="139" y="112"/>
                    <a:pt x="139" y="113"/>
                    <a:pt x="139" y="112"/>
                  </a:cubicBezTo>
                  <a:cubicBezTo>
                    <a:pt x="138" y="112"/>
                    <a:pt x="139" y="114"/>
                    <a:pt x="138" y="113"/>
                  </a:cubicBezTo>
                  <a:cubicBezTo>
                    <a:pt x="138" y="114"/>
                    <a:pt x="138" y="114"/>
                    <a:pt x="138" y="114"/>
                  </a:cubicBezTo>
                  <a:cubicBezTo>
                    <a:pt x="138" y="114"/>
                    <a:pt x="137" y="113"/>
                    <a:pt x="137" y="113"/>
                  </a:cubicBezTo>
                  <a:cubicBezTo>
                    <a:pt x="137" y="114"/>
                    <a:pt x="137" y="114"/>
                    <a:pt x="137" y="114"/>
                  </a:cubicBezTo>
                  <a:cubicBezTo>
                    <a:pt x="136" y="113"/>
                    <a:pt x="135" y="112"/>
                    <a:pt x="135" y="111"/>
                  </a:cubicBezTo>
                  <a:cubicBezTo>
                    <a:pt x="135" y="112"/>
                    <a:pt x="135" y="112"/>
                    <a:pt x="135" y="112"/>
                  </a:cubicBezTo>
                  <a:cubicBezTo>
                    <a:pt x="134" y="111"/>
                    <a:pt x="134" y="111"/>
                    <a:pt x="133" y="111"/>
                  </a:cubicBezTo>
                  <a:cubicBezTo>
                    <a:pt x="134" y="113"/>
                    <a:pt x="136" y="113"/>
                    <a:pt x="137" y="115"/>
                  </a:cubicBezTo>
                  <a:cubicBezTo>
                    <a:pt x="135" y="116"/>
                    <a:pt x="134" y="116"/>
                    <a:pt x="132" y="115"/>
                  </a:cubicBezTo>
                  <a:cubicBezTo>
                    <a:pt x="134" y="115"/>
                    <a:pt x="131" y="113"/>
                    <a:pt x="131" y="113"/>
                  </a:cubicBezTo>
                  <a:cubicBezTo>
                    <a:pt x="129" y="112"/>
                    <a:pt x="129" y="112"/>
                    <a:pt x="129" y="112"/>
                  </a:cubicBezTo>
                  <a:cubicBezTo>
                    <a:pt x="130" y="111"/>
                    <a:pt x="130" y="112"/>
                    <a:pt x="129" y="111"/>
                  </a:cubicBezTo>
                  <a:cubicBezTo>
                    <a:pt x="129" y="111"/>
                    <a:pt x="129" y="111"/>
                    <a:pt x="129" y="111"/>
                  </a:cubicBezTo>
                  <a:cubicBezTo>
                    <a:pt x="129" y="111"/>
                    <a:pt x="127" y="109"/>
                    <a:pt x="127" y="109"/>
                  </a:cubicBezTo>
                  <a:cubicBezTo>
                    <a:pt x="127" y="109"/>
                    <a:pt x="127" y="109"/>
                    <a:pt x="127" y="109"/>
                  </a:cubicBezTo>
                  <a:cubicBezTo>
                    <a:pt x="127" y="109"/>
                    <a:pt x="127" y="109"/>
                    <a:pt x="127" y="109"/>
                  </a:cubicBezTo>
                  <a:cubicBezTo>
                    <a:pt x="126" y="109"/>
                    <a:pt x="126" y="109"/>
                    <a:pt x="126" y="109"/>
                  </a:cubicBezTo>
                  <a:cubicBezTo>
                    <a:pt x="126" y="109"/>
                    <a:pt x="126" y="109"/>
                    <a:pt x="126" y="109"/>
                  </a:cubicBezTo>
                  <a:cubicBezTo>
                    <a:pt x="126" y="109"/>
                    <a:pt x="124" y="108"/>
                    <a:pt x="124" y="109"/>
                  </a:cubicBezTo>
                  <a:cubicBezTo>
                    <a:pt x="123" y="109"/>
                    <a:pt x="123" y="109"/>
                    <a:pt x="123" y="109"/>
                  </a:cubicBezTo>
                  <a:cubicBezTo>
                    <a:pt x="122" y="110"/>
                    <a:pt x="122" y="108"/>
                    <a:pt x="122" y="108"/>
                  </a:cubicBezTo>
                  <a:cubicBezTo>
                    <a:pt x="123" y="106"/>
                    <a:pt x="125" y="106"/>
                    <a:pt x="127" y="106"/>
                  </a:cubicBezTo>
                  <a:cubicBezTo>
                    <a:pt x="124" y="103"/>
                    <a:pt x="129" y="101"/>
                    <a:pt x="128" y="98"/>
                  </a:cubicBezTo>
                  <a:cubicBezTo>
                    <a:pt x="128" y="97"/>
                    <a:pt x="125" y="93"/>
                    <a:pt x="125" y="94"/>
                  </a:cubicBezTo>
                  <a:cubicBezTo>
                    <a:pt x="125" y="94"/>
                    <a:pt x="122" y="95"/>
                    <a:pt x="123" y="94"/>
                  </a:cubicBezTo>
                  <a:cubicBezTo>
                    <a:pt x="123" y="93"/>
                    <a:pt x="123" y="93"/>
                    <a:pt x="124" y="93"/>
                  </a:cubicBezTo>
                  <a:cubicBezTo>
                    <a:pt x="125" y="91"/>
                    <a:pt x="121" y="91"/>
                    <a:pt x="123" y="90"/>
                  </a:cubicBezTo>
                  <a:cubicBezTo>
                    <a:pt x="121" y="91"/>
                    <a:pt x="120" y="87"/>
                    <a:pt x="119" y="87"/>
                  </a:cubicBezTo>
                  <a:cubicBezTo>
                    <a:pt x="120" y="87"/>
                    <a:pt x="117" y="90"/>
                    <a:pt x="117" y="90"/>
                  </a:cubicBezTo>
                  <a:cubicBezTo>
                    <a:pt x="117" y="90"/>
                    <a:pt x="119" y="90"/>
                    <a:pt x="119" y="91"/>
                  </a:cubicBezTo>
                  <a:cubicBezTo>
                    <a:pt x="118" y="91"/>
                    <a:pt x="118" y="91"/>
                    <a:pt x="118" y="91"/>
                  </a:cubicBezTo>
                  <a:cubicBezTo>
                    <a:pt x="118" y="91"/>
                    <a:pt x="112" y="88"/>
                    <a:pt x="110" y="89"/>
                  </a:cubicBezTo>
                  <a:cubicBezTo>
                    <a:pt x="111" y="89"/>
                    <a:pt x="111" y="89"/>
                    <a:pt x="111" y="89"/>
                  </a:cubicBezTo>
                  <a:cubicBezTo>
                    <a:pt x="111" y="89"/>
                    <a:pt x="108" y="89"/>
                    <a:pt x="110" y="88"/>
                  </a:cubicBezTo>
                  <a:cubicBezTo>
                    <a:pt x="109" y="88"/>
                    <a:pt x="107" y="88"/>
                    <a:pt x="107" y="88"/>
                  </a:cubicBezTo>
                  <a:cubicBezTo>
                    <a:pt x="108" y="88"/>
                    <a:pt x="108" y="88"/>
                    <a:pt x="108" y="88"/>
                  </a:cubicBezTo>
                  <a:cubicBezTo>
                    <a:pt x="107" y="88"/>
                    <a:pt x="105" y="87"/>
                    <a:pt x="105" y="86"/>
                  </a:cubicBezTo>
                  <a:cubicBezTo>
                    <a:pt x="107" y="84"/>
                    <a:pt x="107" y="87"/>
                    <a:pt x="108" y="85"/>
                  </a:cubicBezTo>
                  <a:cubicBezTo>
                    <a:pt x="106" y="84"/>
                    <a:pt x="104" y="83"/>
                    <a:pt x="105" y="80"/>
                  </a:cubicBezTo>
                  <a:cubicBezTo>
                    <a:pt x="105" y="78"/>
                    <a:pt x="108" y="69"/>
                    <a:pt x="111" y="73"/>
                  </a:cubicBezTo>
                  <a:cubicBezTo>
                    <a:pt x="112" y="73"/>
                    <a:pt x="112" y="73"/>
                    <a:pt x="112" y="73"/>
                  </a:cubicBezTo>
                  <a:cubicBezTo>
                    <a:pt x="111" y="74"/>
                    <a:pt x="111" y="74"/>
                    <a:pt x="110" y="75"/>
                  </a:cubicBezTo>
                  <a:cubicBezTo>
                    <a:pt x="109" y="77"/>
                    <a:pt x="109" y="82"/>
                    <a:pt x="112" y="84"/>
                  </a:cubicBezTo>
                  <a:cubicBezTo>
                    <a:pt x="112" y="83"/>
                    <a:pt x="109" y="79"/>
                    <a:pt x="112" y="80"/>
                  </a:cubicBezTo>
                  <a:cubicBezTo>
                    <a:pt x="112" y="80"/>
                    <a:pt x="110" y="79"/>
                    <a:pt x="111" y="78"/>
                  </a:cubicBezTo>
                  <a:cubicBezTo>
                    <a:pt x="110" y="78"/>
                    <a:pt x="110" y="77"/>
                    <a:pt x="112" y="77"/>
                  </a:cubicBezTo>
                  <a:cubicBezTo>
                    <a:pt x="111" y="76"/>
                    <a:pt x="111" y="76"/>
                    <a:pt x="111" y="76"/>
                  </a:cubicBezTo>
                  <a:cubicBezTo>
                    <a:pt x="111" y="76"/>
                    <a:pt x="112" y="76"/>
                    <a:pt x="113" y="76"/>
                  </a:cubicBezTo>
                  <a:cubicBezTo>
                    <a:pt x="112" y="76"/>
                    <a:pt x="111" y="74"/>
                    <a:pt x="112" y="75"/>
                  </a:cubicBezTo>
                  <a:cubicBezTo>
                    <a:pt x="112" y="75"/>
                    <a:pt x="112" y="75"/>
                    <a:pt x="112" y="75"/>
                  </a:cubicBezTo>
                  <a:cubicBezTo>
                    <a:pt x="112" y="75"/>
                    <a:pt x="112" y="75"/>
                    <a:pt x="112" y="75"/>
                  </a:cubicBezTo>
                  <a:cubicBezTo>
                    <a:pt x="112" y="74"/>
                    <a:pt x="112" y="74"/>
                    <a:pt x="112" y="74"/>
                  </a:cubicBezTo>
                  <a:cubicBezTo>
                    <a:pt x="113" y="75"/>
                    <a:pt x="113" y="75"/>
                    <a:pt x="113" y="75"/>
                  </a:cubicBezTo>
                  <a:cubicBezTo>
                    <a:pt x="113" y="74"/>
                    <a:pt x="114" y="73"/>
                    <a:pt x="116" y="73"/>
                  </a:cubicBezTo>
                  <a:cubicBezTo>
                    <a:pt x="117" y="74"/>
                    <a:pt x="116" y="75"/>
                    <a:pt x="117" y="76"/>
                  </a:cubicBezTo>
                  <a:cubicBezTo>
                    <a:pt x="117" y="76"/>
                    <a:pt x="117" y="76"/>
                    <a:pt x="117" y="77"/>
                  </a:cubicBezTo>
                  <a:cubicBezTo>
                    <a:pt x="117" y="77"/>
                    <a:pt x="117" y="80"/>
                    <a:pt x="117" y="81"/>
                  </a:cubicBezTo>
                  <a:cubicBezTo>
                    <a:pt x="117" y="81"/>
                    <a:pt x="117" y="80"/>
                    <a:pt x="117" y="81"/>
                  </a:cubicBezTo>
                  <a:cubicBezTo>
                    <a:pt x="117" y="81"/>
                    <a:pt x="117" y="81"/>
                    <a:pt x="117" y="81"/>
                  </a:cubicBezTo>
                  <a:cubicBezTo>
                    <a:pt x="118" y="81"/>
                    <a:pt x="118" y="81"/>
                    <a:pt x="118" y="80"/>
                  </a:cubicBezTo>
                  <a:cubicBezTo>
                    <a:pt x="118" y="80"/>
                    <a:pt x="118" y="80"/>
                    <a:pt x="119" y="80"/>
                  </a:cubicBezTo>
                  <a:cubicBezTo>
                    <a:pt x="118" y="80"/>
                    <a:pt x="118" y="79"/>
                    <a:pt x="118" y="79"/>
                  </a:cubicBezTo>
                  <a:cubicBezTo>
                    <a:pt x="118" y="79"/>
                    <a:pt x="118" y="79"/>
                    <a:pt x="118" y="79"/>
                  </a:cubicBezTo>
                  <a:cubicBezTo>
                    <a:pt x="118" y="79"/>
                    <a:pt x="118" y="79"/>
                    <a:pt x="118" y="79"/>
                  </a:cubicBezTo>
                  <a:cubicBezTo>
                    <a:pt x="119" y="79"/>
                    <a:pt x="119" y="80"/>
                    <a:pt x="119" y="80"/>
                  </a:cubicBezTo>
                  <a:cubicBezTo>
                    <a:pt x="119" y="78"/>
                    <a:pt x="120" y="81"/>
                    <a:pt x="120" y="82"/>
                  </a:cubicBezTo>
                  <a:cubicBezTo>
                    <a:pt x="120" y="81"/>
                    <a:pt x="120" y="80"/>
                    <a:pt x="120" y="79"/>
                  </a:cubicBezTo>
                  <a:cubicBezTo>
                    <a:pt x="122" y="80"/>
                    <a:pt x="122" y="80"/>
                    <a:pt x="122" y="80"/>
                  </a:cubicBezTo>
                  <a:cubicBezTo>
                    <a:pt x="121" y="80"/>
                    <a:pt x="121" y="80"/>
                    <a:pt x="120" y="79"/>
                  </a:cubicBezTo>
                  <a:cubicBezTo>
                    <a:pt x="120" y="78"/>
                    <a:pt x="121" y="78"/>
                    <a:pt x="122" y="78"/>
                  </a:cubicBezTo>
                  <a:cubicBezTo>
                    <a:pt x="123" y="78"/>
                    <a:pt x="123" y="78"/>
                    <a:pt x="123" y="79"/>
                  </a:cubicBezTo>
                  <a:cubicBezTo>
                    <a:pt x="123" y="79"/>
                    <a:pt x="124" y="79"/>
                    <a:pt x="124" y="79"/>
                  </a:cubicBezTo>
                  <a:cubicBezTo>
                    <a:pt x="124" y="79"/>
                    <a:pt x="125" y="79"/>
                    <a:pt x="125" y="80"/>
                  </a:cubicBezTo>
                  <a:cubicBezTo>
                    <a:pt x="125" y="81"/>
                    <a:pt x="125" y="81"/>
                    <a:pt x="125" y="81"/>
                  </a:cubicBezTo>
                  <a:cubicBezTo>
                    <a:pt x="125" y="80"/>
                    <a:pt x="126" y="81"/>
                    <a:pt x="126" y="81"/>
                  </a:cubicBezTo>
                  <a:cubicBezTo>
                    <a:pt x="126" y="82"/>
                    <a:pt x="125" y="82"/>
                    <a:pt x="125" y="82"/>
                  </a:cubicBezTo>
                  <a:cubicBezTo>
                    <a:pt x="125" y="82"/>
                    <a:pt x="125" y="82"/>
                    <a:pt x="125" y="82"/>
                  </a:cubicBezTo>
                  <a:cubicBezTo>
                    <a:pt x="124" y="83"/>
                    <a:pt x="124" y="83"/>
                    <a:pt x="124" y="83"/>
                  </a:cubicBezTo>
                  <a:cubicBezTo>
                    <a:pt x="124" y="83"/>
                    <a:pt x="126" y="82"/>
                    <a:pt x="125" y="83"/>
                  </a:cubicBezTo>
                  <a:cubicBezTo>
                    <a:pt x="125" y="83"/>
                    <a:pt x="125" y="84"/>
                    <a:pt x="125" y="84"/>
                  </a:cubicBezTo>
                  <a:cubicBezTo>
                    <a:pt x="126" y="83"/>
                    <a:pt x="126" y="82"/>
                    <a:pt x="127" y="82"/>
                  </a:cubicBezTo>
                  <a:cubicBezTo>
                    <a:pt x="126" y="82"/>
                    <a:pt x="126" y="83"/>
                    <a:pt x="126" y="83"/>
                  </a:cubicBezTo>
                  <a:cubicBezTo>
                    <a:pt x="127" y="82"/>
                    <a:pt x="127" y="85"/>
                    <a:pt x="127" y="85"/>
                  </a:cubicBezTo>
                  <a:cubicBezTo>
                    <a:pt x="127" y="83"/>
                    <a:pt x="127" y="83"/>
                    <a:pt x="127" y="83"/>
                  </a:cubicBezTo>
                  <a:cubicBezTo>
                    <a:pt x="127" y="84"/>
                    <a:pt x="127" y="84"/>
                    <a:pt x="128" y="83"/>
                  </a:cubicBezTo>
                  <a:cubicBezTo>
                    <a:pt x="128" y="83"/>
                    <a:pt x="130" y="83"/>
                    <a:pt x="130" y="84"/>
                  </a:cubicBezTo>
                  <a:close/>
                  <a:moveTo>
                    <a:pt x="117" y="80"/>
                  </a:moveTo>
                  <a:cubicBezTo>
                    <a:pt x="116" y="80"/>
                    <a:pt x="116" y="80"/>
                    <a:pt x="116" y="80"/>
                  </a:cubicBezTo>
                  <a:lnTo>
                    <a:pt x="117" y="80"/>
                  </a:lnTo>
                  <a:close/>
                  <a:moveTo>
                    <a:pt x="132" y="91"/>
                  </a:moveTo>
                  <a:cubicBezTo>
                    <a:pt x="132" y="90"/>
                    <a:pt x="132" y="90"/>
                    <a:pt x="132" y="90"/>
                  </a:cubicBezTo>
                  <a:lnTo>
                    <a:pt x="132" y="91"/>
                  </a:lnTo>
                  <a:close/>
                  <a:moveTo>
                    <a:pt x="131" y="90"/>
                  </a:moveTo>
                  <a:cubicBezTo>
                    <a:pt x="131" y="90"/>
                    <a:pt x="131" y="90"/>
                    <a:pt x="131" y="90"/>
                  </a:cubicBezTo>
                  <a:cubicBezTo>
                    <a:pt x="131" y="90"/>
                    <a:pt x="130" y="90"/>
                    <a:pt x="131" y="90"/>
                  </a:cubicBezTo>
                  <a:close/>
                  <a:moveTo>
                    <a:pt x="138" y="114"/>
                  </a:moveTo>
                  <a:cubicBezTo>
                    <a:pt x="138" y="114"/>
                    <a:pt x="138" y="114"/>
                    <a:pt x="138" y="114"/>
                  </a:cubicBezTo>
                  <a:close/>
                  <a:moveTo>
                    <a:pt x="111" y="39"/>
                  </a:moveTo>
                  <a:cubicBezTo>
                    <a:pt x="113" y="38"/>
                    <a:pt x="115" y="39"/>
                    <a:pt x="116" y="38"/>
                  </a:cubicBezTo>
                  <a:cubicBezTo>
                    <a:pt x="117" y="38"/>
                    <a:pt x="117" y="39"/>
                    <a:pt x="117" y="39"/>
                  </a:cubicBezTo>
                  <a:cubicBezTo>
                    <a:pt x="117" y="38"/>
                    <a:pt x="118" y="38"/>
                    <a:pt x="118" y="38"/>
                  </a:cubicBezTo>
                  <a:cubicBezTo>
                    <a:pt x="117" y="38"/>
                    <a:pt x="117" y="38"/>
                    <a:pt x="117" y="38"/>
                  </a:cubicBezTo>
                  <a:cubicBezTo>
                    <a:pt x="116" y="38"/>
                    <a:pt x="116" y="37"/>
                    <a:pt x="116" y="36"/>
                  </a:cubicBezTo>
                  <a:cubicBezTo>
                    <a:pt x="110" y="31"/>
                    <a:pt x="119" y="33"/>
                    <a:pt x="121" y="31"/>
                  </a:cubicBezTo>
                  <a:cubicBezTo>
                    <a:pt x="120" y="31"/>
                    <a:pt x="118" y="31"/>
                    <a:pt x="118" y="31"/>
                  </a:cubicBezTo>
                  <a:cubicBezTo>
                    <a:pt x="120" y="29"/>
                    <a:pt x="121" y="29"/>
                    <a:pt x="123" y="29"/>
                  </a:cubicBezTo>
                  <a:cubicBezTo>
                    <a:pt x="123" y="28"/>
                    <a:pt x="120" y="29"/>
                    <a:pt x="120" y="28"/>
                  </a:cubicBezTo>
                  <a:cubicBezTo>
                    <a:pt x="120" y="28"/>
                    <a:pt x="121" y="25"/>
                    <a:pt x="121" y="25"/>
                  </a:cubicBezTo>
                  <a:cubicBezTo>
                    <a:pt x="122" y="24"/>
                    <a:pt x="122" y="24"/>
                    <a:pt x="122" y="24"/>
                  </a:cubicBezTo>
                  <a:cubicBezTo>
                    <a:pt x="122" y="24"/>
                    <a:pt x="122" y="24"/>
                    <a:pt x="122" y="24"/>
                  </a:cubicBezTo>
                  <a:cubicBezTo>
                    <a:pt x="120" y="24"/>
                    <a:pt x="120" y="27"/>
                    <a:pt x="119" y="26"/>
                  </a:cubicBezTo>
                  <a:cubicBezTo>
                    <a:pt x="119" y="27"/>
                    <a:pt x="119" y="27"/>
                    <a:pt x="119" y="27"/>
                  </a:cubicBezTo>
                  <a:cubicBezTo>
                    <a:pt x="119" y="27"/>
                    <a:pt x="114" y="31"/>
                    <a:pt x="114" y="31"/>
                  </a:cubicBezTo>
                  <a:cubicBezTo>
                    <a:pt x="115" y="29"/>
                    <a:pt x="115" y="29"/>
                    <a:pt x="115" y="29"/>
                  </a:cubicBezTo>
                  <a:cubicBezTo>
                    <a:pt x="115" y="29"/>
                    <a:pt x="116" y="29"/>
                    <a:pt x="115" y="29"/>
                  </a:cubicBezTo>
                  <a:cubicBezTo>
                    <a:pt x="115" y="29"/>
                    <a:pt x="112" y="31"/>
                    <a:pt x="114" y="29"/>
                  </a:cubicBezTo>
                  <a:cubicBezTo>
                    <a:pt x="114" y="29"/>
                    <a:pt x="114" y="29"/>
                    <a:pt x="114" y="29"/>
                  </a:cubicBezTo>
                  <a:cubicBezTo>
                    <a:pt x="113" y="29"/>
                    <a:pt x="113" y="29"/>
                    <a:pt x="113" y="30"/>
                  </a:cubicBezTo>
                  <a:cubicBezTo>
                    <a:pt x="113" y="30"/>
                    <a:pt x="113" y="30"/>
                    <a:pt x="113" y="31"/>
                  </a:cubicBezTo>
                  <a:cubicBezTo>
                    <a:pt x="113" y="32"/>
                    <a:pt x="111" y="32"/>
                    <a:pt x="110" y="31"/>
                  </a:cubicBezTo>
                  <a:cubicBezTo>
                    <a:pt x="110" y="30"/>
                    <a:pt x="109" y="31"/>
                    <a:pt x="109" y="29"/>
                  </a:cubicBezTo>
                  <a:cubicBezTo>
                    <a:pt x="110" y="28"/>
                    <a:pt x="112" y="27"/>
                    <a:pt x="113" y="26"/>
                  </a:cubicBezTo>
                  <a:cubicBezTo>
                    <a:pt x="110" y="28"/>
                    <a:pt x="110" y="28"/>
                    <a:pt x="108" y="30"/>
                  </a:cubicBezTo>
                  <a:cubicBezTo>
                    <a:pt x="108" y="31"/>
                    <a:pt x="106" y="29"/>
                    <a:pt x="106" y="29"/>
                  </a:cubicBezTo>
                  <a:cubicBezTo>
                    <a:pt x="105" y="28"/>
                    <a:pt x="110" y="27"/>
                    <a:pt x="110" y="27"/>
                  </a:cubicBezTo>
                  <a:cubicBezTo>
                    <a:pt x="110" y="26"/>
                    <a:pt x="110" y="26"/>
                    <a:pt x="110" y="26"/>
                  </a:cubicBezTo>
                  <a:cubicBezTo>
                    <a:pt x="110" y="26"/>
                    <a:pt x="111" y="25"/>
                    <a:pt x="112" y="25"/>
                  </a:cubicBezTo>
                  <a:cubicBezTo>
                    <a:pt x="111" y="25"/>
                    <a:pt x="111" y="25"/>
                    <a:pt x="111" y="25"/>
                  </a:cubicBezTo>
                  <a:cubicBezTo>
                    <a:pt x="109" y="26"/>
                    <a:pt x="107" y="28"/>
                    <a:pt x="105" y="27"/>
                  </a:cubicBezTo>
                  <a:cubicBezTo>
                    <a:pt x="104" y="27"/>
                    <a:pt x="104" y="27"/>
                    <a:pt x="104" y="26"/>
                  </a:cubicBezTo>
                  <a:cubicBezTo>
                    <a:pt x="104" y="25"/>
                    <a:pt x="106" y="26"/>
                    <a:pt x="106" y="25"/>
                  </a:cubicBezTo>
                  <a:cubicBezTo>
                    <a:pt x="104" y="25"/>
                    <a:pt x="106" y="24"/>
                    <a:pt x="106" y="23"/>
                  </a:cubicBezTo>
                  <a:cubicBezTo>
                    <a:pt x="106" y="22"/>
                    <a:pt x="108" y="24"/>
                    <a:pt x="108" y="23"/>
                  </a:cubicBezTo>
                  <a:cubicBezTo>
                    <a:pt x="107" y="22"/>
                    <a:pt x="107" y="22"/>
                    <a:pt x="107" y="22"/>
                  </a:cubicBezTo>
                  <a:cubicBezTo>
                    <a:pt x="107" y="23"/>
                    <a:pt x="104" y="24"/>
                    <a:pt x="104" y="24"/>
                  </a:cubicBezTo>
                  <a:cubicBezTo>
                    <a:pt x="103" y="23"/>
                    <a:pt x="105" y="22"/>
                    <a:pt x="105" y="22"/>
                  </a:cubicBezTo>
                  <a:cubicBezTo>
                    <a:pt x="105" y="22"/>
                    <a:pt x="105" y="22"/>
                    <a:pt x="105" y="22"/>
                  </a:cubicBezTo>
                  <a:cubicBezTo>
                    <a:pt x="104" y="21"/>
                    <a:pt x="104" y="21"/>
                    <a:pt x="104" y="21"/>
                  </a:cubicBezTo>
                  <a:cubicBezTo>
                    <a:pt x="104" y="21"/>
                    <a:pt x="104" y="23"/>
                    <a:pt x="103" y="23"/>
                  </a:cubicBezTo>
                  <a:cubicBezTo>
                    <a:pt x="103" y="22"/>
                    <a:pt x="103" y="22"/>
                    <a:pt x="103" y="22"/>
                  </a:cubicBezTo>
                  <a:cubicBezTo>
                    <a:pt x="102" y="22"/>
                    <a:pt x="102" y="22"/>
                    <a:pt x="102" y="22"/>
                  </a:cubicBezTo>
                  <a:cubicBezTo>
                    <a:pt x="103" y="20"/>
                    <a:pt x="104" y="20"/>
                    <a:pt x="106" y="20"/>
                  </a:cubicBezTo>
                  <a:cubicBezTo>
                    <a:pt x="105" y="20"/>
                    <a:pt x="106" y="18"/>
                    <a:pt x="106" y="20"/>
                  </a:cubicBezTo>
                  <a:cubicBezTo>
                    <a:pt x="106" y="19"/>
                    <a:pt x="107" y="16"/>
                    <a:pt x="108" y="18"/>
                  </a:cubicBezTo>
                  <a:cubicBezTo>
                    <a:pt x="109" y="18"/>
                    <a:pt x="108" y="19"/>
                    <a:pt x="109" y="19"/>
                  </a:cubicBezTo>
                  <a:cubicBezTo>
                    <a:pt x="109" y="19"/>
                    <a:pt x="109" y="19"/>
                    <a:pt x="109" y="18"/>
                  </a:cubicBezTo>
                  <a:cubicBezTo>
                    <a:pt x="109" y="18"/>
                    <a:pt x="109" y="18"/>
                    <a:pt x="109" y="18"/>
                  </a:cubicBezTo>
                  <a:cubicBezTo>
                    <a:pt x="110" y="18"/>
                    <a:pt x="110" y="19"/>
                    <a:pt x="111" y="20"/>
                  </a:cubicBezTo>
                  <a:cubicBezTo>
                    <a:pt x="111" y="19"/>
                    <a:pt x="110" y="18"/>
                    <a:pt x="111" y="18"/>
                  </a:cubicBezTo>
                  <a:cubicBezTo>
                    <a:pt x="111" y="18"/>
                    <a:pt x="111" y="19"/>
                    <a:pt x="112" y="19"/>
                  </a:cubicBezTo>
                  <a:cubicBezTo>
                    <a:pt x="111" y="18"/>
                    <a:pt x="111" y="18"/>
                    <a:pt x="111" y="18"/>
                  </a:cubicBezTo>
                  <a:cubicBezTo>
                    <a:pt x="112" y="19"/>
                    <a:pt x="112" y="19"/>
                    <a:pt x="112" y="19"/>
                  </a:cubicBezTo>
                  <a:cubicBezTo>
                    <a:pt x="112" y="19"/>
                    <a:pt x="112" y="19"/>
                    <a:pt x="112" y="18"/>
                  </a:cubicBezTo>
                  <a:cubicBezTo>
                    <a:pt x="111" y="18"/>
                    <a:pt x="109" y="18"/>
                    <a:pt x="109" y="17"/>
                  </a:cubicBezTo>
                  <a:cubicBezTo>
                    <a:pt x="111" y="14"/>
                    <a:pt x="111" y="14"/>
                    <a:pt x="111" y="14"/>
                  </a:cubicBezTo>
                  <a:cubicBezTo>
                    <a:pt x="112" y="15"/>
                    <a:pt x="114" y="15"/>
                    <a:pt x="114" y="16"/>
                  </a:cubicBezTo>
                  <a:cubicBezTo>
                    <a:pt x="114" y="16"/>
                    <a:pt x="114" y="16"/>
                    <a:pt x="114" y="16"/>
                  </a:cubicBezTo>
                  <a:cubicBezTo>
                    <a:pt x="114" y="16"/>
                    <a:pt x="114" y="16"/>
                    <a:pt x="114" y="16"/>
                  </a:cubicBezTo>
                  <a:cubicBezTo>
                    <a:pt x="115" y="16"/>
                    <a:pt x="117" y="18"/>
                    <a:pt x="117" y="18"/>
                  </a:cubicBezTo>
                  <a:cubicBezTo>
                    <a:pt x="117" y="18"/>
                    <a:pt x="114" y="13"/>
                    <a:pt x="115" y="14"/>
                  </a:cubicBezTo>
                  <a:cubicBezTo>
                    <a:pt x="116" y="14"/>
                    <a:pt x="116" y="13"/>
                    <a:pt x="115" y="13"/>
                  </a:cubicBezTo>
                  <a:cubicBezTo>
                    <a:pt x="117" y="13"/>
                    <a:pt x="117" y="13"/>
                    <a:pt x="117" y="13"/>
                  </a:cubicBezTo>
                  <a:cubicBezTo>
                    <a:pt x="117" y="12"/>
                    <a:pt x="117" y="12"/>
                    <a:pt x="117" y="12"/>
                  </a:cubicBezTo>
                  <a:cubicBezTo>
                    <a:pt x="117" y="11"/>
                    <a:pt x="116" y="10"/>
                    <a:pt x="118" y="12"/>
                  </a:cubicBezTo>
                  <a:cubicBezTo>
                    <a:pt x="118" y="12"/>
                    <a:pt x="118" y="12"/>
                    <a:pt x="118" y="12"/>
                  </a:cubicBezTo>
                  <a:cubicBezTo>
                    <a:pt x="118" y="11"/>
                    <a:pt x="119" y="13"/>
                    <a:pt x="120" y="12"/>
                  </a:cubicBezTo>
                  <a:cubicBezTo>
                    <a:pt x="120" y="11"/>
                    <a:pt x="118" y="12"/>
                    <a:pt x="118" y="10"/>
                  </a:cubicBezTo>
                  <a:cubicBezTo>
                    <a:pt x="117" y="10"/>
                    <a:pt x="119" y="8"/>
                    <a:pt x="119" y="9"/>
                  </a:cubicBezTo>
                  <a:cubicBezTo>
                    <a:pt x="119" y="9"/>
                    <a:pt x="119" y="9"/>
                    <a:pt x="119" y="9"/>
                  </a:cubicBezTo>
                  <a:cubicBezTo>
                    <a:pt x="119" y="10"/>
                    <a:pt x="119" y="10"/>
                    <a:pt x="119" y="10"/>
                  </a:cubicBezTo>
                  <a:cubicBezTo>
                    <a:pt x="119" y="9"/>
                    <a:pt x="120" y="9"/>
                    <a:pt x="120" y="9"/>
                  </a:cubicBezTo>
                  <a:cubicBezTo>
                    <a:pt x="120" y="10"/>
                    <a:pt x="120" y="10"/>
                    <a:pt x="120" y="10"/>
                  </a:cubicBezTo>
                  <a:cubicBezTo>
                    <a:pt x="120" y="10"/>
                    <a:pt x="120" y="10"/>
                    <a:pt x="121" y="10"/>
                  </a:cubicBezTo>
                  <a:cubicBezTo>
                    <a:pt x="120" y="10"/>
                    <a:pt x="120" y="10"/>
                    <a:pt x="120" y="10"/>
                  </a:cubicBezTo>
                  <a:cubicBezTo>
                    <a:pt x="121" y="10"/>
                    <a:pt x="121" y="10"/>
                    <a:pt x="121" y="10"/>
                  </a:cubicBezTo>
                  <a:cubicBezTo>
                    <a:pt x="121" y="9"/>
                    <a:pt x="121" y="9"/>
                    <a:pt x="121" y="9"/>
                  </a:cubicBezTo>
                  <a:cubicBezTo>
                    <a:pt x="121" y="9"/>
                    <a:pt x="121" y="9"/>
                    <a:pt x="121" y="9"/>
                  </a:cubicBezTo>
                  <a:cubicBezTo>
                    <a:pt x="122" y="10"/>
                    <a:pt x="123" y="12"/>
                    <a:pt x="123" y="13"/>
                  </a:cubicBezTo>
                  <a:cubicBezTo>
                    <a:pt x="124" y="13"/>
                    <a:pt x="124" y="13"/>
                    <a:pt x="124" y="13"/>
                  </a:cubicBezTo>
                  <a:cubicBezTo>
                    <a:pt x="124" y="12"/>
                    <a:pt x="121" y="9"/>
                    <a:pt x="122" y="8"/>
                  </a:cubicBezTo>
                  <a:cubicBezTo>
                    <a:pt x="122" y="8"/>
                    <a:pt x="121" y="8"/>
                    <a:pt x="122" y="8"/>
                  </a:cubicBezTo>
                  <a:cubicBezTo>
                    <a:pt x="126" y="7"/>
                    <a:pt x="126" y="10"/>
                    <a:pt x="128" y="12"/>
                  </a:cubicBezTo>
                  <a:cubicBezTo>
                    <a:pt x="128" y="11"/>
                    <a:pt x="126" y="9"/>
                    <a:pt x="127" y="9"/>
                  </a:cubicBezTo>
                  <a:cubicBezTo>
                    <a:pt x="128" y="6"/>
                    <a:pt x="129" y="9"/>
                    <a:pt x="130" y="9"/>
                  </a:cubicBezTo>
                  <a:cubicBezTo>
                    <a:pt x="130" y="8"/>
                    <a:pt x="130" y="8"/>
                    <a:pt x="130" y="8"/>
                  </a:cubicBezTo>
                  <a:cubicBezTo>
                    <a:pt x="131" y="7"/>
                    <a:pt x="132" y="7"/>
                    <a:pt x="132" y="8"/>
                  </a:cubicBezTo>
                  <a:cubicBezTo>
                    <a:pt x="133" y="8"/>
                    <a:pt x="131" y="9"/>
                    <a:pt x="132" y="9"/>
                  </a:cubicBezTo>
                  <a:cubicBezTo>
                    <a:pt x="133" y="8"/>
                    <a:pt x="133" y="8"/>
                    <a:pt x="133" y="8"/>
                  </a:cubicBezTo>
                  <a:cubicBezTo>
                    <a:pt x="133" y="8"/>
                    <a:pt x="133" y="9"/>
                    <a:pt x="133" y="9"/>
                  </a:cubicBezTo>
                  <a:cubicBezTo>
                    <a:pt x="133" y="9"/>
                    <a:pt x="133" y="9"/>
                    <a:pt x="133" y="9"/>
                  </a:cubicBezTo>
                  <a:cubicBezTo>
                    <a:pt x="134" y="8"/>
                    <a:pt x="134" y="8"/>
                    <a:pt x="134" y="8"/>
                  </a:cubicBezTo>
                  <a:cubicBezTo>
                    <a:pt x="134" y="10"/>
                    <a:pt x="135" y="9"/>
                    <a:pt x="136" y="9"/>
                  </a:cubicBezTo>
                  <a:cubicBezTo>
                    <a:pt x="138" y="11"/>
                    <a:pt x="131" y="12"/>
                    <a:pt x="135" y="12"/>
                  </a:cubicBezTo>
                  <a:cubicBezTo>
                    <a:pt x="135" y="12"/>
                    <a:pt x="137" y="10"/>
                    <a:pt x="137" y="10"/>
                  </a:cubicBezTo>
                  <a:cubicBezTo>
                    <a:pt x="138" y="11"/>
                    <a:pt x="138" y="11"/>
                    <a:pt x="138" y="11"/>
                  </a:cubicBezTo>
                  <a:cubicBezTo>
                    <a:pt x="137" y="10"/>
                    <a:pt x="139" y="9"/>
                    <a:pt x="138" y="10"/>
                  </a:cubicBezTo>
                  <a:cubicBezTo>
                    <a:pt x="139" y="12"/>
                    <a:pt x="141" y="13"/>
                    <a:pt x="141" y="14"/>
                  </a:cubicBezTo>
                  <a:cubicBezTo>
                    <a:pt x="141" y="13"/>
                    <a:pt x="141" y="13"/>
                    <a:pt x="141" y="13"/>
                  </a:cubicBezTo>
                  <a:cubicBezTo>
                    <a:pt x="142" y="12"/>
                    <a:pt x="143" y="16"/>
                    <a:pt x="143" y="16"/>
                  </a:cubicBezTo>
                  <a:cubicBezTo>
                    <a:pt x="143" y="18"/>
                    <a:pt x="140" y="20"/>
                    <a:pt x="139" y="21"/>
                  </a:cubicBezTo>
                  <a:cubicBezTo>
                    <a:pt x="139" y="21"/>
                    <a:pt x="137" y="21"/>
                    <a:pt x="137" y="22"/>
                  </a:cubicBezTo>
                  <a:cubicBezTo>
                    <a:pt x="139" y="21"/>
                    <a:pt x="137" y="22"/>
                    <a:pt x="137" y="22"/>
                  </a:cubicBezTo>
                  <a:cubicBezTo>
                    <a:pt x="135" y="23"/>
                    <a:pt x="134" y="22"/>
                    <a:pt x="132" y="21"/>
                  </a:cubicBezTo>
                  <a:cubicBezTo>
                    <a:pt x="133" y="22"/>
                    <a:pt x="133" y="22"/>
                    <a:pt x="133" y="23"/>
                  </a:cubicBezTo>
                  <a:cubicBezTo>
                    <a:pt x="134" y="23"/>
                    <a:pt x="135" y="22"/>
                    <a:pt x="136" y="23"/>
                  </a:cubicBezTo>
                  <a:cubicBezTo>
                    <a:pt x="136" y="23"/>
                    <a:pt x="131" y="26"/>
                    <a:pt x="131" y="26"/>
                  </a:cubicBezTo>
                  <a:cubicBezTo>
                    <a:pt x="132" y="26"/>
                    <a:pt x="132" y="26"/>
                    <a:pt x="132" y="26"/>
                  </a:cubicBezTo>
                  <a:cubicBezTo>
                    <a:pt x="131" y="27"/>
                    <a:pt x="131" y="27"/>
                    <a:pt x="131" y="27"/>
                  </a:cubicBezTo>
                  <a:cubicBezTo>
                    <a:pt x="133" y="25"/>
                    <a:pt x="137" y="23"/>
                    <a:pt x="139" y="23"/>
                  </a:cubicBezTo>
                  <a:cubicBezTo>
                    <a:pt x="139" y="23"/>
                    <a:pt x="139" y="23"/>
                    <a:pt x="139" y="23"/>
                  </a:cubicBezTo>
                  <a:cubicBezTo>
                    <a:pt x="139" y="24"/>
                    <a:pt x="135" y="28"/>
                    <a:pt x="135" y="28"/>
                  </a:cubicBezTo>
                  <a:cubicBezTo>
                    <a:pt x="133" y="30"/>
                    <a:pt x="131" y="35"/>
                    <a:pt x="128" y="34"/>
                  </a:cubicBezTo>
                  <a:cubicBezTo>
                    <a:pt x="129" y="35"/>
                    <a:pt x="129" y="35"/>
                    <a:pt x="128" y="35"/>
                  </a:cubicBezTo>
                  <a:cubicBezTo>
                    <a:pt x="128" y="36"/>
                    <a:pt x="131" y="34"/>
                    <a:pt x="130" y="35"/>
                  </a:cubicBezTo>
                  <a:cubicBezTo>
                    <a:pt x="131" y="35"/>
                    <a:pt x="130" y="36"/>
                    <a:pt x="130" y="36"/>
                  </a:cubicBezTo>
                  <a:cubicBezTo>
                    <a:pt x="130" y="36"/>
                    <a:pt x="130" y="36"/>
                    <a:pt x="130" y="36"/>
                  </a:cubicBezTo>
                  <a:cubicBezTo>
                    <a:pt x="131" y="36"/>
                    <a:pt x="128" y="38"/>
                    <a:pt x="128" y="38"/>
                  </a:cubicBezTo>
                  <a:cubicBezTo>
                    <a:pt x="128" y="38"/>
                    <a:pt x="128" y="38"/>
                    <a:pt x="128" y="38"/>
                  </a:cubicBezTo>
                  <a:cubicBezTo>
                    <a:pt x="127" y="37"/>
                    <a:pt x="127" y="37"/>
                    <a:pt x="127" y="37"/>
                  </a:cubicBezTo>
                  <a:cubicBezTo>
                    <a:pt x="127" y="37"/>
                    <a:pt x="127" y="37"/>
                    <a:pt x="126" y="37"/>
                  </a:cubicBezTo>
                  <a:cubicBezTo>
                    <a:pt x="126" y="37"/>
                    <a:pt x="126" y="37"/>
                    <a:pt x="126" y="37"/>
                  </a:cubicBezTo>
                  <a:cubicBezTo>
                    <a:pt x="126" y="36"/>
                    <a:pt x="125" y="37"/>
                    <a:pt x="125" y="37"/>
                  </a:cubicBezTo>
                  <a:cubicBezTo>
                    <a:pt x="125" y="37"/>
                    <a:pt x="127" y="37"/>
                    <a:pt x="127" y="37"/>
                  </a:cubicBezTo>
                  <a:cubicBezTo>
                    <a:pt x="127" y="38"/>
                    <a:pt x="127" y="39"/>
                    <a:pt x="127" y="39"/>
                  </a:cubicBezTo>
                  <a:cubicBezTo>
                    <a:pt x="127" y="38"/>
                    <a:pt x="125" y="40"/>
                    <a:pt x="124" y="40"/>
                  </a:cubicBezTo>
                  <a:cubicBezTo>
                    <a:pt x="123" y="40"/>
                    <a:pt x="123" y="40"/>
                    <a:pt x="123" y="40"/>
                  </a:cubicBezTo>
                  <a:cubicBezTo>
                    <a:pt x="123" y="39"/>
                    <a:pt x="123" y="39"/>
                    <a:pt x="123" y="39"/>
                  </a:cubicBezTo>
                  <a:cubicBezTo>
                    <a:pt x="123" y="39"/>
                    <a:pt x="122" y="39"/>
                    <a:pt x="122" y="39"/>
                  </a:cubicBezTo>
                  <a:cubicBezTo>
                    <a:pt x="122" y="39"/>
                    <a:pt x="122" y="39"/>
                    <a:pt x="122" y="39"/>
                  </a:cubicBezTo>
                  <a:cubicBezTo>
                    <a:pt x="123" y="40"/>
                    <a:pt x="123" y="40"/>
                    <a:pt x="124" y="40"/>
                  </a:cubicBezTo>
                  <a:cubicBezTo>
                    <a:pt x="122" y="40"/>
                    <a:pt x="122" y="40"/>
                    <a:pt x="122" y="40"/>
                  </a:cubicBezTo>
                  <a:cubicBezTo>
                    <a:pt x="122" y="40"/>
                    <a:pt x="122" y="40"/>
                    <a:pt x="122" y="40"/>
                  </a:cubicBezTo>
                  <a:cubicBezTo>
                    <a:pt x="121" y="40"/>
                    <a:pt x="122" y="41"/>
                    <a:pt x="122" y="41"/>
                  </a:cubicBezTo>
                  <a:cubicBezTo>
                    <a:pt x="121" y="40"/>
                    <a:pt x="121" y="40"/>
                    <a:pt x="121" y="40"/>
                  </a:cubicBezTo>
                  <a:cubicBezTo>
                    <a:pt x="122" y="41"/>
                    <a:pt x="122" y="41"/>
                    <a:pt x="122" y="41"/>
                  </a:cubicBezTo>
                  <a:cubicBezTo>
                    <a:pt x="121" y="41"/>
                    <a:pt x="121" y="41"/>
                    <a:pt x="121" y="41"/>
                  </a:cubicBezTo>
                  <a:cubicBezTo>
                    <a:pt x="125" y="41"/>
                    <a:pt x="125" y="41"/>
                    <a:pt x="125" y="41"/>
                  </a:cubicBezTo>
                  <a:cubicBezTo>
                    <a:pt x="125" y="43"/>
                    <a:pt x="125" y="43"/>
                    <a:pt x="125" y="43"/>
                  </a:cubicBezTo>
                  <a:cubicBezTo>
                    <a:pt x="122" y="41"/>
                    <a:pt x="122" y="41"/>
                    <a:pt x="122" y="41"/>
                  </a:cubicBezTo>
                  <a:cubicBezTo>
                    <a:pt x="121" y="43"/>
                    <a:pt x="121" y="43"/>
                    <a:pt x="121" y="43"/>
                  </a:cubicBezTo>
                  <a:cubicBezTo>
                    <a:pt x="121" y="43"/>
                    <a:pt x="121" y="43"/>
                    <a:pt x="121" y="43"/>
                  </a:cubicBezTo>
                  <a:cubicBezTo>
                    <a:pt x="121" y="43"/>
                    <a:pt x="120" y="44"/>
                    <a:pt x="120" y="45"/>
                  </a:cubicBezTo>
                  <a:cubicBezTo>
                    <a:pt x="121" y="44"/>
                    <a:pt x="122" y="42"/>
                    <a:pt x="124" y="43"/>
                  </a:cubicBezTo>
                  <a:cubicBezTo>
                    <a:pt x="124" y="44"/>
                    <a:pt x="123" y="44"/>
                    <a:pt x="123" y="44"/>
                  </a:cubicBezTo>
                  <a:cubicBezTo>
                    <a:pt x="125" y="44"/>
                    <a:pt x="125" y="44"/>
                    <a:pt x="125" y="44"/>
                  </a:cubicBezTo>
                  <a:cubicBezTo>
                    <a:pt x="127" y="46"/>
                    <a:pt x="123" y="46"/>
                    <a:pt x="123" y="46"/>
                  </a:cubicBezTo>
                  <a:cubicBezTo>
                    <a:pt x="123" y="46"/>
                    <a:pt x="126" y="47"/>
                    <a:pt x="124" y="48"/>
                  </a:cubicBezTo>
                  <a:cubicBezTo>
                    <a:pt x="124" y="48"/>
                    <a:pt x="124" y="48"/>
                    <a:pt x="124" y="48"/>
                  </a:cubicBezTo>
                  <a:cubicBezTo>
                    <a:pt x="122" y="48"/>
                    <a:pt x="122" y="49"/>
                    <a:pt x="124" y="49"/>
                  </a:cubicBezTo>
                  <a:cubicBezTo>
                    <a:pt x="124" y="49"/>
                    <a:pt x="121" y="51"/>
                    <a:pt x="121" y="51"/>
                  </a:cubicBezTo>
                  <a:cubicBezTo>
                    <a:pt x="121" y="51"/>
                    <a:pt x="120" y="55"/>
                    <a:pt x="120" y="54"/>
                  </a:cubicBezTo>
                  <a:cubicBezTo>
                    <a:pt x="117" y="54"/>
                    <a:pt x="117" y="54"/>
                    <a:pt x="115" y="52"/>
                  </a:cubicBezTo>
                  <a:cubicBezTo>
                    <a:pt x="116" y="54"/>
                    <a:pt x="116" y="54"/>
                    <a:pt x="116" y="54"/>
                  </a:cubicBezTo>
                  <a:cubicBezTo>
                    <a:pt x="115" y="55"/>
                    <a:pt x="116" y="54"/>
                    <a:pt x="115" y="54"/>
                  </a:cubicBezTo>
                  <a:cubicBezTo>
                    <a:pt x="115" y="54"/>
                    <a:pt x="116" y="55"/>
                    <a:pt x="116" y="55"/>
                  </a:cubicBezTo>
                  <a:cubicBezTo>
                    <a:pt x="117" y="54"/>
                    <a:pt x="117" y="54"/>
                    <a:pt x="117" y="54"/>
                  </a:cubicBezTo>
                  <a:cubicBezTo>
                    <a:pt x="118" y="55"/>
                    <a:pt x="118" y="55"/>
                    <a:pt x="118" y="55"/>
                  </a:cubicBezTo>
                  <a:cubicBezTo>
                    <a:pt x="118" y="55"/>
                    <a:pt x="118" y="55"/>
                    <a:pt x="118" y="55"/>
                  </a:cubicBezTo>
                  <a:cubicBezTo>
                    <a:pt x="118" y="54"/>
                    <a:pt x="118" y="54"/>
                    <a:pt x="118" y="54"/>
                  </a:cubicBezTo>
                  <a:cubicBezTo>
                    <a:pt x="119" y="55"/>
                    <a:pt x="119" y="56"/>
                    <a:pt x="120" y="57"/>
                  </a:cubicBezTo>
                  <a:cubicBezTo>
                    <a:pt x="120" y="55"/>
                    <a:pt x="122" y="58"/>
                    <a:pt x="120" y="58"/>
                  </a:cubicBezTo>
                  <a:cubicBezTo>
                    <a:pt x="119" y="59"/>
                    <a:pt x="118" y="61"/>
                    <a:pt x="117" y="61"/>
                  </a:cubicBezTo>
                  <a:cubicBezTo>
                    <a:pt x="117" y="59"/>
                    <a:pt x="117" y="59"/>
                    <a:pt x="117" y="59"/>
                  </a:cubicBezTo>
                  <a:cubicBezTo>
                    <a:pt x="117" y="59"/>
                    <a:pt x="117" y="59"/>
                    <a:pt x="116" y="59"/>
                  </a:cubicBezTo>
                  <a:cubicBezTo>
                    <a:pt x="116" y="58"/>
                    <a:pt x="116" y="58"/>
                    <a:pt x="116" y="58"/>
                  </a:cubicBezTo>
                  <a:cubicBezTo>
                    <a:pt x="116" y="59"/>
                    <a:pt x="116" y="59"/>
                    <a:pt x="116" y="59"/>
                  </a:cubicBezTo>
                  <a:cubicBezTo>
                    <a:pt x="115" y="59"/>
                    <a:pt x="113" y="58"/>
                    <a:pt x="113" y="59"/>
                  </a:cubicBezTo>
                  <a:cubicBezTo>
                    <a:pt x="113" y="59"/>
                    <a:pt x="113" y="58"/>
                    <a:pt x="112" y="58"/>
                  </a:cubicBezTo>
                  <a:cubicBezTo>
                    <a:pt x="112" y="58"/>
                    <a:pt x="113" y="60"/>
                    <a:pt x="111" y="58"/>
                  </a:cubicBezTo>
                  <a:cubicBezTo>
                    <a:pt x="111" y="59"/>
                    <a:pt x="111" y="59"/>
                    <a:pt x="111" y="59"/>
                  </a:cubicBezTo>
                  <a:cubicBezTo>
                    <a:pt x="114" y="60"/>
                    <a:pt x="109" y="60"/>
                    <a:pt x="110" y="59"/>
                  </a:cubicBezTo>
                  <a:cubicBezTo>
                    <a:pt x="109" y="59"/>
                    <a:pt x="109" y="59"/>
                    <a:pt x="109" y="59"/>
                  </a:cubicBezTo>
                  <a:cubicBezTo>
                    <a:pt x="110" y="61"/>
                    <a:pt x="108" y="59"/>
                    <a:pt x="108" y="58"/>
                  </a:cubicBezTo>
                  <a:cubicBezTo>
                    <a:pt x="108" y="59"/>
                    <a:pt x="108" y="61"/>
                    <a:pt x="108" y="59"/>
                  </a:cubicBezTo>
                  <a:cubicBezTo>
                    <a:pt x="107" y="60"/>
                    <a:pt x="107" y="57"/>
                    <a:pt x="107" y="57"/>
                  </a:cubicBezTo>
                  <a:cubicBezTo>
                    <a:pt x="107" y="56"/>
                    <a:pt x="106" y="59"/>
                    <a:pt x="106" y="59"/>
                  </a:cubicBezTo>
                  <a:cubicBezTo>
                    <a:pt x="106" y="56"/>
                    <a:pt x="106" y="56"/>
                    <a:pt x="106" y="56"/>
                  </a:cubicBezTo>
                  <a:cubicBezTo>
                    <a:pt x="107" y="55"/>
                    <a:pt x="108" y="55"/>
                    <a:pt x="109" y="55"/>
                  </a:cubicBezTo>
                  <a:cubicBezTo>
                    <a:pt x="109" y="55"/>
                    <a:pt x="109" y="55"/>
                    <a:pt x="109" y="55"/>
                  </a:cubicBezTo>
                  <a:cubicBezTo>
                    <a:pt x="108" y="55"/>
                    <a:pt x="108" y="55"/>
                    <a:pt x="108" y="55"/>
                  </a:cubicBezTo>
                  <a:cubicBezTo>
                    <a:pt x="109" y="54"/>
                    <a:pt x="109" y="54"/>
                    <a:pt x="109" y="54"/>
                  </a:cubicBezTo>
                  <a:cubicBezTo>
                    <a:pt x="108" y="54"/>
                    <a:pt x="108" y="54"/>
                    <a:pt x="108" y="54"/>
                  </a:cubicBezTo>
                  <a:cubicBezTo>
                    <a:pt x="109" y="54"/>
                    <a:pt x="109" y="54"/>
                    <a:pt x="109" y="54"/>
                  </a:cubicBezTo>
                  <a:cubicBezTo>
                    <a:pt x="107" y="54"/>
                    <a:pt x="108" y="52"/>
                    <a:pt x="107" y="51"/>
                  </a:cubicBezTo>
                  <a:cubicBezTo>
                    <a:pt x="108" y="51"/>
                    <a:pt x="109" y="51"/>
                    <a:pt x="110" y="51"/>
                  </a:cubicBezTo>
                  <a:cubicBezTo>
                    <a:pt x="111" y="52"/>
                    <a:pt x="111" y="52"/>
                    <a:pt x="111" y="53"/>
                  </a:cubicBezTo>
                  <a:cubicBezTo>
                    <a:pt x="111" y="52"/>
                    <a:pt x="111" y="52"/>
                    <a:pt x="111" y="52"/>
                  </a:cubicBezTo>
                  <a:cubicBezTo>
                    <a:pt x="111" y="51"/>
                    <a:pt x="112" y="50"/>
                    <a:pt x="111" y="51"/>
                  </a:cubicBezTo>
                  <a:cubicBezTo>
                    <a:pt x="111" y="50"/>
                    <a:pt x="112" y="51"/>
                    <a:pt x="112" y="50"/>
                  </a:cubicBezTo>
                  <a:cubicBezTo>
                    <a:pt x="112" y="50"/>
                    <a:pt x="110" y="50"/>
                    <a:pt x="111" y="49"/>
                  </a:cubicBezTo>
                  <a:cubicBezTo>
                    <a:pt x="112" y="49"/>
                    <a:pt x="112" y="49"/>
                    <a:pt x="112" y="49"/>
                  </a:cubicBezTo>
                  <a:cubicBezTo>
                    <a:pt x="112" y="49"/>
                    <a:pt x="111" y="49"/>
                    <a:pt x="113" y="48"/>
                  </a:cubicBezTo>
                  <a:cubicBezTo>
                    <a:pt x="112" y="48"/>
                    <a:pt x="112" y="48"/>
                    <a:pt x="111" y="48"/>
                  </a:cubicBezTo>
                  <a:cubicBezTo>
                    <a:pt x="112" y="46"/>
                    <a:pt x="112" y="46"/>
                    <a:pt x="112" y="46"/>
                  </a:cubicBezTo>
                  <a:cubicBezTo>
                    <a:pt x="112" y="47"/>
                    <a:pt x="110" y="50"/>
                    <a:pt x="110" y="49"/>
                  </a:cubicBezTo>
                  <a:cubicBezTo>
                    <a:pt x="109" y="48"/>
                    <a:pt x="109" y="48"/>
                    <a:pt x="109" y="48"/>
                  </a:cubicBezTo>
                  <a:cubicBezTo>
                    <a:pt x="109" y="48"/>
                    <a:pt x="109" y="48"/>
                    <a:pt x="109" y="48"/>
                  </a:cubicBezTo>
                  <a:cubicBezTo>
                    <a:pt x="110" y="50"/>
                    <a:pt x="106" y="46"/>
                    <a:pt x="109" y="46"/>
                  </a:cubicBezTo>
                  <a:cubicBezTo>
                    <a:pt x="110" y="47"/>
                    <a:pt x="116" y="43"/>
                    <a:pt x="116" y="44"/>
                  </a:cubicBezTo>
                  <a:cubicBezTo>
                    <a:pt x="116" y="43"/>
                    <a:pt x="116" y="43"/>
                    <a:pt x="116" y="43"/>
                  </a:cubicBezTo>
                  <a:cubicBezTo>
                    <a:pt x="115" y="43"/>
                    <a:pt x="113" y="45"/>
                    <a:pt x="112" y="43"/>
                  </a:cubicBezTo>
                  <a:cubicBezTo>
                    <a:pt x="112" y="42"/>
                    <a:pt x="112" y="42"/>
                    <a:pt x="112" y="42"/>
                  </a:cubicBezTo>
                  <a:cubicBezTo>
                    <a:pt x="112" y="42"/>
                    <a:pt x="113" y="43"/>
                    <a:pt x="114" y="43"/>
                  </a:cubicBezTo>
                  <a:cubicBezTo>
                    <a:pt x="113" y="42"/>
                    <a:pt x="113" y="42"/>
                    <a:pt x="113" y="42"/>
                  </a:cubicBezTo>
                  <a:cubicBezTo>
                    <a:pt x="112" y="42"/>
                    <a:pt x="113" y="42"/>
                    <a:pt x="113" y="41"/>
                  </a:cubicBezTo>
                  <a:cubicBezTo>
                    <a:pt x="112" y="42"/>
                    <a:pt x="112" y="42"/>
                    <a:pt x="111" y="41"/>
                  </a:cubicBezTo>
                  <a:cubicBezTo>
                    <a:pt x="111" y="41"/>
                    <a:pt x="112" y="40"/>
                    <a:pt x="111" y="39"/>
                  </a:cubicBezTo>
                  <a:close/>
                  <a:moveTo>
                    <a:pt x="115" y="49"/>
                  </a:moveTo>
                  <a:cubicBezTo>
                    <a:pt x="113" y="50"/>
                    <a:pt x="114" y="52"/>
                    <a:pt x="113" y="52"/>
                  </a:cubicBezTo>
                  <a:cubicBezTo>
                    <a:pt x="113" y="52"/>
                    <a:pt x="112" y="52"/>
                    <a:pt x="112" y="51"/>
                  </a:cubicBezTo>
                  <a:cubicBezTo>
                    <a:pt x="112" y="51"/>
                    <a:pt x="111" y="53"/>
                    <a:pt x="111" y="53"/>
                  </a:cubicBezTo>
                  <a:cubicBezTo>
                    <a:pt x="111" y="53"/>
                    <a:pt x="111" y="53"/>
                    <a:pt x="111" y="53"/>
                  </a:cubicBezTo>
                  <a:cubicBezTo>
                    <a:pt x="111" y="53"/>
                    <a:pt x="111" y="54"/>
                    <a:pt x="112" y="54"/>
                  </a:cubicBezTo>
                  <a:cubicBezTo>
                    <a:pt x="113" y="55"/>
                    <a:pt x="116" y="50"/>
                    <a:pt x="115" y="49"/>
                  </a:cubicBezTo>
                  <a:close/>
                  <a:moveTo>
                    <a:pt x="114" y="57"/>
                  </a:moveTo>
                  <a:cubicBezTo>
                    <a:pt x="115" y="58"/>
                    <a:pt x="115" y="59"/>
                    <a:pt x="115" y="58"/>
                  </a:cubicBezTo>
                  <a:cubicBezTo>
                    <a:pt x="115" y="58"/>
                    <a:pt x="115" y="58"/>
                    <a:pt x="114" y="57"/>
                  </a:cubicBezTo>
                  <a:close/>
                  <a:moveTo>
                    <a:pt x="130" y="31"/>
                  </a:moveTo>
                  <a:cubicBezTo>
                    <a:pt x="130" y="31"/>
                    <a:pt x="130" y="31"/>
                    <a:pt x="130" y="31"/>
                  </a:cubicBezTo>
                  <a:close/>
                  <a:moveTo>
                    <a:pt x="115" y="18"/>
                  </a:moveTo>
                  <a:cubicBezTo>
                    <a:pt x="115" y="18"/>
                    <a:pt x="115" y="17"/>
                    <a:pt x="114" y="17"/>
                  </a:cubicBezTo>
                  <a:cubicBezTo>
                    <a:pt x="114" y="18"/>
                    <a:pt x="114" y="18"/>
                    <a:pt x="114" y="18"/>
                  </a:cubicBezTo>
                  <a:cubicBezTo>
                    <a:pt x="114" y="18"/>
                    <a:pt x="115" y="18"/>
                    <a:pt x="115" y="18"/>
                  </a:cubicBezTo>
                  <a:close/>
                  <a:moveTo>
                    <a:pt x="115" y="18"/>
                  </a:moveTo>
                  <a:cubicBezTo>
                    <a:pt x="115" y="18"/>
                    <a:pt x="115" y="18"/>
                    <a:pt x="115" y="18"/>
                  </a:cubicBezTo>
                  <a:close/>
                  <a:moveTo>
                    <a:pt x="120" y="42"/>
                  </a:moveTo>
                  <a:cubicBezTo>
                    <a:pt x="121" y="42"/>
                    <a:pt x="121" y="41"/>
                    <a:pt x="122" y="41"/>
                  </a:cubicBezTo>
                  <a:cubicBezTo>
                    <a:pt x="121" y="41"/>
                    <a:pt x="121" y="41"/>
                    <a:pt x="121" y="41"/>
                  </a:cubicBezTo>
                  <a:lnTo>
                    <a:pt x="120" y="42"/>
                  </a:lnTo>
                  <a:close/>
                  <a:moveTo>
                    <a:pt x="124" y="40"/>
                  </a:moveTo>
                  <a:cubicBezTo>
                    <a:pt x="124" y="40"/>
                    <a:pt x="124" y="40"/>
                    <a:pt x="124" y="40"/>
                  </a:cubicBezTo>
                  <a:close/>
                  <a:moveTo>
                    <a:pt x="97" y="38"/>
                  </a:moveTo>
                  <a:cubicBezTo>
                    <a:pt x="96" y="38"/>
                    <a:pt x="96" y="38"/>
                    <a:pt x="97" y="38"/>
                  </a:cubicBezTo>
                  <a:cubicBezTo>
                    <a:pt x="97" y="38"/>
                    <a:pt x="97" y="38"/>
                    <a:pt x="97" y="38"/>
                  </a:cubicBezTo>
                  <a:cubicBezTo>
                    <a:pt x="98" y="39"/>
                    <a:pt x="98" y="37"/>
                    <a:pt x="99" y="37"/>
                  </a:cubicBezTo>
                  <a:cubicBezTo>
                    <a:pt x="99" y="38"/>
                    <a:pt x="96" y="42"/>
                    <a:pt x="99" y="40"/>
                  </a:cubicBezTo>
                  <a:cubicBezTo>
                    <a:pt x="99" y="42"/>
                    <a:pt x="100" y="41"/>
                    <a:pt x="100" y="40"/>
                  </a:cubicBezTo>
                  <a:cubicBezTo>
                    <a:pt x="100" y="40"/>
                    <a:pt x="100" y="40"/>
                    <a:pt x="100" y="40"/>
                  </a:cubicBezTo>
                  <a:cubicBezTo>
                    <a:pt x="101" y="41"/>
                    <a:pt x="101" y="40"/>
                    <a:pt x="100" y="40"/>
                  </a:cubicBezTo>
                  <a:cubicBezTo>
                    <a:pt x="102" y="40"/>
                    <a:pt x="102" y="40"/>
                    <a:pt x="102" y="40"/>
                  </a:cubicBezTo>
                  <a:cubicBezTo>
                    <a:pt x="101" y="40"/>
                    <a:pt x="101" y="40"/>
                    <a:pt x="101" y="40"/>
                  </a:cubicBezTo>
                  <a:cubicBezTo>
                    <a:pt x="102" y="40"/>
                    <a:pt x="102" y="40"/>
                    <a:pt x="102" y="40"/>
                  </a:cubicBezTo>
                  <a:cubicBezTo>
                    <a:pt x="101" y="41"/>
                    <a:pt x="101" y="41"/>
                    <a:pt x="101" y="41"/>
                  </a:cubicBezTo>
                  <a:cubicBezTo>
                    <a:pt x="101" y="41"/>
                    <a:pt x="103" y="42"/>
                    <a:pt x="103" y="42"/>
                  </a:cubicBezTo>
                  <a:cubicBezTo>
                    <a:pt x="103" y="42"/>
                    <a:pt x="100" y="41"/>
                    <a:pt x="100" y="42"/>
                  </a:cubicBezTo>
                  <a:cubicBezTo>
                    <a:pt x="99" y="43"/>
                    <a:pt x="101" y="45"/>
                    <a:pt x="100" y="45"/>
                  </a:cubicBezTo>
                  <a:cubicBezTo>
                    <a:pt x="101" y="45"/>
                    <a:pt x="101" y="45"/>
                    <a:pt x="102" y="46"/>
                  </a:cubicBezTo>
                  <a:cubicBezTo>
                    <a:pt x="102" y="45"/>
                    <a:pt x="100" y="48"/>
                    <a:pt x="102" y="48"/>
                  </a:cubicBezTo>
                  <a:cubicBezTo>
                    <a:pt x="102" y="49"/>
                    <a:pt x="104" y="49"/>
                    <a:pt x="104" y="48"/>
                  </a:cubicBezTo>
                  <a:cubicBezTo>
                    <a:pt x="104" y="48"/>
                    <a:pt x="104" y="48"/>
                    <a:pt x="104" y="48"/>
                  </a:cubicBezTo>
                  <a:cubicBezTo>
                    <a:pt x="105" y="48"/>
                    <a:pt x="106" y="47"/>
                    <a:pt x="107" y="47"/>
                  </a:cubicBezTo>
                  <a:cubicBezTo>
                    <a:pt x="108" y="46"/>
                    <a:pt x="107" y="44"/>
                    <a:pt x="107" y="43"/>
                  </a:cubicBezTo>
                  <a:cubicBezTo>
                    <a:pt x="108" y="45"/>
                    <a:pt x="108" y="45"/>
                    <a:pt x="108" y="45"/>
                  </a:cubicBezTo>
                  <a:cubicBezTo>
                    <a:pt x="109" y="44"/>
                    <a:pt x="109" y="43"/>
                    <a:pt x="109" y="43"/>
                  </a:cubicBezTo>
                  <a:cubicBezTo>
                    <a:pt x="109" y="43"/>
                    <a:pt x="109" y="44"/>
                    <a:pt x="109" y="43"/>
                  </a:cubicBezTo>
                  <a:cubicBezTo>
                    <a:pt x="110" y="42"/>
                    <a:pt x="110" y="42"/>
                    <a:pt x="111" y="41"/>
                  </a:cubicBezTo>
                  <a:cubicBezTo>
                    <a:pt x="109" y="41"/>
                    <a:pt x="109" y="40"/>
                    <a:pt x="111" y="39"/>
                  </a:cubicBezTo>
                  <a:cubicBezTo>
                    <a:pt x="110" y="39"/>
                    <a:pt x="110" y="39"/>
                    <a:pt x="110" y="39"/>
                  </a:cubicBezTo>
                  <a:cubicBezTo>
                    <a:pt x="110" y="38"/>
                    <a:pt x="110" y="40"/>
                    <a:pt x="110" y="39"/>
                  </a:cubicBezTo>
                  <a:cubicBezTo>
                    <a:pt x="109" y="37"/>
                    <a:pt x="109" y="40"/>
                    <a:pt x="108" y="39"/>
                  </a:cubicBezTo>
                  <a:cubicBezTo>
                    <a:pt x="108" y="39"/>
                    <a:pt x="109" y="36"/>
                    <a:pt x="108" y="37"/>
                  </a:cubicBezTo>
                  <a:cubicBezTo>
                    <a:pt x="108" y="37"/>
                    <a:pt x="109" y="35"/>
                    <a:pt x="108" y="35"/>
                  </a:cubicBezTo>
                  <a:cubicBezTo>
                    <a:pt x="109" y="35"/>
                    <a:pt x="105" y="32"/>
                    <a:pt x="107" y="35"/>
                  </a:cubicBezTo>
                  <a:cubicBezTo>
                    <a:pt x="107" y="35"/>
                    <a:pt x="107" y="35"/>
                    <a:pt x="107" y="35"/>
                  </a:cubicBezTo>
                  <a:cubicBezTo>
                    <a:pt x="106" y="35"/>
                    <a:pt x="106" y="32"/>
                    <a:pt x="105" y="32"/>
                  </a:cubicBezTo>
                  <a:cubicBezTo>
                    <a:pt x="105" y="30"/>
                    <a:pt x="101" y="29"/>
                    <a:pt x="100" y="27"/>
                  </a:cubicBezTo>
                  <a:cubicBezTo>
                    <a:pt x="99" y="27"/>
                    <a:pt x="97" y="28"/>
                    <a:pt x="98" y="28"/>
                  </a:cubicBezTo>
                  <a:cubicBezTo>
                    <a:pt x="98" y="29"/>
                    <a:pt x="98" y="29"/>
                    <a:pt x="98" y="30"/>
                  </a:cubicBezTo>
                  <a:cubicBezTo>
                    <a:pt x="99" y="30"/>
                    <a:pt x="99" y="30"/>
                    <a:pt x="99" y="30"/>
                  </a:cubicBezTo>
                  <a:cubicBezTo>
                    <a:pt x="99" y="30"/>
                    <a:pt x="99" y="30"/>
                    <a:pt x="99" y="31"/>
                  </a:cubicBezTo>
                  <a:cubicBezTo>
                    <a:pt x="99" y="31"/>
                    <a:pt x="99" y="31"/>
                    <a:pt x="99" y="31"/>
                  </a:cubicBezTo>
                  <a:cubicBezTo>
                    <a:pt x="99" y="31"/>
                    <a:pt x="99" y="31"/>
                    <a:pt x="99" y="31"/>
                  </a:cubicBezTo>
                  <a:cubicBezTo>
                    <a:pt x="99" y="31"/>
                    <a:pt x="97" y="31"/>
                    <a:pt x="97" y="31"/>
                  </a:cubicBezTo>
                  <a:cubicBezTo>
                    <a:pt x="97" y="31"/>
                    <a:pt x="97" y="31"/>
                    <a:pt x="96" y="32"/>
                  </a:cubicBezTo>
                  <a:cubicBezTo>
                    <a:pt x="97" y="33"/>
                    <a:pt x="97" y="33"/>
                    <a:pt x="97" y="33"/>
                  </a:cubicBezTo>
                  <a:cubicBezTo>
                    <a:pt x="96" y="33"/>
                    <a:pt x="96" y="33"/>
                    <a:pt x="96" y="33"/>
                  </a:cubicBezTo>
                  <a:cubicBezTo>
                    <a:pt x="96" y="34"/>
                    <a:pt x="96" y="34"/>
                    <a:pt x="96" y="34"/>
                  </a:cubicBezTo>
                  <a:cubicBezTo>
                    <a:pt x="97" y="34"/>
                    <a:pt x="97" y="34"/>
                    <a:pt x="97" y="34"/>
                  </a:cubicBezTo>
                  <a:cubicBezTo>
                    <a:pt x="97" y="34"/>
                    <a:pt x="97" y="35"/>
                    <a:pt x="98" y="35"/>
                  </a:cubicBezTo>
                  <a:cubicBezTo>
                    <a:pt x="98" y="34"/>
                    <a:pt x="98" y="34"/>
                    <a:pt x="98" y="34"/>
                  </a:cubicBezTo>
                  <a:cubicBezTo>
                    <a:pt x="99" y="34"/>
                    <a:pt x="99" y="34"/>
                    <a:pt x="99" y="34"/>
                  </a:cubicBezTo>
                  <a:cubicBezTo>
                    <a:pt x="98" y="35"/>
                    <a:pt x="98" y="35"/>
                    <a:pt x="99" y="36"/>
                  </a:cubicBezTo>
                  <a:cubicBezTo>
                    <a:pt x="99" y="35"/>
                    <a:pt x="94" y="35"/>
                    <a:pt x="96" y="35"/>
                  </a:cubicBezTo>
                  <a:cubicBezTo>
                    <a:pt x="97" y="36"/>
                    <a:pt x="95" y="37"/>
                    <a:pt x="97" y="38"/>
                  </a:cubicBezTo>
                  <a:close/>
                  <a:moveTo>
                    <a:pt x="100" y="51"/>
                  </a:moveTo>
                  <a:cubicBezTo>
                    <a:pt x="97" y="51"/>
                    <a:pt x="97" y="51"/>
                    <a:pt x="97" y="51"/>
                  </a:cubicBezTo>
                  <a:cubicBezTo>
                    <a:pt x="94" y="52"/>
                    <a:pt x="101" y="55"/>
                    <a:pt x="100" y="51"/>
                  </a:cubicBezTo>
                  <a:close/>
                  <a:moveTo>
                    <a:pt x="58" y="81"/>
                  </a:moveTo>
                  <a:cubicBezTo>
                    <a:pt x="58" y="81"/>
                    <a:pt x="58" y="81"/>
                    <a:pt x="58" y="81"/>
                  </a:cubicBezTo>
                  <a:moveTo>
                    <a:pt x="57" y="81"/>
                  </a:moveTo>
                  <a:cubicBezTo>
                    <a:pt x="58" y="81"/>
                    <a:pt x="58" y="81"/>
                    <a:pt x="58" y="81"/>
                  </a:cubicBezTo>
                  <a:cubicBezTo>
                    <a:pt x="62" y="91"/>
                    <a:pt x="69" y="72"/>
                    <a:pt x="69" y="72"/>
                  </a:cubicBezTo>
                  <a:cubicBezTo>
                    <a:pt x="69" y="72"/>
                    <a:pt x="67" y="71"/>
                    <a:pt x="67" y="71"/>
                  </a:cubicBezTo>
                  <a:cubicBezTo>
                    <a:pt x="66" y="70"/>
                    <a:pt x="65" y="72"/>
                    <a:pt x="65" y="72"/>
                  </a:cubicBezTo>
                  <a:cubicBezTo>
                    <a:pt x="65" y="72"/>
                    <a:pt x="62" y="68"/>
                    <a:pt x="63" y="70"/>
                  </a:cubicBezTo>
                  <a:cubicBezTo>
                    <a:pt x="63" y="69"/>
                    <a:pt x="60" y="69"/>
                    <a:pt x="60" y="70"/>
                  </a:cubicBezTo>
                  <a:cubicBezTo>
                    <a:pt x="59" y="68"/>
                    <a:pt x="59" y="71"/>
                    <a:pt x="59" y="71"/>
                  </a:cubicBezTo>
                  <a:cubicBezTo>
                    <a:pt x="58" y="72"/>
                    <a:pt x="60" y="74"/>
                    <a:pt x="60" y="74"/>
                  </a:cubicBezTo>
                  <a:cubicBezTo>
                    <a:pt x="58" y="75"/>
                    <a:pt x="58" y="81"/>
                    <a:pt x="57" y="81"/>
                  </a:cubicBezTo>
                  <a:close/>
                  <a:moveTo>
                    <a:pt x="85" y="43"/>
                  </a:moveTo>
                  <a:cubicBezTo>
                    <a:pt x="85" y="43"/>
                    <a:pt x="85" y="43"/>
                    <a:pt x="85" y="43"/>
                  </a:cubicBezTo>
                  <a:cubicBezTo>
                    <a:pt x="85" y="44"/>
                    <a:pt x="85" y="44"/>
                    <a:pt x="85" y="44"/>
                  </a:cubicBezTo>
                  <a:cubicBezTo>
                    <a:pt x="86" y="43"/>
                    <a:pt x="86" y="43"/>
                    <a:pt x="86" y="43"/>
                  </a:cubicBezTo>
                  <a:cubicBezTo>
                    <a:pt x="86" y="43"/>
                    <a:pt x="86" y="44"/>
                    <a:pt x="86" y="45"/>
                  </a:cubicBezTo>
                  <a:cubicBezTo>
                    <a:pt x="87" y="44"/>
                    <a:pt x="87" y="44"/>
                    <a:pt x="87" y="44"/>
                  </a:cubicBezTo>
                  <a:cubicBezTo>
                    <a:pt x="87" y="45"/>
                    <a:pt x="88" y="47"/>
                    <a:pt x="88" y="48"/>
                  </a:cubicBezTo>
                  <a:cubicBezTo>
                    <a:pt x="95" y="54"/>
                    <a:pt x="90" y="47"/>
                    <a:pt x="91" y="46"/>
                  </a:cubicBezTo>
                  <a:cubicBezTo>
                    <a:pt x="91" y="46"/>
                    <a:pt x="89" y="43"/>
                    <a:pt x="88" y="43"/>
                  </a:cubicBezTo>
                  <a:cubicBezTo>
                    <a:pt x="88" y="40"/>
                    <a:pt x="84" y="39"/>
                    <a:pt x="84" y="42"/>
                  </a:cubicBezTo>
                  <a:cubicBezTo>
                    <a:pt x="83" y="43"/>
                    <a:pt x="85" y="43"/>
                    <a:pt x="85" y="43"/>
                  </a:cubicBezTo>
                  <a:close/>
                  <a:moveTo>
                    <a:pt x="74" y="53"/>
                  </a:moveTo>
                  <a:cubicBezTo>
                    <a:pt x="75" y="55"/>
                    <a:pt x="80" y="51"/>
                    <a:pt x="77" y="51"/>
                  </a:cubicBezTo>
                  <a:cubicBezTo>
                    <a:pt x="77" y="50"/>
                    <a:pt x="77" y="50"/>
                    <a:pt x="78" y="50"/>
                  </a:cubicBezTo>
                  <a:cubicBezTo>
                    <a:pt x="80" y="49"/>
                    <a:pt x="77" y="49"/>
                    <a:pt x="77" y="49"/>
                  </a:cubicBezTo>
                  <a:cubicBezTo>
                    <a:pt x="75" y="48"/>
                    <a:pt x="71" y="52"/>
                    <a:pt x="74" y="53"/>
                  </a:cubicBezTo>
                  <a:close/>
                  <a:moveTo>
                    <a:pt x="74" y="53"/>
                  </a:moveTo>
                  <a:cubicBezTo>
                    <a:pt x="74" y="53"/>
                    <a:pt x="74" y="53"/>
                    <a:pt x="74" y="53"/>
                  </a:cubicBezTo>
                  <a:moveTo>
                    <a:pt x="76" y="47"/>
                  </a:moveTo>
                  <a:cubicBezTo>
                    <a:pt x="76" y="47"/>
                    <a:pt x="76" y="47"/>
                    <a:pt x="76" y="47"/>
                  </a:cubicBezTo>
                  <a:moveTo>
                    <a:pt x="78" y="48"/>
                  </a:moveTo>
                  <a:cubicBezTo>
                    <a:pt x="79" y="48"/>
                    <a:pt x="79" y="46"/>
                    <a:pt x="79" y="46"/>
                  </a:cubicBezTo>
                  <a:cubicBezTo>
                    <a:pt x="76" y="43"/>
                    <a:pt x="75" y="47"/>
                    <a:pt x="74" y="48"/>
                  </a:cubicBezTo>
                  <a:cubicBezTo>
                    <a:pt x="74" y="47"/>
                    <a:pt x="76" y="47"/>
                    <a:pt x="76" y="47"/>
                  </a:cubicBezTo>
                  <a:cubicBezTo>
                    <a:pt x="77" y="48"/>
                    <a:pt x="77" y="48"/>
                    <a:pt x="78" y="48"/>
                  </a:cubicBezTo>
                  <a:close/>
                  <a:moveTo>
                    <a:pt x="95" y="49"/>
                  </a:moveTo>
                  <a:cubicBezTo>
                    <a:pt x="94" y="49"/>
                    <a:pt x="94" y="49"/>
                    <a:pt x="94" y="49"/>
                  </a:cubicBezTo>
                  <a:cubicBezTo>
                    <a:pt x="94" y="50"/>
                    <a:pt x="96" y="51"/>
                    <a:pt x="96" y="50"/>
                  </a:cubicBezTo>
                  <a:cubicBezTo>
                    <a:pt x="104" y="50"/>
                    <a:pt x="88" y="43"/>
                    <a:pt x="94" y="47"/>
                  </a:cubicBezTo>
                  <a:lnTo>
                    <a:pt x="95" y="49"/>
                  </a:lnTo>
                  <a:close/>
                  <a:moveTo>
                    <a:pt x="94" y="47"/>
                  </a:moveTo>
                  <a:cubicBezTo>
                    <a:pt x="94" y="47"/>
                    <a:pt x="94" y="47"/>
                    <a:pt x="94" y="47"/>
                  </a:cubicBezTo>
                  <a:moveTo>
                    <a:pt x="62" y="61"/>
                  </a:moveTo>
                  <a:cubicBezTo>
                    <a:pt x="62" y="61"/>
                    <a:pt x="62" y="61"/>
                    <a:pt x="62" y="61"/>
                  </a:cubicBezTo>
                  <a:moveTo>
                    <a:pt x="60" y="61"/>
                  </a:moveTo>
                  <a:cubicBezTo>
                    <a:pt x="61" y="59"/>
                    <a:pt x="63" y="58"/>
                    <a:pt x="64" y="57"/>
                  </a:cubicBezTo>
                  <a:cubicBezTo>
                    <a:pt x="64" y="57"/>
                    <a:pt x="65" y="55"/>
                    <a:pt x="65" y="54"/>
                  </a:cubicBezTo>
                  <a:cubicBezTo>
                    <a:pt x="66" y="54"/>
                    <a:pt x="68" y="54"/>
                    <a:pt x="68" y="54"/>
                  </a:cubicBezTo>
                  <a:cubicBezTo>
                    <a:pt x="70" y="54"/>
                    <a:pt x="69" y="54"/>
                    <a:pt x="70" y="58"/>
                  </a:cubicBezTo>
                  <a:cubicBezTo>
                    <a:pt x="70" y="58"/>
                    <a:pt x="67" y="59"/>
                    <a:pt x="66" y="58"/>
                  </a:cubicBezTo>
                  <a:cubicBezTo>
                    <a:pt x="66" y="60"/>
                    <a:pt x="65" y="60"/>
                    <a:pt x="65" y="61"/>
                  </a:cubicBezTo>
                  <a:cubicBezTo>
                    <a:pt x="65" y="61"/>
                    <a:pt x="65" y="61"/>
                    <a:pt x="65" y="62"/>
                  </a:cubicBezTo>
                  <a:cubicBezTo>
                    <a:pt x="65" y="62"/>
                    <a:pt x="65" y="63"/>
                    <a:pt x="64" y="62"/>
                  </a:cubicBezTo>
                  <a:cubicBezTo>
                    <a:pt x="63" y="63"/>
                    <a:pt x="64" y="61"/>
                    <a:pt x="63" y="60"/>
                  </a:cubicBezTo>
                  <a:cubicBezTo>
                    <a:pt x="64" y="60"/>
                    <a:pt x="63" y="62"/>
                    <a:pt x="63" y="62"/>
                  </a:cubicBezTo>
                  <a:cubicBezTo>
                    <a:pt x="62" y="61"/>
                    <a:pt x="62" y="61"/>
                    <a:pt x="62" y="61"/>
                  </a:cubicBezTo>
                  <a:cubicBezTo>
                    <a:pt x="60" y="62"/>
                    <a:pt x="61" y="60"/>
                    <a:pt x="60" y="61"/>
                  </a:cubicBezTo>
                  <a:close/>
                  <a:moveTo>
                    <a:pt x="65" y="60"/>
                  </a:moveTo>
                  <a:cubicBezTo>
                    <a:pt x="65" y="60"/>
                    <a:pt x="65" y="60"/>
                    <a:pt x="65" y="60"/>
                  </a:cubicBezTo>
                  <a:cubicBezTo>
                    <a:pt x="65" y="60"/>
                    <a:pt x="65" y="60"/>
                    <a:pt x="65" y="60"/>
                  </a:cubicBezTo>
                  <a:cubicBezTo>
                    <a:pt x="65" y="59"/>
                    <a:pt x="65" y="60"/>
                    <a:pt x="65" y="60"/>
                  </a:cubicBezTo>
                  <a:close/>
                  <a:moveTo>
                    <a:pt x="71" y="63"/>
                  </a:moveTo>
                  <a:cubicBezTo>
                    <a:pt x="68" y="65"/>
                    <a:pt x="68" y="65"/>
                    <a:pt x="68" y="65"/>
                  </a:cubicBezTo>
                  <a:cubicBezTo>
                    <a:pt x="68" y="66"/>
                    <a:pt x="68" y="67"/>
                    <a:pt x="69" y="66"/>
                  </a:cubicBezTo>
                  <a:cubicBezTo>
                    <a:pt x="69" y="66"/>
                    <a:pt x="69" y="66"/>
                    <a:pt x="69" y="66"/>
                  </a:cubicBezTo>
                  <a:cubicBezTo>
                    <a:pt x="70" y="66"/>
                    <a:pt x="70" y="66"/>
                    <a:pt x="70" y="66"/>
                  </a:cubicBezTo>
                  <a:cubicBezTo>
                    <a:pt x="70" y="68"/>
                    <a:pt x="70" y="66"/>
                    <a:pt x="71" y="66"/>
                  </a:cubicBezTo>
                  <a:cubicBezTo>
                    <a:pt x="71" y="67"/>
                    <a:pt x="72" y="67"/>
                    <a:pt x="72" y="66"/>
                  </a:cubicBezTo>
                  <a:cubicBezTo>
                    <a:pt x="72" y="66"/>
                    <a:pt x="72" y="65"/>
                    <a:pt x="72" y="65"/>
                  </a:cubicBezTo>
                  <a:cubicBezTo>
                    <a:pt x="72" y="66"/>
                    <a:pt x="72" y="65"/>
                    <a:pt x="72" y="65"/>
                  </a:cubicBezTo>
                  <a:cubicBezTo>
                    <a:pt x="73" y="65"/>
                    <a:pt x="73" y="65"/>
                    <a:pt x="73" y="65"/>
                  </a:cubicBezTo>
                  <a:cubicBezTo>
                    <a:pt x="73" y="65"/>
                    <a:pt x="73" y="65"/>
                    <a:pt x="73" y="65"/>
                  </a:cubicBezTo>
                  <a:cubicBezTo>
                    <a:pt x="73" y="65"/>
                    <a:pt x="72" y="66"/>
                    <a:pt x="73" y="66"/>
                  </a:cubicBezTo>
                  <a:cubicBezTo>
                    <a:pt x="72" y="67"/>
                    <a:pt x="73" y="67"/>
                    <a:pt x="74" y="66"/>
                  </a:cubicBezTo>
                  <a:cubicBezTo>
                    <a:pt x="74" y="67"/>
                    <a:pt x="74" y="65"/>
                    <a:pt x="74" y="65"/>
                  </a:cubicBezTo>
                  <a:cubicBezTo>
                    <a:pt x="75" y="66"/>
                    <a:pt x="77" y="66"/>
                    <a:pt x="76" y="66"/>
                  </a:cubicBezTo>
                  <a:cubicBezTo>
                    <a:pt x="77" y="66"/>
                    <a:pt x="77" y="66"/>
                    <a:pt x="77" y="66"/>
                  </a:cubicBezTo>
                  <a:cubicBezTo>
                    <a:pt x="76" y="66"/>
                    <a:pt x="76" y="67"/>
                    <a:pt x="76" y="67"/>
                  </a:cubicBezTo>
                  <a:cubicBezTo>
                    <a:pt x="75" y="67"/>
                    <a:pt x="71" y="68"/>
                    <a:pt x="72" y="69"/>
                  </a:cubicBezTo>
                  <a:cubicBezTo>
                    <a:pt x="75" y="72"/>
                    <a:pt x="78" y="67"/>
                    <a:pt x="81" y="67"/>
                  </a:cubicBezTo>
                  <a:cubicBezTo>
                    <a:pt x="81" y="66"/>
                    <a:pt x="84" y="66"/>
                    <a:pt x="84" y="62"/>
                  </a:cubicBezTo>
                  <a:cubicBezTo>
                    <a:pt x="83" y="59"/>
                    <a:pt x="82" y="63"/>
                    <a:pt x="82" y="63"/>
                  </a:cubicBezTo>
                  <a:cubicBezTo>
                    <a:pt x="82" y="62"/>
                    <a:pt x="81" y="62"/>
                    <a:pt x="81" y="63"/>
                  </a:cubicBezTo>
                  <a:cubicBezTo>
                    <a:pt x="81" y="62"/>
                    <a:pt x="81" y="61"/>
                    <a:pt x="80" y="61"/>
                  </a:cubicBezTo>
                  <a:cubicBezTo>
                    <a:pt x="80" y="61"/>
                    <a:pt x="80" y="56"/>
                    <a:pt x="79" y="57"/>
                  </a:cubicBezTo>
                  <a:cubicBezTo>
                    <a:pt x="76" y="56"/>
                    <a:pt x="81" y="69"/>
                    <a:pt x="76" y="64"/>
                  </a:cubicBezTo>
                  <a:cubicBezTo>
                    <a:pt x="76" y="64"/>
                    <a:pt x="76" y="63"/>
                    <a:pt x="76" y="63"/>
                  </a:cubicBezTo>
                  <a:cubicBezTo>
                    <a:pt x="75" y="63"/>
                    <a:pt x="74" y="60"/>
                    <a:pt x="73" y="60"/>
                  </a:cubicBezTo>
                  <a:cubicBezTo>
                    <a:pt x="72" y="60"/>
                    <a:pt x="71" y="59"/>
                    <a:pt x="70" y="59"/>
                  </a:cubicBezTo>
                  <a:cubicBezTo>
                    <a:pt x="69" y="60"/>
                    <a:pt x="71" y="60"/>
                    <a:pt x="72" y="61"/>
                  </a:cubicBezTo>
                  <a:cubicBezTo>
                    <a:pt x="70" y="61"/>
                    <a:pt x="69" y="62"/>
                    <a:pt x="71" y="63"/>
                  </a:cubicBezTo>
                  <a:close/>
                  <a:moveTo>
                    <a:pt x="72" y="61"/>
                  </a:moveTo>
                  <a:cubicBezTo>
                    <a:pt x="72" y="61"/>
                    <a:pt x="72" y="61"/>
                    <a:pt x="72" y="61"/>
                  </a:cubicBezTo>
                  <a:moveTo>
                    <a:pt x="215" y="142"/>
                  </a:moveTo>
                  <a:cubicBezTo>
                    <a:pt x="215" y="142"/>
                    <a:pt x="215" y="142"/>
                    <a:pt x="215" y="142"/>
                  </a:cubicBezTo>
                  <a:cubicBezTo>
                    <a:pt x="216" y="142"/>
                    <a:pt x="219" y="142"/>
                    <a:pt x="219" y="141"/>
                  </a:cubicBezTo>
                  <a:cubicBezTo>
                    <a:pt x="219" y="141"/>
                    <a:pt x="220" y="138"/>
                    <a:pt x="220" y="137"/>
                  </a:cubicBezTo>
                  <a:cubicBezTo>
                    <a:pt x="220" y="137"/>
                    <a:pt x="220" y="136"/>
                    <a:pt x="221" y="137"/>
                  </a:cubicBezTo>
                  <a:cubicBezTo>
                    <a:pt x="221" y="136"/>
                    <a:pt x="221" y="136"/>
                    <a:pt x="221" y="136"/>
                  </a:cubicBezTo>
                  <a:cubicBezTo>
                    <a:pt x="221" y="136"/>
                    <a:pt x="221" y="136"/>
                    <a:pt x="221" y="136"/>
                  </a:cubicBezTo>
                  <a:cubicBezTo>
                    <a:pt x="221" y="136"/>
                    <a:pt x="221" y="136"/>
                    <a:pt x="221" y="136"/>
                  </a:cubicBezTo>
                  <a:cubicBezTo>
                    <a:pt x="220" y="136"/>
                    <a:pt x="220" y="136"/>
                    <a:pt x="220" y="136"/>
                  </a:cubicBezTo>
                  <a:cubicBezTo>
                    <a:pt x="220" y="135"/>
                    <a:pt x="220" y="135"/>
                    <a:pt x="220" y="135"/>
                  </a:cubicBezTo>
                  <a:cubicBezTo>
                    <a:pt x="219" y="134"/>
                    <a:pt x="219" y="134"/>
                    <a:pt x="219" y="134"/>
                  </a:cubicBezTo>
                  <a:cubicBezTo>
                    <a:pt x="219" y="135"/>
                    <a:pt x="219" y="135"/>
                    <a:pt x="219" y="135"/>
                  </a:cubicBezTo>
                  <a:cubicBezTo>
                    <a:pt x="218" y="135"/>
                    <a:pt x="218" y="135"/>
                    <a:pt x="218" y="135"/>
                  </a:cubicBezTo>
                  <a:cubicBezTo>
                    <a:pt x="219" y="134"/>
                    <a:pt x="218" y="134"/>
                    <a:pt x="218" y="134"/>
                  </a:cubicBezTo>
                  <a:cubicBezTo>
                    <a:pt x="219" y="134"/>
                    <a:pt x="217" y="135"/>
                    <a:pt x="217" y="135"/>
                  </a:cubicBezTo>
                  <a:cubicBezTo>
                    <a:pt x="217" y="135"/>
                    <a:pt x="217" y="135"/>
                    <a:pt x="217" y="135"/>
                  </a:cubicBezTo>
                  <a:cubicBezTo>
                    <a:pt x="216" y="135"/>
                    <a:pt x="216" y="135"/>
                    <a:pt x="216" y="135"/>
                  </a:cubicBezTo>
                  <a:cubicBezTo>
                    <a:pt x="217" y="136"/>
                    <a:pt x="217" y="136"/>
                    <a:pt x="217" y="136"/>
                  </a:cubicBezTo>
                  <a:cubicBezTo>
                    <a:pt x="216" y="137"/>
                    <a:pt x="216" y="137"/>
                    <a:pt x="216" y="137"/>
                  </a:cubicBezTo>
                  <a:cubicBezTo>
                    <a:pt x="216" y="137"/>
                    <a:pt x="215" y="136"/>
                    <a:pt x="215" y="136"/>
                  </a:cubicBezTo>
                  <a:cubicBezTo>
                    <a:pt x="215" y="136"/>
                    <a:pt x="214" y="136"/>
                    <a:pt x="215" y="137"/>
                  </a:cubicBezTo>
                  <a:cubicBezTo>
                    <a:pt x="215" y="137"/>
                    <a:pt x="215" y="138"/>
                    <a:pt x="215" y="138"/>
                  </a:cubicBezTo>
                  <a:cubicBezTo>
                    <a:pt x="215" y="138"/>
                    <a:pt x="215" y="138"/>
                    <a:pt x="214" y="138"/>
                  </a:cubicBezTo>
                  <a:cubicBezTo>
                    <a:pt x="215" y="139"/>
                    <a:pt x="215" y="139"/>
                    <a:pt x="216" y="139"/>
                  </a:cubicBezTo>
                  <a:cubicBezTo>
                    <a:pt x="215" y="140"/>
                    <a:pt x="215" y="140"/>
                    <a:pt x="215" y="140"/>
                  </a:cubicBezTo>
                  <a:cubicBezTo>
                    <a:pt x="215" y="140"/>
                    <a:pt x="216" y="140"/>
                    <a:pt x="216" y="140"/>
                  </a:cubicBezTo>
                  <a:cubicBezTo>
                    <a:pt x="215" y="140"/>
                    <a:pt x="215" y="140"/>
                    <a:pt x="215" y="141"/>
                  </a:cubicBezTo>
                  <a:cubicBezTo>
                    <a:pt x="215" y="141"/>
                    <a:pt x="215" y="141"/>
                    <a:pt x="215" y="141"/>
                  </a:cubicBezTo>
                  <a:cubicBezTo>
                    <a:pt x="214" y="141"/>
                    <a:pt x="214" y="141"/>
                    <a:pt x="215" y="141"/>
                  </a:cubicBezTo>
                  <a:cubicBezTo>
                    <a:pt x="214" y="142"/>
                    <a:pt x="214" y="142"/>
                    <a:pt x="214" y="142"/>
                  </a:cubicBezTo>
                  <a:lnTo>
                    <a:pt x="215" y="142"/>
                  </a:lnTo>
                  <a:close/>
                  <a:moveTo>
                    <a:pt x="221" y="130"/>
                  </a:moveTo>
                  <a:cubicBezTo>
                    <a:pt x="221" y="130"/>
                    <a:pt x="221" y="130"/>
                    <a:pt x="221" y="130"/>
                  </a:cubicBezTo>
                  <a:cubicBezTo>
                    <a:pt x="221" y="130"/>
                    <a:pt x="221" y="130"/>
                    <a:pt x="221" y="130"/>
                  </a:cubicBezTo>
                  <a:cubicBezTo>
                    <a:pt x="221" y="131"/>
                    <a:pt x="221" y="131"/>
                    <a:pt x="221" y="131"/>
                  </a:cubicBezTo>
                  <a:cubicBezTo>
                    <a:pt x="221" y="131"/>
                    <a:pt x="221" y="131"/>
                    <a:pt x="221" y="131"/>
                  </a:cubicBezTo>
                  <a:cubicBezTo>
                    <a:pt x="221" y="131"/>
                    <a:pt x="221" y="131"/>
                    <a:pt x="221" y="131"/>
                  </a:cubicBezTo>
                  <a:cubicBezTo>
                    <a:pt x="220" y="132"/>
                    <a:pt x="220" y="132"/>
                    <a:pt x="220" y="132"/>
                  </a:cubicBezTo>
                  <a:cubicBezTo>
                    <a:pt x="220" y="134"/>
                    <a:pt x="220" y="134"/>
                    <a:pt x="220" y="134"/>
                  </a:cubicBezTo>
                  <a:cubicBezTo>
                    <a:pt x="221" y="133"/>
                    <a:pt x="221" y="133"/>
                    <a:pt x="220" y="132"/>
                  </a:cubicBezTo>
                  <a:cubicBezTo>
                    <a:pt x="221" y="132"/>
                    <a:pt x="221" y="132"/>
                    <a:pt x="221" y="132"/>
                  </a:cubicBezTo>
                  <a:cubicBezTo>
                    <a:pt x="221" y="132"/>
                    <a:pt x="221" y="132"/>
                    <a:pt x="221" y="132"/>
                  </a:cubicBezTo>
                  <a:cubicBezTo>
                    <a:pt x="221" y="132"/>
                    <a:pt x="221" y="132"/>
                    <a:pt x="221" y="132"/>
                  </a:cubicBezTo>
                  <a:cubicBezTo>
                    <a:pt x="221" y="132"/>
                    <a:pt x="221" y="132"/>
                    <a:pt x="221" y="132"/>
                  </a:cubicBezTo>
                  <a:cubicBezTo>
                    <a:pt x="221" y="132"/>
                    <a:pt x="221" y="132"/>
                    <a:pt x="221" y="132"/>
                  </a:cubicBezTo>
                  <a:cubicBezTo>
                    <a:pt x="221" y="132"/>
                    <a:pt x="221" y="132"/>
                    <a:pt x="221" y="132"/>
                  </a:cubicBezTo>
                  <a:cubicBezTo>
                    <a:pt x="222" y="132"/>
                    <a:pt x="222" y="132"/>
                    <a:pt x="222" y="132"/>
                  </a:cubicBezTo>
                  <a:cubicBezTo>
                    <a:pt x="221" y="132"/>
                    <a:pt x="221" y="132"/>
                    <a:pt x="221" y="132"/>
                  </a:cubicBezTo>
                  <a:cubicBezTo>
                    <a:pt x="221" y="135"/>
                    <a:pt x="221" y="135"/>
                    <a:pt x="221" y="135"/>
                  </a:cubicBezTo>
                  <a:cubicBezTo>
                    <a:pt x="221" y="134"/>
                    <a:pt x="221" y="134"/>
                    <a:pt x="221" y="134"/>
                  </a:cubicBezTo>
                  <a:cubicBezTo>
                    <a:pt x="221" y="135"/>
                    <a:pt x="221" y="135"/>
                    <a:pt x="221" y="135"/>
                  </a:cubicBezTo>
                  <a:cubicBezTo>
                    <a:pt x="221" y="135"/>
                    <a:pt x="221" y="135"/>
                    <a:pt x="221" y="135"/>
                  </a:cubicBezTo>
                  <a:cubicBezTo>
                    <a:pt x="222" y="135"/>
                    <a:pt x="222" y="135"/>
                    <a:pt x="222" y="135"/>
                  </a:cubicBezTo>
                  <a:cubicBezTo>
                    <a:pt x="222" y="135"/>
                    <a:pt x="223" y="135"/>
                    <a:pt x="224" y="134"/>
                  </a:cubicBezTo>
                  <a:cubicBezTo>
                    <a:pt x="223" y="135"/>
                    <a:pt x="223" y="135"/>
                    <a:pt x="223" y="136"/>
                  </a:cubicBezTo>
                  <a:cubicBezTo>
                    <a:pt x="223" y="136"/>
                    <a:pt x="223" y="136"/>
                    <a:pt x="223" y="136"/>
                  </a:cubicBezTo>
                  <a:cubicBezTo>
                    <a:pt x="224" y="136"/>
                    <a:pt x="224" y="136"/>
                    <a:pt x="224" y="136"/>
                  </a:cubicBezTo>
                  <a:cubicBezTo>
                    <a:pt x="224" y="137"/>
                    <a:pt x="223" y="138"/>
                    <a:pt x="224" y="138"/>
                  </a:cubicBezTo>
                  <a:cubicBezTo>
                    <a:pt x="224" y="138"/>
                    <a:pt x="224" y="138"/>
                    <a:pt x="224" y="138"/>
                  </a:cubicBezTo>
                  <a:cubicBezTo>
                    <a:pt x="224" y="139"/>
                    <a:pt x="224" y="139"/>
                    <a:pt x="224" y="139"/>
                  </a:cubicBezTo>
                  <a:cubicBezTo>
                    <a:pt x="223" y="138"/>
                    <a:pt x="223" y="139"/>
                    <a:pt x="222" y="139"/>
                  </a:cubicBezTo>
                  <a:cubicBezTo>
                    <a:pt x="222" y="138"/>
                    <a:pt x="222" y="138"/>
                    <a:pt x="222" y="138"/>
                  </a:cubicBezTo>
                  <a:cubicBezTo>
                    <a:pt x="222" y="138"/>
                    <a:pt x="222" y="138"/>
                    <a:pt x="222" y="138"/>
                  </a:cubicBezTo>
                  <a:cubicBezTo>
                    <a:pt x="222" y="139"/>
                    <a:pt x="222" y="139"/>
                    <a:pt x="222" y="139"/>
                  </a:cubicBezTo>
                  <a:cubicBezTo>
                    <a:pt x="221" y="140"/>
                    <a:pt x="221" y="140"/>
                    <a:pt x="221" y="140"/>
                  </a:cubicBezTo>
                  <a:cubicBezTo>
                    <a:pt x="222" y="139"/>
                    <a:pt x="222" y="139"/>
                    <a:pt x="222" y="139"/>
                  </a:cubicBezTo>
                  <a:cubicBezTo>
                    <a:pt x="222" y="141"/>
                    <a:pt x="222" y="141"/>
                    <a:pt x="220" y="142"/>
                  </a:cubicBezTo>
                  <a:cubicBezTo>
                    <a:pt x="221" y="142"/>
                    <a:pt x="221" y="142"/>
                    <a:pt x="221" y="142"/>
                  </a:cubicBezTo>
                  <a:cubicBezTo>
                    <a:pt x="220" y="142"/>
                    <a:pt x="220" y="142"/>
                    <a:pt x="220" y="142"/>
                  </a:cubicBezTo>
                  <a:cubicBezTo>
                    <a:pt x="221" y="142"/>
                    <a:pt x="221" y="142"/>
                    <a:pt x="221" y="142"/>
                  </a:cubicBezTo>
                  <a:cubicBezTo>
                    <a:pt x="221" y="142"/>
                    <a:pt x="221" y="142"/>
                    <a:pt x="221" y="142"/>
                  </a:cubicBezTo>
                  <a:cubicBezTo>
                    <a:pt x="222" y="142"/>
                    <a:pt x="223" y="143"/>
                    <a:pt x="224" y="143"/>
                  </a:cubicBezTo>
                  <a:cubicBezTo>
                    <a:pt x="224" y="142"/>
                    <a:pt x="224" y="142"/>
                    <a:pt x="225" y="142"/>
                  </a:cubicBezTo>
                  <a:cubicBezTo>
                    <a:pt x="224" y="143"/>
                    <a:pt x="224" y="143"/>
                    <a:pt x="224" y="143"/>
                  </a:cubicBezTo>
                  <a:cubicBezTo>
                    <a:pt x="223" y="143"/>
                    <a:pt x="223" y="143"/>
                    <a:pt x="222" y="143"/>
                  </a:cubicBezTo>
                  <a:cubicBezTo>
                    <a:pt x="222" y="144"/>
                    <a:pt x="222" y="144"/>
                    <a:pt x="222" y="144"/>
                  </a:cubicBezTo>
                  <a:cubicBezTo>
                    <a:pt x="221" y="144"/>
                    <a:pt x="221" y="144"/>
                    <a:pt x="221" y="144"/>
                  </a:cubicBezTo>
                  <a:cubicBezTo>
                    <a:pt x="221" y="145"/>
                    <a:pt x="221" y="145"/>
                    <a:pt x="220" y="146"/>
                  </a:cubicBezTo>
                  <a:cubicBezTo>
                    <a:pt x="220" y="146"/>
                    <a:pt x="220" y="146"/>
                    <a:pt x="220" y="146"/>
                  </a:cubicBezTo>
                  <a:cubicBezTo>
                    <a:pt x="221" y="145"/>
                    <a:pt x="222" y="145"/>
                    <a:pt x="223" y="146"/>
                  </a:cubicBezTo>
                  <a:cubicBezTo>
                    <a:pt x="224" y="144"/>
                    <a:pt x="224" y="145"/>
                    <a:pt x="225" y="145"/>
                  </a:cubicBezTo>
                  <a:cubicBezTo>
                    <a:pt x="225" y="144"/>
                    <a:pt x="225" y="144"/>
                    <a:pt x="225" y="144"/>
                  </a:cubicBezTo>
                  <a:cubicBezTo>
                    <a:pt x="226" y="144"/>
                    <a:pt x="226" y="144"/>
                    <a:pt x="226" y="144"/>
                  </a:cubicBezTo>
                  <a:cubicBezTo>
                    <a:pt x="226" y="144"/>
                    <a:pt x="226" y="144"/>
                    <a:pt x="226" y="144"/>
                  </a:cubicBezTo>
                  <a:cubicBezTo>
                    <a:pt x="227" y="144"/>
                    <a:pt x="229" y="144"/>
                    <a:pt x="230" y="144"/>
                  </a:cubicBezTo>
                  <a:cubicBezTo>
                    <a:pt x="231" y="143"/>
                    <a:pt x="231" y="143"/>
                    <a:pt x="231" y="143"/>
                  </a:cubicBezTo>
                  <a:cubicBezTo>
                    <a:pt x="231" y="143"/>
                    <a:pt x="231" y="143"/>
                    <a:pt x="231" y="143"/>
                  </a:cubicBezTo>
                  <a:cubicBezTo>
                    <a:pt x="230" y="143"/>
                    <a:pt x="230" y="143"/>
                    <a:pt x="230" y="143"/>
                  </a:cubicBezTo>
                  <a:cubicBezTo>
                    <a:pt x="230" y="143"/>
                    <a:pt x="230" y="143"/>
                    <a:pt x="230" y="143"/>
                  </a:cubicBezTo>
                  <a:cubicBezTo>
                    <a:pt x="229" y="143"/>
                    <a:pt x="229" y="143"/>
                    <a:pt x="229" y="143"/>
                  </a:cubicBezTo>
                  <a:cubicBezTo>
                    <a:pt x="230" y="142"/>
                    <a:pt x="230" y="142"/>
                    <a:pt x="230" y="142"/>
                  </a:cubicBezTo>
                  <a:cubicBezTo>
                    <a:pt x="230" y="142"/>
                    <a:pt x="230" y="142"/>
                    <a:pt x="230" y="142"/>
                  </a:cubicBezTo>
                  <a:cubicBezTo>
                    <a:pt x="230" y="142"/>
                    <a:pt x="230" y="142"/>
                    <a:pt x="230" y="142"/>
                  </a:cubicBezTo>
                  <a:cubicBezTo>
                    <a:pt x="230" y="142"/>
                    <a:pt x="230" y="142"/>
                    <a:pt x="230" y="142"/>
                  </a:cubicBezTo>
                  <a:cubicBezTo>
                    <a:pt x="230" y="141"/>
                    <a:pt x="230" y="141"/>
                    <a:pt x="230" y="141"/>
                  </a:cubicBezTo>
                  <a:cubicBezTo>
                    <a:pt x="230" y="141"/>
                    <a:pt x="230" y="141"/>
                    <a:pt x="230" y="141"/>
                  </a:cubicBezTo>
                  <a:cubicBezTo>
                    <a:pt x="231" y="141"/>
                    <a:pt x="231" y="141"/>
                    <a:pt x="231" y="140"/>
                  </a:cubicBezTo>
                  <a:cubicBezTo>
                    <a:pt x="231" y="139"/>
                    <a:pt x="230" y="139"/>
                    <a:pt x="229" y="139"/>
                  </a:cubicBezTo>
                  <a:cubicBezTo>
                    <a:pt x="229" y="139"/>
                    <a:pt x="229" y="139"/>
                    <a:pt x="229" y="139"/>
                  </a:cubicBezTo>
                  <a:cubicBezTo>
                    <a:pt x="228" y="139"/>
                    <a:pt x="228" y="139"/>
                    <a:pt x="228" y="139"/>
                  </a:cubicBezTo>
                  <a:cubicBezTo>
                    <a:pt x="229" y="139"/>
                    <a:pt x="229" y="139"/>
                    <a:pt x="229" y="139"/>
                  </a:cubicBezTo>
                  <a:cubicBezTo>
                    <a:pt x="229" y="138"/>
                    <a:pt x="228" y="138"/>
                    <a:pt x="228" y="137"/>
                  </a:cubicBezTo>
                  <a:cubicBezTo>
                    <a:pt x="227" y="137"/>
                    <a:pt x="227" y="137"/>
                    <a:pt x="227" y="137"/>
                  </a:cubicBezTo>
                  <a:cubicBezTo>
                    <a:pt x="228" y="137"/>
                    <a:pt x="228" y="137"/>
                    <a:pt x="228" y="137"/>
                  </a:cubicBezTo>
                  <a:cubicBezTo>
                    <a:pt x="229" y="137"/>
                    <a:pt x="227" y="135"/>
                    <a:pt x="226" y="135"/>
                  </a:cubicBezTo>
                  <a:cubicBezTo>
                    <a:pt x="227" y="134"/>
                    <a:pt x="225" y="132"/>
                    <a:pt x="224" y="132"/>
                  </a:cubicBezTo>
                  <a:cubicBezTo>
                    <a:pt x="224" y="132"/>
                    <a:pt x="224" y="132"/>
                    <a:pt x="224" y="132"/>
                  </a:cubicBezTo>
                  <a:cubicBezTo>
                    <a:pt x="223" y="132"/>
                    <a:pt x="223" y="132"/>
                    <a:pt x="223" y="132"/>
                  </a:cubicBezTo>
                  <a:cubicBezTo>
                    <a:pt x="223" y="132"/>
                    <a:pt x="223" y="132"/>
                    <a:pt x="224" y="132"/>
                  </a:cubicBezTo>
                  <a:cubicBezTo>
                    <a:pt x="224" y="132"/>
                    <a:pt x="224" y="132"/>
                    <a:pt x="224" y="132"/>
                  </a:cubicBezTo>
                  <a:cubicBezTo>
                    <a:pt x="224" y="131"/>
                    <a:pt x="224" y="131"/>
                    <a:pt x="224" y="131"/>
                  </a:cubicBezTo>
                  <a:cubicBezTo>
                    <a:pt x="225" y="129"/>
                    <a:pt x="227" y="127"/>
                    <a:pt x="222" y="128"/>
                  </a:cubicBezTo>
                  <a:cubicBezTo>
                    <a:pt x="222" y="129"/>
                    <a:pt x="222" y="129"/>
                    <a:pt x="222" y="129"/>
                  </a:cubicBezTo>
                  <a:cubicBezTo>
                    <a:pt x="223" y="128"/>
                    <a:pt x="223" y="128"/>
                    <a:pt x="223" y="128"/>
                  </a:cubicBezTo>
                  <a:cubicBezTo>
                    <a:pt x="222" y="128"/>
                    <a:pt x="222" y="128"/>
                    <a:pt x="222" y="128"/>
                  </a:cubicBezTo>
                  <a:cubicBezTo>
                    <a:pt x="223" y="128"/>
                    <a:pt x="223" y="128"/>
                    <a:pt x="223" y="128"/>
                  </a:cubicBezTo>
                  <a:cubicBezTo>
                    <a:pt x="222" y="128"/>
                    <a:pt x="222" y="128"/>
                    <a:pt x="222" y="128"/>
                  </a:cubicBezTo>
                  <a:cubicBezTo>
                    <a:pt x="223" y="127"/>
                    <a:pt x="224" y="127"/>
                    <a:pt x="224" y="126"/>
                  </a:cubicBezTo>
                  <a:cubicBezTo>
                    <a:pt x="224" y="126"/>
                    <a:pt x="222" y="126"/>
                    <a:pt x="222" y="126"/>
                  </a:cubicBezTo>
                  <a:cubicBezTo>
                    <a:pt x="222" y="126"/>
                    <a:pt x="222" y="126"/>
                    <a:pt x="222" y="126"/>
                  </a:cubicBezTo>
                  <a:cubicBezTo>
                    <a:pt x="222" y="126"/>
                    <a:pt x="222" y="126"/>
                    <a:pt x="222" y="126"/>
                  </a:cubicBezTo>
                  <a:cubicBezTo>
                    <a:pt x="222" y="126"/>
                    <a:pt x="222" y="126"/>
                    <a:pt x="222" y="126"/>
                  </a:cubicBezTo>
                  <a:cubicBezTo>
                    <a:pt x="221" y="127"/>
                    <a:pt x="221" y="127"/>
                    <a:pt x="221" y="128"/>
                  </a:cubicBezTo>
                  <a:cubicBezTo>
                    <a:pt x="221" y="128"/>
                    <a:pt x="221" y="128"/>
                    <a:pt x="221" y="128"/>
                  </a:cubicBezTo>
                  <a:cubicBezTo>
                    <a:pt x="220" y="128"/>
                    <a:pt x="220" y="128"/>
                    <a:pt x="220" y="128"/>
                  </a:cubicBezTo>
                  <a:cubicBezTo>
                    <a:pt x="220" y="128"/>
                    <a:pt x="220" y="128"/>
                    <a:pt x="220" y="128"/>
                  </a:cubicBezTo>
                  <a:cubicBezTo>
                    <a:pt x="220" y="128"/>
                    <a:pt x="220" y="128"/>
                    <a:pt x="220" y="128"/>
                  </a:cubicBezTo>
                  <a:cubicBezTo>
                    <a:pt x="220" y="129"/>
                    <a:pt x="220" y="129"/>
                    <a:pt x="220" y="129"/>
                  </a:cubicBezTo>
                  <a:cubicBezTo>
                    <a:pt x="221" y="129"/>
                    <a:pt x="221" y="129"/>
                    <a:pt x="221" y="129"/>
                  </a:cubicBezTo>
                  <a:cubicBezTo>
                    <a:pt x="220" y="130"/>
                    <a:pt x="220" y="130"/>
                    <a:pt x="220" y="130"/>
                  </a:cubicBezTo>
                  <a:cubicBezTo>
                    <a:pt x="220" y="131"/>
                    <a:pt x="220" y="131"/>
                    <a:pt x="220" y="131"/>
                  </a:cubicBezTo>
                  <a:lnTo>
                    <a:pt x="221" y="130"/>
                  </a:lnTo>
                  <a:close/>
                  <a:moveTo>
                    <a:pt x="204" y="111"/>
                  </a:moveTo>
                  <a:cubicBezTo>
                    <a:pt x="206" y="111"/>
                    <a:pt x="206" y="111"/>
                    <a:pt x="206" y="111"/>
                  </a:cubicBezTo>
                  <a:cubicBezTo>
                    <a:pt x="206" y="111"/>
                    <a:pt x="208" y="109"/>
                    <a:pt x="209" y="109"/>
                  </a:cubicBezTo>
                  <a:cubicBezTo>
                    <a:pt x="209" y="109"/>
                    <a:pt x="209" y="109"/>
                    <a:pt x="209" y="108"/>
                  </a:cubicBezTo>
                  <a:cubicBezTo>
                    <a:pt x="209" y="108"/>
                    <a:pt x="209" y="108"/>
                    <a:pt x="209" y="108"/>
                  </a:cubicBezTo>
                  <a:cubicBezTo>
                    <a:pt x="209" y="108"/>
                    <a:pt x="209" y="108"/>
                    <a:pt x="209" y="108"/>
                  </a:cubicBezTo>
                  <a:cubicBezTo>
                    <a:pt x="209" y="108"/>
                    <a:pt x="209" y="108"/>
                    <a:pt x="209" y="108"/>
                  </a:cubicBezTo>
                  <a:cubicBezTo>
                    <a:pt x="209" y="108"/>
                    <a:pt x="209" y="108"/>
                    <a:pt x="209" y="108"/>
                  </a:cubicBezTo>
                  <a:cubicBezTo>
                    <a:pt x="210" y="108"/>
                    <a:pt x="210" y="108"/>
                    <a:pt x="210" y="108"/>
                  </a:cubicBezTo>
                  <a:cubicBezTo>
                    <a:pt x="210" y="107"/>
                    <a:pt x="210" y="107"/>
                    <a:pt x="210" y="107"/>
                  </a:cubicBezTo>
                  <a:cubicBezTo>
                    <a:pt x="210" y="107"/>
                    <a:pt x="210" y="107"/>
                    <a:pt x="210" y="107"/>
                  </a:cubicBezTo>
                  <a:cubicBezTo>
                    <a:pt x="209" y="107"/>
                    <a:pt x="209" y="107"/>
                    <a:pt x="209" y="107"/>
                  </a:cubicBezTo>
                  <a:cubicBezTo>
                    <a:pt x="210" y="107"/>
                    <a:pt x="210" y="107"/>
                    <a:pt x="210" y="107"/>
                  </a:cubicBezTo>
                  <a:cubicBezTo>
                    <a:pt x="210" y="106"/>
                    <a:pt x="210" y="106"/>
                    <a:pt x="210" y="106"/>
                  </a:cubicBezTo>
                  <a:cubicBezTo>
                    <a:pt x="210" y="107"/>
                    <a:pt x="210" y="107"/>
                    <a:pt x="210" y="107"/>
                  </a:cubicBezTo>
                  <a:cubicBezTo>
                    <a:pt x="210" y="106"/>
                    <a:pt x="210" y="106"/>
                    <a:pt x="210" y="106"/>
                  </a:cubicBezTo>
                  <a:cubicBezTo>
                    <a:pt x="210" y="106"/>
                    <a:pt x="210" y="106"/>
                    <a:pt x="210" y="106"/>
                  </a:cubicBezTo>
                  <a:cubicBezTo>
                    <a:pt x="210" y="106"/>
                    <a:pt x="210" y="106"/>
                    <a:pt x="210" y="106"/>
                  </a:cubicBezTo>
                  <a:cubicBezTo>
                    <a:pt x="210" y="106"/>
                    <a:pt x="210" y="106"/>
                    <a:pt x="210" y="106"/>
                  </a:cubicBezTo>
                  <a:cubicBezTo>
                    <a:pt x="210" y="105"/>
                    <a:pt x="210" y="105"/>
                    <a:pt x="210" y="105"/>
                  </a:cubicBezTo>
                  <a:cubicBezTo>
                    <a:pt x="209" y="105"/>
                    <a:pt x="209" y="105"/>
                    <a:pt x="209" y="105"/>
                  </a:cubicBezTo>
                  <a:cubicBezTo>
                    <a:pt x="209" y="105"/>
                    <a:pt x="209" y="105"/>
                    <a:pt x="209" y="105"/>
                  </a:cubicBezTo>
                  <a:cubicBezTo>
                    <a:pt x="209" y="105"/>
                    <a:pt x="209" y="105"/>
                    <a:pt x="209" y="105"/>
                  </a:cubicBezTo>
                  <a:cubicBezTo>
                    <a:pt x="208" y="105"/>
                    <a:pt x="208" y="105"/>
                    <a:pt x="208" y="105"/>
                  </a:cubicBezTo>
                  <a:cubicBezTo>
                    <a:pt x="209" y="104"/>
                    <a:pt x="209" y="104"/>
                    <a:pt x="208" y="104"/>
                  </a:cubicBezTo>
                  <a:cubicBezTo>
                    <a:pt x="208" y="104"/>
                    <a:pt x="208" y="104"/>
                    <a:pt x="208" y="104"/>
                  </a:cubicBezTo>
                  <a:cubicBezTo>
                    <a:pt x="208" y="103"/>
                    <a:pt x="208" y="103"/>
                    <a:pt x="208" y="103"/>
                  </a:cubicBezTo>
                  <a:cubicBezTo>
                    <a:pt x="207" y="103"/>
                    <a:pt x="207" y="103"/>
                    <a:pt x="207" y="103"/>
                  </a:cubicBezTo>
                  <a:cubicBezTo>
                    <a:pt x="207" y="103"/>
                    <a:pt x="207" y="103"/>
                    <a:pt x="207" y="103"/>
                  </a:cubicBezTo>
                  <a:cubicBezTo>
                    <a:pt x="207" y="103"/>
                    <a:pt x="206" y="103"/>
                    <a:pt x="206" y="103"/>
                  </a:cubicBezTo>
                  <a:cubicBezTo>
                    <a:pt x="206" y="104"/>
                    <a:pt x="206" y="104"/>
                    <a:pt x="206" y="104"/>
                  </a:cubicBezTo>
                  <a:cubicBezTo>
                    <a:pt x="205" y="104"/>
                    <a:pt x="205" y="104"/>
                    <a:pt x="205" y="104"/>
                  </a:cubicBezTo>
                  <a:cubicBezTo>
                    <a:pt x="205" y="105"/>
                    <a:pt x="204" y="104"/>
                    <a:pt x="204" y="104"/>
                  </a:cubicBezTo>
                  <a:cubicBezTo>
                    <a:pt x="204" y="104"/>
                    <a:pt x="204" y="104"/>
                    <a:pt x="203" y="104"/>
                  </a:cubicBezTo>
                  <a:cubicBezTo>
                    <a:pt x="204" y="105"/>
                    <a:pt x="204" y="105"/>
                    <a:pt x="204" y="105"/>
                  </a:cubicBezTo>
                  <a:cubicBezTo>
                    <a:pt x="203" y="105"/>
                    <a:pt x="204" y="104"/>
                    <a:pt x="203" y="104"/>
                  </a:cubicBezTo>
                  <a:cubicBezTo>
                    <a:pt x="203" y="104"/>
                    <a:pt x="203" y="104"/>
                    <a:pt x="203" y="104"/>
                  </a:cubicBezTo>
                  <a:cubicBezTo>
                    <a:pt x="202" y="104"/>
                    <a:pt x="202" y="104"/>
                    <a:pt x="202" y="104"/>
                  </a:cubicBezTo>
                  <a:cubicBezTo>
                    <a:pt x="202" y="105"/>
                    <a:pt x="202" y="105"/>
                    <a:pt x="202" y="105"/>
                  </a:cubicBezTo>
                  <a:cubicBezTo>
                    <a:pt x="201" y="105"/>
                    <a:pt x="201" y="104"/>
                    <a:pt x="201" y="104"/>
                  </a:cubicBezTo>
                  <a:cubicBezTo>
                    <a:pt x="201" y="104"/>
                    <a:pt x="201" y="104"/>
                    <a:pt x="200" y="104"/>
                  </a:cubicBezTo>
                  <a:cubicBezTo>
                    <a:pt x="201" y="105"/>
                    <a:pt x="201" y="105"/>
                    <a:pt x="201" y="106"/>
                  </a:cubicBezTo>
                  <a:cubicBezTo>
                    <a:pt x="200" y="106"/>
                    <a:pt x="200" y="105"/>
                    <a:pt x="200" y="105"/>
                  </a:cubicBezTo>
                  <a:cubicBezTo>
                    <a:pt x="200" y="105"/>
                    <a:pt x="200" y="106"/>
                    <a:pt x="200" y="106"/>
                  </a:cubicBezTo>
                  <a:cubicBezTo>
                    <a:pt x="200" y="106"/>
                    <a:pt x="200" y="106"/>
                    <a:pt x="200" y="106"/>
                  </a:cubicBezTo>
                  <a:cubicBezTo>
                    <a:pt x="200" y="107"/>
                    <a:pt x="200" y="107"/>
                    <a:pt x="200" y="107"/>
                  </a:cubicBezTo>
                  <a:cubicBezTo>
                    <a:pt x="199" y="106"/>
                    <a:pt x="199" y="106"/>
                    <a:pt x="199" y="106"/>
                  </a:cubicBezTo>
                  <a:cubicBezTo>
                    <a:pt x="199" y="106"/>
                    <a:pt x="199" y="106"/>
                    <a:pt x="199" y="106"/>
                  </a:cubicBezTo>
                  <a:cubicBezTo>
                    <a:pt x="199" y="106"/>
                    <a:pt x="199" y="106"/>
                    <a:pt x="199" y="106"/>
                  </a:cubicBezTo>
                  <a:cubicBezTo>
                    <a:pt x="199" y="106"/>
                    <a:pt x="199" y="106"/>
                    <a:pt x="199" y="106"/>
                  </a:cubicBezTo>
                  <a:cubicBezTo>
                    <a:pt x="199" y="105"/>
                    <a:pt x="199" y="105"/>
                    <a:pt x="199" y="105"/>
                  </a:cubicBezTo>
                  <a:cubicBezTo>
                    <a:pt x="199" y="105"/>
                    <a:pt x="199" y="105"/>
                    <a:pt x="199" y="105"/>
                  </a:cubicBezTo>
                  <a:cubicBezTo>
                    <a:pt x="199" y="105"/>
                    <a:pt x="199" y="105"/>
                    <a:pt x="199" y="105"/>
                  </a:cubicBezTo>
                  <a:cubicBezTo>
                    <a:pt x="199" y="104"/>
                    <a:pt x="199" y="104"/>
                    <a:pt x="199" y="104"/>
                  </a:cubicBezTo>
                  <a:cubicBezTo>
                    <a:pt x="199" y="104"/>
                    <a:pt x="199" y="104"/>
                    <a:pt x="199" y="104"/>
                  </a:cubicBezTo>
                  <a:cubicBezTo>
                    <a:pt x="199" y="104"/>
                    <a:pt x="199" y="104"/>
                    <a:pt x="199" y="104"/>
                  </a:cubicBezTo>
                  <a:cubicBezTo>
                    <a:pt x="199" y="103"/>
                    <a:pt x="198" y="103"/>
                    <a:pt x="197" y="103"/>
                  </a:cubicBezTo>
                  <a:cubicBezTo>
                    <a:pt x="197" y="103"/>
                    <a:pt x="197" y="103"/>
                    <a:pt x="197" y="103"/>
                  </a:cubicBezTo>
                  <a:cubicBezTo>
                    <a:pt x="197" y="103"/>
                    <a:pt x="197" y="103"/>
                    <a:pt x="197" y="103"/>
                  </a:cubicBezTo>
                  <a:cubicBezTo>
                    <a:pt x="197" y="104"/>
                    <a:pt x="197" y="104"/>
                    <a:pt x="198" y="104"/>
                  </a:cubicBezTo>
                  <a:cubicBezTo>
                    <a:pt x="198" y="104"/>
                    <a:pt x="198" y="104"/>
                    <a:pt x="198" y="104"/>
                  </a:cubicBezTo>
                  <a:cubicBezTo>
                    <a:pt x="197" y="105"/>
                    <a:pt x="197" y="105"/>
                    <a:pt x="197" y="105"/>
                  </a:cubicBezTo>
                  <a:cubicBezTo>
                    <a:pt x="197" y="104"/>
                    <a:pt x="197" y="104"/>
                    <a:pt x="197" y="104"/>
                  </a:cubicBezTo>
                  <a:cubicBezTo>
                    <a:pt x="197" y="104"/>
                    <a:pt x="197" y="104"/>
                    <a:pt x="197" y="104"/>
                  </a:cubicBezTo>
                  <a:cubicBezTo>
                    <a:pt x="197" y="104"/>
                    <a:pt x="197" y="104"/>
                    <a:pt x="197" y="104"/>
                  </a:cubicBezTo>
                  <a:cubicBezTo>
                    <a:pt x="197" y="104"/>
                    <a:pt x="197" y="104"/>
                    <a:pt x="197" y="104"/>
                  </a:cubicBezTo>
                  <a:cubicBezTo>
                    <a:pt x="197" y="104"/>
                    <a:pt x="197" y="104"/>
                    <a:pt x="197" y="104"/>
                  </a:cubicBezTo>
                  <a:cubicBezTo>
                    <a:pt x="196" y="104"/>
                    <a:pt x="196" y="104"/>
                    <a:pt x="196" y="104"/>
                  </a:cubicBezTo>
                  <a:cubicBezTo>
                    <a:pt x="196" y="104"/>
                    <a:pt x="196" y="104"/>
                    <a:pt x="196" y="104"/>
                  </a:cubicBezTo>
                  <a:cubicBezTo>
                    <a:pt x="197" y="105"/>
                    <a:pt x="195" y="104"/>
                    <a:pt x="197" y="105"/>
                  </a:cubicBezTo>
                  <a:cubicBezTo>
                    <a:pt x="196" y="104"/>
                    <a:pt x="196" y="104"/>
                    <a:pt x="196" y="104"/>
                  </a:cubicBezTo>
                  <a:cubicBezTo>
                    <a:pt x="196" y="105"/>
                    <a:pt x="196" y="105"/>
                    <a:pt x="196" y="105"/>
                  </a:cubicBezTo>
                  <a:cubicBezTo>
                    <a:pt x="197" y="105"/>
                    <a:pt x="197" y="105"/>
                    <a:pt x="196" y="105"/>
                  </a:cubicBezTo>
                  <a:cubicBezTo>
                    <a:pt x="196" y="105"/>
                    <a:pt x="196" y="105"/>
                    <a:pt x="196" y="105"/>
                  </a:cubicBezTo>
                  <a:cubicBezTo>
                    <a:pt x="195" y="105"/>
                    <a:pt x="195" y="105"/>
                    <a:pt x="195" y="105"/>
                  </a:cubicBezTo>
                  <a:cubicBezTo>
                    <a:pt x="196" y="105"/>
                    <a:pt x="196" y="105"/>
                    <a:pt x="196" y="105"/>
                  </a:cubicBezTo>
                  <a:cubicBezTo>
                    <a:pt x="195" y="105"/>
                    <a:pt x="195" y="105"/>
                    <a:pt x="195" y="105"/>
                  </a:cubicBezTo>
                  <a:cubicBezTo>
                    <a:pt x="196" y="106"/>
                    <a:pt x="196" y="106"/>
                    <a:pt x="196" y="106"/>
                  </a:cubicBezTo>
                  <a:cubicBezTo>
                    <a:pt x="195" y="105"/>
                    <a:pt x="195" y="105"/>
                    <a:pt x="195" y="105"/>
                  </a:cubicBezTo>
                  <a:cubicBezTo>
                    <a:pt x="195" y="106"/>
                    <a:pt x="195" y="106"/>
                    <a:pt x="195" y="106"/>
                  </a:cubicBezTo>
                  <a:cubicBezTo>
                    <a:pt x="195" y="106"/>
                    <a:pt x="196" y="106"/>
                    <a:pt x="197" y="106"/>
                  </a:cubicBezTo>
                  <a:cubicBezTo>
                    <a:pt x="197" y="106"/>
                    <a:pt x="197" y="106"/>
                    <a:pt x="197" y="106"/>
                  </a:cubicBezTo>
                  <a:cubicBezTo>
                    <a:pt x="197" y="105"/>
                    <a:pt x="197" y="105"/>
                    <a:pt x="197" y="105"/>
                  </a:cubicBezTo>
                  <a:cubicBezTo>
                    <a:pt x="197" y="106"/>
                    <a:pt x="197" y="106"/>
                    <a:pt x="197" y="106"/>
                  </a:cubicBezTo>
                  <a:cubicBezTo>
                    <a:pt x="198" y="105"/>
                    <a:pt x="198" y="105"/>
                    <a:pt x="198" y="105"/>
                  </a:cubicBezTo>
                  <a:cubicBezTo>
                    <a:pt x="198" y="106"/>
                    <a:pt x="198" y="106"/>
                    <a:pt x="198" y="106"/>
                  </a:cubicBezTo>
                  <a:cubicBezTo>
                    <a:pt x="198" y="106"/>
                    <a:pt x="198" y="106"/>
                    <a:pt x="198" y="106"/>
                  </a:cubicBezTo>
                  <a:cubicBezTo>
                    <a:pt x="198" y="106"/>
                    <a:pt x="198" y="106"/>
                    <a:pt x="198" y="106"/>
                  </a:cubicBezTo>
                  <a:cubicBezTo>
                    <a:pt x="198" y="106"/>
                    <a:pt x="198" y="106"/>
                    <a:pt x="198" y="106"/>
                  </a:cubicBezTo>
                  <a:cubicBezTo>
                    <a:pt x="198" y="106"/>
                    <a:pt x="198" y="106"/>
                    <a:pt x="198" y="106"/>
                  </a:cubicBezTo>
                  <a:cubicBezTo>
                    <a:pt x="199" y="106"/>
                    <a:pt x="199" y="106"/>
                    <a:pt x="199" y="106"/>
                  </a:cubicBezTo>
                  <a:cubicBezTo>
                    <a:pt x="198" y="106"/>
                    <a:pt x="198" y="106"/>
                    <a:pt x="198" y="107"/>
                  </a:cubicBezTo>
                  <a:cubicBezTo>
                    <a:pt x="198" y="107"/>
                    <a:pt x="198" y="107"/>
                    <a:pt x="199" y="107"/>
                  </a:cubicBezTo>
                  <a:cubicBezTo>
                    <a:pt x="199" y="107"/>
                    <a:pt x="199" y="107"/>
                    <a:pt x="199" y="107"/>
                  </a:cubicBezTo>
                  <a:cubicBezTo>
                    <a:pt x="195" y="108"/>
                    <a:pt x="195" y="108"/>
                    <a:pt x="195" y="108"/>
                  </a:cubicBezTo>
                  <a:cubicBezTo>
                    <a:pt x="195" y="108"/>
                    <a:pt x="195" y="108"/>
                    <a:pt x="195" y="108"/>
                  </a:cubicBezTo>
                  <a:cubicBezTo>
                    <a:pt x="196" y="108"/>
                    <a:pt x="196" y="108"/>
                    <a:pt x="196" y="108"/>
                  </a:cubicBezTo>
                  <a:cubicBezTo>
                    <a:pt x="196" y="108"/>
                    <a:pt x="196" y="108"/>
                    <a:pt x="196" y="108"/>
                  </a:cubicBezTo>
                  <a:cubicBezTo>
                    <a:pt x="198" y="108"/>
                    <a:pt x="198" y="108"/>
                    <a:pt x="198" y="108"/>
                  </a:cubicBezTo>
                  <a:cubicBezTo>
                    <a:pt x="198" y="108"/>
                    <a:pt x="198" y="108"/>
                    <a:pt x="198" y="108"/>
                  </a:cubicBezTo>
                  <a:cubicBezTo>
                    <a:pt x="198" y="109"/>
                    <a:pt x="198" y="109"/>
                    <a:pt x="198" y="109"/>
                  </a:cubicBezTo>
                  <a:cubicBezTo>
                    <a:pt x="199" y="109"/>
                    <a:pt x="199" y="109"/>
                    <a:pt x="199" y="109"/>
                  </a:cubicBezTo>
                  <a:cubicBezTo>
                    <a:pt x="198" y="109"/>
                    <a:pt x="198" y="109"/>
                    <a:pt x="198" y="109"/>
                  </a:cubicBezTo>
                  <a:cubicBezTo>
                    <a:pt x="198" y="109"/>
                    <a:pt x="198" y="109"/>
                    <a:pt x="198" y="109"/>
                  </a:cubicBezTo>
                  <a:cubicBezTo>
                    <a:pt x="198" y="110"/>
                    <a:pt x="198" y="110"/>
                    <a:pt x="198" y="110"/>
                  </a:cubicBezTo>
                  <a:cubicBezTo>
                    <a:pt x="199" y="109"/>
                    <a:pt x="199" y="109"/>
                    <a:pt x="199" y="109"/>
                  </a:cubicBezTo>
                  <a:cubicBezTo>
                    <a:pt x="198" y="110"/>
                    <a:pt x="198" y="111"/>
                    <a:pt x="197" y="110"/>
                  </a:cubicBezTo>
                  <a:cubicBezTo>
                    <a:pt x="197" y="111"/>
                    <a:pt x="197" y="111"/>
                    <a:pt x="197" y="111"/>
                  </a:cubicBezTo>
                  <a:cubicBezTo>
                    <a:pt x="198" y="111"/>
                    <a:pt x="199" y="111"/>
                    <a:pt x="200" y="111"/>
                  </a:cubicBezTo>
                  <a:cubicBezTo>
                    <a:pt x="199" y="112"/>
                    <a:pt x="200" y="111"/>
                    <a:pt x="200" y="111"/>
                  </a:cubicBezTo>
                  <a:cubicBezTo>
                    <a:pt x="200" y="111"/>
                    <a:pt x="200" y="111"/>
                    <a:pt x="200" y="111"/>
                  </a:cubicBezTo>
                  <a:cubicBezTo>
                    <a:pt x="200" y="112"/>
                    <a:pt x="200" y="112"/>
                    <a:pt x="200" y="112"/>
                  </a:cubicBezTo>
                  <a:cubicBezTo>
                    <a:pt x="201" y="111"/>
                    <a:pt x="201" y="111"/>
                    <a:pt x="201" y="111"/>
                  </a:cubicBezTo>
                  <a:cubicBezTo>
                    <a:pt x="201" y="112"/>
                    <a:pt x="201" y="112"/>
                    <a:pt x="201" y="112"/>
                  </a:cubicBezTo>
                  <a:cubicBezTo>
                    <a:pt x="200" y="112"/>
                    <a:pt x="200" y="112"/>
                    <a:pt x="200" y="112"/>
                  </a:cubicBezTo>
                  <a:cubicBezTo>
                    <a:pt x="201" y="112"/>
                    <a:pt x="205" y="113"/>
                    <a:pt x="204" y="112"/>
                  </a:cubicBezTo>
                  <a:lnTo>
                    <a:pt x="204" y="111"/>
                  </a:lnTo>
                  <a:close/>
                  <a:moveTo>
                    <a:pt x="383" y="236"/>
                  </a:moveTo>
                  <a:cubicBezTo>
                    <a:pt x="384" y="236"/>
                    <a:pt x="384" y="237"/>
                    <a:pt x="384" y="237"/>
                  </a:cubicBezTo>
                  <a:cubicBezTo>
                    <a:pt x="384" y="236"/>
                    <a:pt x="382" y="235"/>
                    <a:pt x="382" y="235"/>
                  </a:cubicBezTo>
                  <a:cubicBezTo>
                    <a:pt x="382" y="235"/>
                    <a:pt x="383" y="235"/>
                    <a:pt x="383" y="234"/>
                  </a:cubicBezTo>
                  <a:cubicBezTo>
                    <a:pt x="383" y="234"/>
                    <a:pt x="378" y="234"/>
                    <a:pt x="377" y="234"/>
                  </a:cubicBezTo>
                  <a:cubicBezTo>
                    <a:pt x="376" y="234"/>
                    <a:pt x="375" y="233"/>
                    <a:pt x="374" y="233"/>
                  </a:cubicBezTo>
                  <a:cubicBezTo>
                    <a:pt x="373" y="233"/>
                    <a:pt x="373" y="233"/>
                    <a:pt x="372" y="234"/>
                  </a:cubicBezTo>
                  <a:cubicBezTo>
                    <a:pt x="373" y="236"/>
                    <a:pt x="382" y="235"/>
                    <a:pt x="383" y="236"/>
                  </a:cubicBezTo>
                  <a:close/>
                  <a:moveTo>
                    <a:pt x="484" y="105"/>
                  </a:moveTo>
                  <a:cubicBezTo>
                    <a:pt x="485" y="104"/>
                    <a:pt x="482" y="106"/>
                    <a:pt x="482" y="106"/>
                  </a:cubicBezTo>
                  <a:cubicBezTo>
                    <a:pt x="483" y="107"/>
                    <a:pt x="483" y="107"/>
                    <a:pt x="483" y="107"/>
                  </a:cubicBezTo>
                  <a:cubicBezTo>
                    <a:pt x="483" y="107"/>
                    <a:pt x="482" y="108"/>
                    <a:pt x="482" y="108"/>
                  </a:cubicBezTo>
                  <a:cubicBezTo>
                    <a:pt x="483" y="109"/>
                    <a:pt x="483" y="109"/>
                    <a:pt x="483" y="109"/>
                  </a:cubicBezTo>
                  <a:cubicBezTo>
                    <a:pt x="483" y="109"/>
                    <a:pt x="479" y="108"/>
                    <a:pt x="478" y="108"/>
                  </a:cubicBezTo>
                  <a:cubicBezTo>
                    <a:pt x="477" y="107"/>
                    <a:pt x="475" y="104"/>
                    <a:pt x="475" y="103"/>
                  </a:cubicBezTo>
                  <a:cubicBezTo>
                    <a:pt x="472" y="103"/>
                    <a:pt x="472" y="110"/>
                    <a:pt x="470" y="109"/>
                  </a:cubicBezTo>
                  <a:cubicBezTo>
                    <a:pt x="471" y="110"/>
                    <a:pt x="470" y="111"/>
                    <a:pt x="470" y="112"/>
                  </a:cubicBezTo>
                  <a:cubicBezTo>
                    <a:pt x="471" y="112"/>
                    <a:pt x="471" y="112"/>
                    <a:pt x="471" y="112"/>
                  </a:cubicBezTo>
                  <a:cubicBezTo>
                    <a:pt x="471" y="112"/>
                    <a:pt x="473" y="115"/>
                    <a:pt x="471" y="115"/>
                  </a:cubicBezTo>
                  <a:cubicBezTo>
                    <a:pt x="471" y="115"/>
                    <a:pt x="469" y="116"/>
                    <a:pt x="469" y="115"/>
                  </a:cubicBezTo>
                  <a:cubicBezTo>
                    <a:pt x="469" y="114"/>
                    <a:pt x="469" y="114"/>
                    <a:pt x="469" y="114"/>
                  </a:cubicBezTo>
                  <a:cubicBezTo>
                    <a:pt x="469" y="115"/>
                    <a:pt x="469" y="115"/>
                    <a:pt x="469" y="115"/>
                  </a:cubicBezTo>
                  <a:cubicBezTo>
                    <a:pt x="469" y="115"/>
                    <a:pt x="469" y="115"/>
                    <a:pt x="469" y="115"/>
                  </a:cubicBezTo>
                  <a:cubicBezTo>
                    <a:pt x="468" y="115"/>
                    <a:pt x="458" y="121"/>
                    <a:pt x="459" y="122"/>
                  </a:cubicBezTo>
                  <a:cubicBezTo>
                    <a:pt x="459" y="121"/>
                    <a:pt x="459" y="121"/>
                    <a:pt x="458" y="120"/>
                  </a:cubicBezTo>
                  <a:cubicBezTo>
                    <a:pt x="456" y="120"/>
                    <a:pt x="455" y="121"/>
                    <a:pt x="454" y="122"/>
                  </a:cubicBezTo>
                  <a:cubicBezTo>
                    <a:pt x="454" y="122"/>
                    <a:pt x="454" y="121"/>
                    <a:pt x="454" y="121"/>
                  </a:cubicBezTo>
                  <a:cubicBezTo>
                    <a:pt x="453" y="121"/>
                    <a:pt x="452" y="122"/>
                    <a:pt x="452" y="122"/>
                  </a:cubicBezTo>
                  <a:cubicBezTo>
                    <a:pt x="452" y="122"/>
                    <a:pt x="452" y="122"/>
                    <a:pt x="452" y="122"/>
                  </a:cubicBezTo>
                  <a:cubicBezTo>
                    <a:pt x="451" y="122"/>
                    <a:pt x="451" y="122"/>
                    <a:pt x="450" y="122"/>
                  </a:cubicBezTo>
                  <a:cubicBezTo>
                    <a:pt x="450" y="123"/>
                    <a:pt x="448" y="128"/>
                    <a:pt x="448" y="128"/>
                  </a:cubicBezTo>
                  <a:cubicBezTo>
                    <a:pt x="449" y="127"/>
                    <a:pt x="449" y="127"/>
                    <a:pt x="449" y="127"/>
                  </a:cubicBezTo>
                  <a:cubicBezTo>
                    <a:pt x="450" y="127"/>
                    <a:pt x="449" y="130"/>
                    <a:pt x="449" y="130"/>
                  </a:cubicBezTo>
                  <a:cubicBezTo>
                    <a:pt x="450" y="130"/>
                    <a:pt x="450" y="130"/>
                    <a:pt x="450" y="130"/>
                  </a:cubicBezTo>
                  <a:cubicBezTo>
                    <a:pt x="450" y="132"/>
                    <a:pt x="450" y="132"/>
                    <a:pt x="450" y="132"/>
                  </a:cubicBezTo>
                  <a:cubicBezTo>
                    <a:pt x="450" y="132"/>
                    <a:pt x="449" y="132"/>
                    <a:pt x="449" y="132"/>
                  </a:cubicBezTo>
                  <a:cubicBezTo>
                    <a:pt x="449" y="131"/>
                    <a:pt x="449" y="131"/>
                    <a:pt x="449" y="131"/>
                  </a:cubicBezTo>
                  <a:cubicBezTo>
                    <a:pt x="447" y="132"/>
                    <a:pt x="449" y="134"/>
                    <a:pt x="448" y="135"/>
                  </a:cubicBezTo>
                  <a:cubicBezTo>
                    <a:pt x="447" y="136"/>
                    <a:pt x="445" y="136"/>
                    <a:pt x="445" y="138"/>
                  </a:cubicBezTo>
                  <a:cubicBezTo>
                    <a:pt x="445" y="138"/>
                    <a:pt x="445" y="139"/>
                    <a:pt x="445" y="139"/>
                  </a:cubicBezTo>
                  <a:cubicBezTo>
                    <a:pt x="445" y="139"/>
                    <a:pt x="443" y="139"/>
                    <a:pt x="443" y="139"/>
                  </a:cubicBezTo>
                  <a:cubicBezTo>
                    <a:pt x="443" y="140"/>
                    <a:pt x="443" y="140"/>
                    <a:pt x="443" y="140"/>
                  </a:cubicBezTo>
                  <a:cubicBezTo>
                    <a:pt x="444" y="141"/>
                    <a:pt x="442" y="142"/>
                    <a:pt x="441" y="144"/>
                  </a:cubicBezTo>
                  <a:cubicBezTo>
                    <a:pt x="440" y="141"/>
                    <a:pt x="440" y="138"/>
                    <a:pt x="439" y="136"/>
                  </a:cubicBezTo>
                  <a:cubicBezTo>
                    <a:pt x="439" y="134"/>
                    <a:pt x="439" y="133"/>
                    <a:pt x="440" y="132"/>
                  </a:cubicBezTo>
                  <a:cubicBezTo>
                    <a:pt x="440" y="131"/>
                    <a:pt x="441" y="129"/>
                    <a:pt x="441" y="128"/>
                  </a:cubicBezTo>
                  <a:cubicBezTo>
                    <a:pt x="441" y="129"/>
                    <a:pt x="448" y="122"/>
                    <a:pt x="448" y="121"/>
                  </a:cubicBezTo>
                  <a:cubicBezTo>
                    <a:pt x="449" y="121"/>
                    <a:pt x="450" y="120"/>
                    <a:pt x="450" y="119"/>
                  </a:cubicBezTo>
                  <a:cubicBezTo>
                    <a:pt x="451" y="118"/>
                    <a:pt x="450" y="116"/>
                    <a:pt x="451" y="116"/>
                  </a:cubicBezTo>
                  <a:cubicBezTo>
                    <a:pt x="451" y="115"/>
                    <a:pt x="452" y="115"/>
                    <a:pt x="452" y="115"/>
                  </a:cubicBezTo>
                  <a:cubicBezTo>
                    <a:pt x="452" y="115"/>
                    <a:pt x="452" y="115"/>
                    <a:pt x="452" y="115"/>
                  </a:cubicBezTo>
                  <a:cubicBezTo>
                    <a:pt x="451" y="115"/>
                    <a:pt x="450" y="115"/>
                    <a:pt x="450" y="116"/>
                  </a:cubicBezTo>
                  <a:cubicBezTo>
                    <a:pt x="449" y="117"/>
                    <a:pt x="449" y="117"/>
                    <a:pt x="449" y="117"/>
                  </a:cubicBezTo>
                  <a:cubicBezTo>
                    <a:pt x="450" y="117"/>
                    <a:pt x="450" y="117"/>
                    <a:pt x="450" y="117"/>
                  </a:cubicBezTo>
                  <a:cubicBezTo>
                    <a:pt x="450" y="117"/>
                    <a:pt x="450" y="117"/>
                    <a:pt x="449" y="118"/>
                  </a:cubicBezTo>
                  <a:cubicBezTo>
                    <a:pt x="449" y="117"/>
                    <a:pt x="449" y="117"/>
                    <a:pt x="449" y="117"/>
                  </a:cubicBezTo>
                  <a:cubicBezTo>
                    <a:pt x="449" y="117"/>
                    <a:pt x="446" y="120"/>
                    <a:pt x="446" y="120"/>
                  </a:cubicBezTo>
                  <a:cubicBezTo>
                    <a:pt x="445" y="119"/>
                    <a:pt x="446" y="118"/>
                    <a:pt x="445" y="117"/>
                  </a:cubicBezTo>
                  <a:cubicBezTo>
                    <a:pt x="442" y="116"/>
                    <a:pt x="437" y="121"/>
                    <a:pt x="437" y="123"/>
                  </a:cubicBezTo>
                  <a:cubicBezTo>
                    <a:pt x="438" y="123"/>
                    <a:pt x="438" y="123"/>
                    <a:pt x="439" y="123"/>
                  </a:cubicBezTo>
                  <a:cubicBezTo>
                    <a:pt x="439" y="124"/>
                    <a:pt x="437" y="125"/>
                    <a:pt x="437" y="124"/>
                  </a:cubicBezTo>
                  <a:cubicBezTo>
                    <a:pt x="436" y="124"/>
                    <a:pt x="434" y="126"/>
                    <a:pt x="434" y="125"/>
                  </a:cubicBezTo>
                  <a:cubicBezTo>
                    <a:pt x="433" y="124"/>
                    <a:pt x="433" y="124"/>
                    <a:pt x="433" y="124"/>
                  </a:cubicBezTo>
                  <a:cubicBezTo>
                    <a:pt x="434" y="124"/>
                    <a:pt x="434" y="124"/>
                    <a:pt x="435" y="124"/>
                  </a:cubicBezTo>
                  <a:cubicBezTo>
                    <a:pt x="434" y="124"/>
                    <a:pt x="434" y="124"/>
                    <a:pt x="434" y="123"/>
                  </a:cubicBezTo>
                  <a:cubicBezTo>
                    <a:pt x="433" y="123"/>
                    <a:pt x="433" y="123"/>
                    <a:pt x="433" y="123"/>
                  </a:cubicBezTo>
                  <a:cubicBezTo>
                    <a:pt x="430" y="123"/>
                    <a:pt x="430" y="123"/>
                    <a:pt x="430" y="123"/>
                  </a:cubicBezTo>
                  <a:cubicBezTo>
                    <a:pt x="430" y="124"/>
                    <a:pt x="430" y="124"/>
                    <a:pt x="430" y="124"/>
                  </a:cubicBezTo>
                  <a:cubicBezTo>
                    <a:pt x="430" y="123"/>
                    <a:pt x="428" y="124"/>
                    <a:pt x="427" y="123"/>
                  </a:cubicBezTo>
                  <a:cubicBezTo>
                    <a:pt x="426" y="124"/>
                    <a:pt x="426" y="124"/>
                    <a:pt x="426" y="124"/>
                  </a:cubicBezTo>
                  <a:cubicBezTo>
                    <a:pt x="426" y="124"/>
                    <a:pt x="426" y="124"/>
                    <a:pt x="426" y="124"/>
                  </a:cubicBezTo>
                  <a:cubicBezTo>
                    <a:pt x="422" y="123"/>
                    <a:pt x="419" y="127"/>
                    <a:pt x="417" y="130"/>
                  </a:cubicBezTo>
                  <a:cubicBezTo>
                    <a:pt x="417" y="130"/>
                    <a:pt x="412" y="137"/>
                    <a:pt x="414" y="137"/>
                  </a:cubicBezTo>
                  <a:cubicBezTo>
                    <a:pt x="414" y="137"/>
                    <a:pt x="414" y="137"/>
                    <a:pt x="414" y="137"/>
                  </a:cubicBezTo>
                  <a:cubicBezTo>
                    <a:pt x="415" y="137"/>
                    <a:pt x="414" y="137"/>
                    <a:pt x="414" y="137"/>
                  </a:cubicBezTo>
                  <a:cubicBezTo>
                    <a:pt x="415" y="136"/>
                    <a:pt x="415" y="136"/>
                    <a:pt x="415" y="136"/>
                  </a:cubicBezTo>
                  <a:cubicBezTo>
                    <a:pt x="414" y="138"/>
                    <a:pt x="414" y="138"/>
                    <a:pt x="414" y="138"/>
                  </a:cubicBezTo>
                  <a:cubicBezTo>
                    <a:pt x="415" y="139"/>
                    <a:pt x="416" y="137"/>
                    <a:pt x="416" y="137"/>
                  </a:cubicBezTo>
                  <a:cubicBezTo>
                    <a:pt x="416" y="137"/>
                    <a:pt x="416" y="138"/>
                    <a:pt x="416" y="138"/>
                  </a:cubicBezTo>
                  <a:cubicBezTo>
                    <a:pt x="417" y="138"/>
                    <a:pt x="417" y="136"/>
                    <a:pt x="417" y="136"/>
                  </a:cubicBezTo>
                  <a:cubicBezTo>
                    <a:pt x="417" y="137"/>
                    <a:pt x="420" y="137"/>
                    <a:pt x="420" y="139"/>
                  </a:cubicBezTo>
                  <a:cubicBezTo>
                    <a:pt x="419" y="139"/>
                    <a:pt x="419" y="139"/>
                    <a:pt x="419" y="139"/>
                  </a:cubicBezTo>
                  <a:cubicBezTo>
                    <a:pt x="420" y="140"/>
                    <a:pt x="419" y="141"/>
                    <a:pt x="420" y="141"/>
                  </a:cubicBezTo>
                  <a:cubicBezTo>
                    <a:pt x="420" y="147"/>
                    <a:pt x="415" y="161"/>
                    <a:pt x="407" y="159"/>
                  </a:cubicBezTo>
                  <a:cubicBezTo>
                    <a:pt x="407" y="159"/>
                    <a:pt x="407" y="159"/>
                    <a:pt x="407" y="159"/>
                  </a:cubicBezTo>
                  <a:cubicBezTo>
                    <a:pt x="407" y="159"/>
                    <a:pt x="406" y="160"/>
                    <a:pt x="405" y="161"/>
                  </a:cubicBezTo>
                  <a:cubicBezTo>
                    <a:pt x="405" y="161"/>
                    <a:pt x="405" y="161"/>
                    <a:pt x="405" y="161"/>
                  </a:cubicBezTo>
                  <a:cubicBezTo>
                    <a:pt x="405" y="161"/>
                    <a:pt x="402" y="165"/>
                    <a:pt x="401" y="166"/>
                  </a:cubicBezTo>
                  <a:cubicBezTo>
                    <a:pt x="402" y="167"/>
                    <a:pt x="403" y="171"/>
                    <a:pt x="404" y="172"/>
                  </a:cubicBezTo>
                  <a:cubicBezTo>
                    <a:pt x="403" y="174"/>
                    <a:pt x="403" y="174"/>
                    <a:pt x="403" y="174"/>
                  </a:cubicBezTo>
                  <a:cubicBezTo>
                    <a:pt x="403" y="174"/>
                    <a:pt x="403" y="174"/>
                    <a:pt x="403" y="174"/>
                  </a:cubicBezTo>
                  <a:cubicBezTo>
                    <a:pt x="403" y="174"/>
                    <a:pt x="402" y="173"/>
                    <a:pt x="402" y="174"/>
                  </a:cubicBezTo>
                  <a:cubicBezTo>
                    <a:pt x="402" y="174"/>
                    <a:pt x="402" y="174"/>
                    <a:pt x="402" y="174"/>
                  </a:cubicBezTo>
                  <a:cubicBezTo>
                    <a:pt x="401" y="174"/>
                    <a:pt x="400" y="175"/>
                    <a:pt x="399" y="175"/>
                  </a:cubicBezTo>
                  <a:cubicBezTo>
                    <a:pt x="400" y="173"/>
                    <a:pt x="400" y="172"/>
                    <a:pt x="400" y="171"/>
                  </a:cubicBezTo>
                  <a:cubicBezTo>
                    <a:pt x="400" y="171"/>
                    <a:pt x="400" y="171"/>
                    <a:pt x="400" y="171"/>
                  </a:cubicBezTo>
                  <a:cubicBezTo>
                    <a:pt x="400" y="170"/>
                    <a:pt x="400" y="170"/>
                    <a:pt x="400" y="170"/>
                  </a:cubicBezTo>
                  <a:cubicBezTo>
                    <a:pt x="400" y="169"/>
                    <a:pt x="400" y="169"/>
                    <a:pt x="400" y="169"/>
                  </a:cubicBezTo>
                  <a:cubicBezTo>
                    <a:pt x="400" y="169"/>
                    <a:pt x="400" y="169"/>
                    <a:pt x="400" y="169"/>
                  </a:cubicBezTo>
                  <a:cubicBezTo>
                    <a:pt x="399" y="169"/>
                    <a:pt x="398" y="168"/>
                    <a:pt x="398" y="168"/>
                  </a:cubicBezTo>
                  <a:cubicBezTo>
                    <a:pt x="398" y="167"/>
                    <a:pt x="398" y="167"/>
                    <a:pt x="398" y="166"/>
                  </a:cubicBezTo>
                  <a:cubicBezTo>
                    <a:pt x="397" y="165"/>
                    <a:pt x="397" y="165"/>
                    <a:pt x="397" y="165"/>
                  </a:cubicBezTo>
                  <a:cubicBezTo>
                    <a:pt x="397" y="165"/>
                    <a:pt x="393" y="167"/>
                    <a:pt x="393" y="167"/>
                  </a:cubicBezTo>
                  <a:cubicBezTo>
                    <a:pt x="393" y="167"/>
                    <a:pt x="394" y="164"/>
                    <a:pt x="394" y="164"/>
                  </a:cubicBezTo>
                  <a:cubicBezTo>
                    <a:pt x="394" y="164"/>
                    <a:pt x="393" y="163"/>
                    <a:pt x="393" y="163"/>
                  </a:cubicBezTo>
                  <a:cubicBezTo>
                    <a:pt x="392" y="163"/>
                    <a:pt x="389" y="166"/>
                    <a:pt x="389" y="167"/>
                  </a:cubicBezTo>
                  <a:cubicBezTo>
                    <a:pt x="389" y="166"/>
                    <a:pt x="389" y="166"/>
                    <a:pt x="389" y="166"/>
                  </a:cubicBezTo>
                  <a:cubicBezTo>
                    <a:pt x="388" y="167"/>
                    <a:pt x="388" y="167"/>
                    <a:pt x="388" y="167"/>
                  </a:cubicBezTo>
                  <a:cubicBezTo>
                    <a:pt x="388" y="167"/>
                    <a:pt x="388" y="168"/>
                    <a:pt x="388" y="168"/>
                  </a:cubicBezTo>
                  <a:cubicBezTo>
                    <a:pt x="389" y="169"/>
                    <a:pt x="389" y="168"/>
                    <a:pt x="390" y="169"/>
                  </a:cubicBezTo>
                  <a:cubicBezTo>
                    <a:pt x="390" y="170"/>
                    <a:pt x="390" y="170"/>
                    <a:pt x="390" y="170"/>
                  </a:cubicBezTo>
                  <a:cubicBezTo>
                    <a:pt x="390" y="170"/>
                    <a:pt x="394" y="169"/>
                    <a:pt x="395" y="170"/>
                  </a:cubicBezTo>
                  <a:cubicBezTo>
                    <a:pt x="395" y="170"/>
                    <a:pt x="395" y="170"/>
                    <a:pt x="395" y="170"/>
                  </a:cubicBezTo>
                  <a:cubicBezTo>
                    <a:pt x="394" y="171"/>
                    <a:pt x="392" y="170"/>
                    <a:pt x="392" y="172"/>
                  </a:cubicBezTo>
                  <a:cubicBezTo>
                    <a:pt x="391" y="172"/>
                    <a:pt x="391" y="172"/>
                    <a:pt x="391" y="172"/>
                  </a:cubicBezTo>
                  <a:cubicBezTo>
                    <a:pt x="390" y="174"/>
                    <a:pt x="390" y="174"/>
                    <a:pt x="390" y="174"/>
                  </a:cubicBezTo>
                  <a:cubicBezTo>
                    <a:pt x="392" y="175"/>
                    <a:pt x="392" y="177"/>
                    <a:pt x="394" y="179"/>
                  </a:cubicBezTo>
                  <a:cubicBezTo>
                    <a:pt x="394" y="179"/>
                    <a:pt x="394" y="179"/>
                    <a:pt x="394" y="179"/>
                  </a:cubicBezTo>
                  <a:cubicBezTo>
                    <a:pt x="393" y="179"/>
                    <a:pt x="393" y="179"/>
                    <a:pt x="393" y="179"/>
                  </a:cubicBezTo>
                  <a:cubicBezTo>
                    <a:pt x="394" y="180"/>
                    <a:pt x="394" y="180"/>
                    <a:pt x="394" y="180"/>
                  </a:cubicBezTo>
                  <a:cubicBezTo>
                    <a:pt x="392" y="181"/>
                    <a:pt x="392" y="181"/>
                    <a:pt x="392" y="181"/>
                  </a:cubicBezTo>
                  <a:cubicBezTo>
                    <a:pt x="393" y="181"/>
                    <a:pt x="393" y="181"/>
                    <a:pt x="393" y="181"/>
                  </a:cubicBezTo>
                  <a:cubicBezTo>
                    <a:pt x="394" y="181"/>
                    <a:pt x="394" y="183"/>
                    <a:pt x="394" y="183"/>
                  </a:cubicBezTo>
                  <a:cubicBezTo>
                    <a:pt x="393" y="184"/>
                    <a:pt x="393" y="184"/>
                    <a:pt x="393" y="184"/>
                  </a:cubicBezTo>
                  <a:cubicBezTo>
                    <a:pt x="393" y="184"/>
                    <a:pt x="393" y="184"/>
                    <a:pt x="393" y="184"/>
                  </a:cubicBezTo>
                  <a:cubicBezTo>
                    <a:pt x="393" y="185"/>
                    <a:pt x="391" y="186"/>
                    <a:pt x="391" y="187"/>
                  </a:cubicBezTo>
                  <a:cubicBezTo>
                    <a:pt x="391" y="187"/>
                    <a:pt x="391" y="187"/>
                    <a:pt x="391" y="187"/>
                  </a:cubicBezTo>
                  <a:cubicBezTo>
                    <a:pt x="391" y="187"/>
                    <a:pt x="391" y="187"/>
                    <a:pt x="391" y="187"/>
                  </a:cubicBezTo>
                  <a:cubicBezTo>
                    <a:pt x="391" y="191"/>
                    <a:pt x="384" y="192"/>
                    <a:pt x="382" y="193"/>
                  </a:cubicBezTo>
                  <a:cubicBezTo>
                    <a:pt x="382" y="195"/>
                    <a:pt x="378" y="194"/>
                    <a:pt x="378" y="195"/>
                  </a:cubicBezTo>
                  <a:cubicBezTo>
                    <a:pt x="378" y="197"/>
                    <a:pt x="377" y="196"/>
                    <a:pt x="377" y="195"/>
                  </a:cubicBezTo>
                  <a:cubicBezTo>
                    <a:pt x="377" y="194"/>
                    <a:pt x="377" y="194"/>
                    <a:pt x="377" y="194"/>
                  </a:cubicBezTo>
                  <a:cubicBezTo>
                    <a:pt x="377" y="194"/>
                    <a:pt x="376" y="195"/>
                    <a:pt x="376" y="194"/>
                  </a:cubicBezTo>
                  <a:cubicBezTo>
                    <a:pt x="376" y="194"/>
                    <a:pt x="375" y="194"/>
                    <a:pt x="375" y="195"/>
                  </a:cubicBezTo>
                  <a:cubicBezTo>
                    <a:pt x="369" y="197"/>
                    <a:pt x="375" y="205"/>
                    <a:pt x="377" y="208"/>
                  </a:cubicBezTo>
                  <a:cubicBezTo>
                    <a:pt x="377" y="209"/>
                    <a:pt x="373" y="212"/>
                    <a:pt x="372" y="213"/>
                  </a:cubicBezTo>
                  <a:cubicBezTo>
                    <a:pt x="371" y="212"/>
                    <a:pt x="372" y="211"/>
                    <a:pt x="372" y="211"/>
                  </a:cubicBezTo>
                  <a:cubicBezTo>
                    <a:pt x="367" y="207"/>
                    <a:pt x="363" y="205"/>
                    <a:pt x="365" y="213"/>
                  </a:cubicBezTo>
                  <a:cubicBezTo>
                    <a:pt x="365" y="214"/>
                    <a:pt x="366" y="214"/>
                    <a:pt x="367" y="215"/>
                  </a:cubicBezTo>
                  <a:cubicBezTo>
                    <a:pt x="367" y="215"/>
                    <a:pt x="368" y="216"/>
                    <a:pt x="367" y="216"/>
                  </a:cubicBezTo>
                  <a:cubicBezTo>
                    <a:pt x="368" y="218"/>
                    <a:pt x="368" y="219"/>
                    <a:pt x="369" y="221"/>
                  </a:cubicBezTo>
                  <a:cubicBezTo>
                    <a:pt x="368" y="220"/>
                    <a:pt x="367" y="218"/>
                    <a:pt x="364" y="215"/>
                  </a:cubicBezTo>
                  <a:cubicBezTo>
                    <a:pt x="364" y="215"/>
                    <a:pt x="362" y="210"/>
                    <a:pt x="362" y="209"/>
                  </a:cubicBezTo>
                  <a:cubicBezTo>
                    <a:pt x="362" y="206"/>
                    <a:pt x="361" y="203"/>
                    <a:pt x="359" y="201"/>
                  </a:cubicBezTo>
                  <a:cubicBezTo>
                    <a:pt x="356" y="199"/>
                    <a:pt x="354" y="197"/>
                    <a:pt x="353" y="193"/>
                  </a:cubicBezTo>
                  <a:cubicBezTo>
                    <a:pt x="352" y="193"/>
                    <a:pt x="352" y="193"/>
                    <a:pt x="352" y="193"/>
                  </a:cubicBezTo>
                  <a:cubicBezTo>
                    <a:pt x="352" y="194"/>
                    <a:pt x="352" y="194"/>
                    <a:pt x="352" y="194"/>
                  </a:cubicBezTo>
                  <a:cubicBezTo>
                    <a:pt x="352" y="194"/>
                    <a:pt x="351" y="192"/>
                    <a:pt x="351" y="192"/>
                  </a:cubicBezTo>
                  <a:cubicBezTo>
                    <a:pt x="351" y="192"/>
                    <a:pt x="351" y="194"/>
                    <a:pt x="351" y="194"/>
                  </a:cubicBezTo>
                  <a:cubicBezTo>
                    <a:pt x="351" y="194"/>
                    <a:pt x="351" y="194"/>
                    <a:pt x="351" y="194"/>
                  </a:cubicBezTo>
                  <a:cubicBezTo>
                    <a:pt x="350" y="194"/>
                    <a:pt x="350" y="194"/>
                    <a:pt x="350" y="194"/>
                  </a:cubicBezTo>
                  <a:cubicBezTo>
                    <a:pt x="350" y="194"/>
                    <a:pt x="350" y="194"/>
                    <a:pt x="350" y="194"/>
                  </a:cubicBezTo>
                  <a:cubicBezTo>
                    <a:pt x="350" y="194"/>
                    <a:pt x="350" y="194"/>
                    <a:pt x="350" y="194"/>
                  </a:cubicBezTo>
                  <a:cubicBezTo>
                    <a:pt x="350" y="194"/>
                    <a:pt x="350" y="194"/>
                    <a:pt x="350" y="194"/>
                  </a:cubicBezTo>
                  <a:cubicBezTo>
                    <a:pt x="349" y="194"/>
                    <a:pt x="350" y="194"/>
                    <a:pt x="349" y="194"/>
                  </a:cubicBezTo>
                  <a:cubicBezTo>
                    <a:pt x="349" y="194"/>
                    <a:pt x="349" y="194"/>
                    <a:pt x="349" y="194"/>
                  </a:cubicBezTo>
                  <a:cubicBezTo>
                    <a:pt x="349" y="194"/>
                    <a:pt x="349" y="194"/>
                    <a:pt x="349" y="194"/>
                  </a:cubicBezTo>
                  <a:cubicBezTo>
                    <a:pt x="349" y="194"/>
                    <a:pt x="349" y="194"/>
                    <a:pt x="349" y="194"/>
                  </a:cubicBezTo>
                  <a:cubicBezTo>
                    <a:pt x="349" y="195"/>
                    <a:pt x="349" y="195"/>
                    <a:pt x="349" y="195"/>
                  </a:cubicBezTo>
                  <a:cubicBezTo>
                    <a:pt x="349" y="194"/>
                    <a:pt x="349" y="194"/>
                    <a:pt x="349" y="194"/>
                  </a:cubicBezTo>
                  <a:cubicBezTo>
                    <a:pt x="349" y="194"/>
                    <a:pt x="348" y="194"/>
                    <a:pt x="348" y="194"/>
                  </a:cubicBezTo>
                  <a:cubicBezTo>
                    <a:pt x="348" y="194"/>
                    <a:pt x="348" y="194"/>
                    <a:pt x="348" y="194"/>
                  </a:cubicBezTo>
                  <a:cubicBezTo>
                    <a:pt x="345" y="196"/>
                    <a:pt x="343" y="199"/>
                    <a:pt x="340" y="201"/>
                  </a:cubicBezTo>
                  <a:cubicBezTo>
                    <a:pt x="340" y="201"/>
                    <a:pt x="338" y="202"/>
                    <a:pt x="337" y="203"/>
                  </a:cubicBezTo>
                  <a:cubicBezTo>
                    <a:pt x="337" y="204"/>
                    <a:pt x="337" y="214"/>
                    <a:pt x="333" y="213"/>
                  </a:cubicBezTo>
                  <a:cubicBezTo>
                    <a:pt x="330" y="212"/>
                    <a:pt x="329" y="205"/>
                    <a:pt x="328" y="202"/>
                  </a:cubicBezTo>
                  <a:cubicBezTo>
                    <a:pt x="327" y="200"/>
                    <a:pt x="328" y="195"/>
                    <a:pt x="326" y="193"/>
                  </a:cubicBezTo>
                  <a:cubicBezTo>
                    <a:pt x="326" y="195"/>
                    <a:pt x="326" y="195"/>
                    <a:pt x="326" y="195"/>
                  </a:cubicBezTo>
                  <a:cubicBezTo>
                    <a:pt x="326" y="198"/>
                    <a:pt x="321" y="191"/>
                    <a:pt x="321" y="191"/>
                  </a:cubicBezTo>
                  <a:cubicBezTo>
                    <a:pt x="320" y="190"/>
                    <a:pt x="317" y="189"/>
                    <a:pt x="315" y="188"/>
                  </a:cubicBezTo>
                  <a:cubicBezTo>
                    <a:pt x="314" y="188"/>
                    <a:pt x="312" y="190"/>
                    <a:pt x="310" y="189"/>
                  </a:cubicBezTo>
                  <a:cubicBezTo>
                    <a:pt x="308" y="189"/>
                    <a:pt x="307" y="187"/>
                    <a:pt x="305" y="186"/>
                  </a:cubicBezTo>
                  <a:cubicBezTo>
                    <a:pt x="305" y="186"/>
                    <a:pt x="304" y="187"/>
                    <a:pt x="304" y="187"/>
                  </a:cubicBezTo>
                  <a:cubicBezTo>
                    <a:pt x="302" y="186"/>
                    <a:pt x="301" y="186"/>
                    <a:pt x="300" y="185"/>
                  </a:cubicBezTo>
                  <a:cubicBezTo>
                    <a:pt x="297" y="183"/>
                    <a:pt x="296" y="182"/>
                    <a:pt x="293" y="182"/>
                  </a:cubicBezTo>
                  <a:cubicBezTo>
                    <a:pt x="293" y="183"/>
                    <a:pt x="293" y="183"/>
                    <a:pt x="293" y="183"/>
                  </a:cubicBezTo>
                  <a:cubicBezTo>
                    <a:pt x="294" y="183"/>
                    <a:pt x="296" y="187"/>
                    <a:pt x="296" y="188"/>
                  </a:cubicBezTo>
                  <a:cubicBezTo>
                    <a:pt x="297" y="189"/>
                    <a:pt x="298" y="190"/>
                    <a:pt x="299" y="191"/>
                  </a:cubicBezTo>
                  <a:cubicBezTo>
                    <a:pt x="301" y="191"/>
                    <a:pt x="303" y="190"/>
                    <a:pt x="304" y="188"/>
                  </a:cubicBezTo>
                  <a:cubicBezTo>
                    <a:pt x="305" y="186"/>
                    <a:pt x="309" y="199"/>
                    <a:pt x="307" y="196"/>
                  </a:cubicBezTo>
                  <a:cubicBezTo>
                    <a:pt x="303" y="200"/>
                    <a:pt x="297" y="206"/>
                    <a:pt x="290" y="205"/>
                  </a:cubicBezTo>
                  <a:cubicBezTo>
                    <a:pt x="280" y="203"/>
                    <a:pt x="281" y="190"/>
                    <a:pt x="275" y="185"/>
                  </a:cubicBezTo>
                  <a:cubicBezTo>
                    <a:pt x="275" y="185"/>
                    <a:pt x="275" y="185"/>
                    <a:pt x="275" y="185"/>
                  </a:cubicBezTo>
                  <a:cubicBezTo>
                    <a:pt x="275" y="184"/>
                    <a:pt x="275" y="184"/>
                    <a:pt x="275" y="183"/>
                  </a:cubicBezTo>
                  <a:cubicBezTo>
                    <a:pt x="275" y="185"/>
                    <a:pt x="273" y="185"/>
                    <a:pt x="272" y="187"/>
                  </a:cubicBezTo>
                  <a:cubicBezTo>
                    <a:pt x="272" y="190"/>
                    <a:pt x="276" y="190"/>
                    <a:pt x="277" y="191"/>
                  </a:cubicBezTo>
                  <a:cubicBezTo>
                    <a:pt x="279" y="194"/>
                    <a:pt x="280" y="199"/>
                    <a:pt x="282" y="202"/>
                  </a:cubicBezTo>
                  <a:cubicBezTo>
                    <a:pt x="283" y="204"/>
                    <a:pt x="284" y="204"/>
                    <a:pt x="286" y="206"/>
                  </a:cubicBezTo>
                  <a:cubicBezTo>
                    <a:pt x="286" y="207"/>
                    <a:pt x="287" y="209"/>
                    <a:pt x="287" y="209"/>
                  </a:cubicBezTo>
                  <a:cubicBezTo>
                    <a:pt x="288" y="210"/>
                    <a:pt x="297" y="210"/>
                    <a:pt x="298" y="209"/>
                  </a:cubicBezTo>
                  <a:cubicBezTo>
                    <a:pt x="296" y="211"/>
                    <a:pt x="296" y="214"/>
                    <a:pt x="295" y="217"/>
                  </a:cubicBezTo>
                  <a:cubicBezTo>
                    <a:pt x="293" y="220"/>
                    <a:pt x="292" y="221"/>
                    <a:pt x="289" y="223"/>
                  </a:cubicBezTo>
                  <a:cubicBezTo>
                    <a:pt x="287" y="225"/>
                    <a:pt x="284" y="227"/>
                    <a:pt x="282" y="230"/>
                  </a:cubicBezTo>
                  <a:cubicBezTo>
                    <a:pt x="280" y="233"/>
                    <a:pt x="282" y="234"/>
                    <a:pt x="282" y="237"/>
                  </a:cubicBezTo>
                  <a:cubicBezTo>
                    <a:pt x="284" y="244"/>
                    <a:pt x="284" y="246"/>
                    <a:pt x="279" y="250"/>
                  </a:cubicBezTo>
                  <a:cubicBezTo>
                    <a:pt x="278" y="250"/>
                    <a:pt x="275" y="252"/>
                    <a:pt x="275" y="253"/>
                  </a:cubicBezTo>
                  <a:cubicBezTo>
                    <a:pt x="275" y="254"/>
                    <a:pt x="277" y="258"/>
                    <a:pt x="276" y="258"/>
                  </a:cubicBezTo>
                  <a:cubicBezTo>
                    <a:pt x="276" y="260"/>
                    <a:pt x="274" y="259"/>
                    <a:pt x="273" y="261"/>
                  </a:cubicBezTo>
                  <a:cubicBezTo>
                    <a:pt x="272" y="261"/>
                    <a:pt x="272" y="264"/>
                    <a:pt x="272" y="265"/>
                  </a:cubicBezTo>
                  <a:cubicBezTo>
                    <a:pt x="270" y="268"/>
                    <a:pt x="264" y="276"/>
                    <a:pt x="259" y="274"/>
                  </a:cubicBezTo>
                  <a:cubicBezTo>
                    <a:pt x="259" y="274"/>
                    <a:pt x="253" y="276"/>
                    <a:pt x="253" y="272"/>
                  </a:cubicBezTo>
                  <a:cubicBezTo>
                    <a:pt x="254" y="263"/>
                    <a:pt x="244" y="256"/>
                    <a:pt x="244" y="248"/>
                  </a:cubicBezTo>
                  <a:cubicBezTo>
                    <a:pt x="244" y="244"/>
                    <a:pt x="247" y="240"/>
                    <a:pt x="246" y="236"/>
                  </a:cubicBezTo>
                  <a:cubicBezTo>
                    <a:pt x="246" y="234"/>
                    <a:pt x="244" y="232"/>
                    <a:pt x="242" y="230"/>
                  </a:cubicBezTo>
                  <a:cubicBezTo>
                    <a:pt x="243" y="230"/>
                    <a:pt x="243" y="230"/>
                    <a:pt x="243" y="230"/>
                  </a:cubicBezTo>
                  <a:cubicBezTo>
                    <a:pt x="242" y="229"/>
                    <a:pt x="241" y="228"/>
                    <a:pt x="240" y="226"/>
                  </a:cubicBezTo>
                  <a:cubicBezTo>
                    <a:pt x="241" y="226"/>
                    <a:pt x="241" y="226"/>
                    <a:pt x="241" y="226"/>
                  </a:cubicBezTo>
                  <a:cubicBezTo>
                    <a:pt x="240" y="225"/>
                    <a:pt x="241" y="222"/>
                    <a:pt x="241" y="220"/>
                  </a:cubicBezTo>
                  <a:cubicBezTo>
                    <a:pt x="239" y="218"/>
                    <a:pt x="240" y="219"/>
                    <a:pt x="236" y="219"/>
                  </a:cubicBezTo>
                  <a:cubicBezTo>
                    <a:pt x="236" y="219"/>
                    <a:pt x="236" y="219"/>
                    <a:pt x="236" y="219"/>
                  </a:cubicBezTo>
                  <a:cubicBezTo>
                    <a:pt x="236" y="219"/>
                    <a:pt x="236" y="219"/>
                    <a:pt x="236" y="219"/>
                  </a:cubicBezTo>
                  <a:cubicBezTo>
                    <a:pt x="235" y="217"/>
                    <a:pt x="234" y="215"/>
                    <a:pt x="231" y="216"/>
                  </a:cubicBezTo>
                  <a:cubicBezTo>
                    <a:pt x="228" y="217"/>
                    <a:pt x="227" y="218"/>
                    <a:pt x="224" y="218"/>
                  </a:cubicBezTo>
                  <a:cubicBezTo>
                    <a:pt x="222" y="218"/>
                    <a:pt x="220" y="218"/>
                    <a:pt x="218" y="219"/>
                  </a:cubicBezTo>
                  <a:cubicBezTo>
                    <a:pt x="214" y="216"/>
                    <a:pt x="210" y="214"/>
                    <a:pt x="208" y="210"/>
                  </a:cubicBezTo>
                  <a:cubicBezTo>
                    <a:pt x="207" y="210"/>
                    <a:pt x="207" y="210"/>
                    <a:pt x="207" y="210"/>
                  </a:cubicBezTo>
                  <a:cubicBezTo>
                    <a:pt x="207" y="209"/>
                    <a:pt x="206" y="207"/>
                    <a:pt x="205" y="208"/>
                  </a:cubicBezTo>
                  <a:cubicBezTo>
                    <a:pt x="205" y="206"/>
                    <a:pt x="206" y="206"/>
                    <a:pt x="204" y="204"/>
                  </a:cubicBezTo>
                  <a:cubicBezTo>
                    <a:pt x="205" y="204"/>
                    <a:pt x="206" y="196"/>
                    <a:pt x="205" y="195"/>
                  </a:cubicBezTo>
                  <a:cubicBezTo>
                    <a:pt x="205" y="196"/>
                    <a:pt x="205" y="196"/>
                    <a:pt x="205" y="196"/>
                  </a:cubicBezTo>
                  <a:cubicBezTo>
                    <a:pt x="204" y="189"/>
                    <a:pt x="212" y="187"/>
                    <a:pt x="214" y="182"/>
                  </a:cubicBezTo>
                  <a:cubicBezTo>
                    <a:pt x="215" y="181"/>
                    <a:pt x="220" y="170"/>
                    <a:pt x="221" y="173"/>
                  </a:cubicBezTo>
                  <a:cubicBezTo>
                    <a:pt x="222" y="174"/>
                    <a:pt x="223" y="174"/>
                    <a:pt x="224" y="173"/>
                  </a:cubicBezTo>
                  <a:cubicBezTo>
                    <a:pt x="224" y="174"/>
                    <a:pt x="225" y="174"/>
                    <a:pt x="225" y="174"/>
                  </a:cubicBezTo>
                  <a:cubicBezTo>
                    <a:pt x="228" y="174"/>
                    <a:pt x="231" y="171"/>
                    <a:pt x="235" y="171"/>
                  </a:cubicBezTo>
                  <a:cubicBezTo>
                    <a:pt x="236" y="171"/>
                    <a:pt x="242" y="170"/>
                    <a:pt x="242" y="171"/>
                  </a:cubicBezTo>
                  <a:cubicBezTo>
                    <a:pt x="244" y="169"/>
                    <a:pt x="242" y="172"/>
                    <a:pt x="243" y="173"/>
                  </a:cubicBezTo>
                  <a:cubicBezTo>
                    <a:pt x="240" y="181"/>
                    <a:pt x="251" y="179"/>
                    <a:pt x="256" y="179"/>
                  </a:cubicBezTo>
                  <a:cubicBezTo>
                    <a:pt x="260" y="178"/>
                    <a:pt x="263" y="177"/>
                    <a:pt x="267" y="178"/>
                  </a:cubicBezTo>
                  <a:cubicBezTo>
                    <a:pt x="270" y="178"/>
                    <a:pt x="272" y="180"/>
                    <a:pt x="274" y="180"/>
                  </a:cubicBezTo>
                  <a:cubicBezTo>
                    <a:pt x="275" y="179"/>
                    <a:pt x="276" y="177"/>
                    <a:pt x="276" y="176"/>
                  </a:cubicBezTo>
                  <a:cubicBezTo>
                    <a:pt x="276" y="174"/>
                    <a:pt x="276" y="172"/>
                    <a:pt x="277" y="171"/>
                  </a:cubicBezTo>
                  <a:cubicBezTo>
                    <a:pt x="276" y="171"/>
                    <a:pt x="276" y="171"/>
                    <a:pt x="276" y="171"/>
                  </a:cubicBezTo>
                  <a:cubicBezTo>
                    <a:pt x="276" y="171"/>
                    <a:pt x="272" y="171"/>
                    <a:pt x="271" y="171"/>
                  </a:cubicBezTo>
                  <a:cubicBezTo>
                    <a:pt x="270" y="171"/>
                    <a:pt x="267" y="170"/>
                    <a:pt x="266" y="171"/>
                  </a:cubicBezTo>
                  <a:cubicBezTo>
                    <a:pt x="266" y="170"/>
                    <a:pt x="266" y="171"/>
                    <a:pt x="266" y="170"/>
                  </a:cubicBezTo>
                  <a:cubicBezTo>
                    <a:pt x="265" y="170"/>
                    <a:pt x="264" y="169"/>
                    <a:pt x="264" y="167"/>
                  </a:cubicBezTo>
                  <a:cubicBezTo>
                    <a:pt x="264" y="168"/>
                    <a:pt x="264" y="168"/>
                    <a:pt x="264" y="168"/>
                  </a:cubicBezTo>
                  <a:cubicBezTo>
                    <a:pt x="264" y="168"/>
                    <a:pt x="265" y="167"/>
                    <a:pt x="265" y="167"/>
                  </a:cubicBezTo>
                  <a:cubicBezTo>
                    <a:pt x="264" y="167"/>
                    <a:pt x="264" y="167"/>
                    <a:pt x="264" y="167"/>
                  </a:cubicBezTo>
                  <a:cubicBezTo>
                    <a:pt x="264" y="167"/>
                    <a:pt x="264" y="167"/>
                    <a:pt x="264" y="167"/>
                  </a:cubicBezTo>
                  <a:cubicBezTo>
                    <a:pt x="263" y="166"/>
                    <a:pt x="263" y="166"/>
                    <a:pt x="263" y="166"/>
                  </a:cubicBezTo>
                  <a:cubicBezTo>
                    <a:pt x="263" y="166"/>
                    <a:pt x="264" y="165"/>
                    <a:pt x="265" y="165"/>
                  </a:cubicBezTo>
                  <a:cubicBezTo>
                    <a:pt x="265" y="165"/>
                    <a:pt x="267" y="164"/>
                    <a:pt x="267" y="164"/>
                  </a:cubicBezTo>
                  <a:cubicBezTo>
                    <a:pt x="268" y="164"/>
                    <a:pt x="268" y="164"/>
                    <a:pt x="269" y="164"/>
                  </a:cubicBezTo>
                  <a:cubicBezTo>
                    <a:pt x="268" y="164"/>
                    <a:pt x="268" y="164"/>
                    <a:pt x="268" y="164"/>
                  </a:cubicBezTo>
                  <a:cubicBezTo>
                    <a:pt x="268" y="164"/>
                    <a:pt x="273" y="162"/>
                    <a:pt x="273" y="162"/>
                  </a:cubicBezTo>
                  <a:cubicBezTo>
                    <a:pt x="276" y="161"/>
                    <a:pt x="277" y="163"/>
                    <a:pt x="280" y="163"/>
                  </a:cubicBezTo>
                  <a:cubicBezTo>
                    <a:pt x="291" y="159"/>
                    <a:pt x="276" y="159"/>
                    <a:pt x="278" y="155"/>
                  </a:cubicBezTo>
                  <a:cubicBezTo>
                    <a:pt x="279" y="155"/>
                    <a:pt x="279" y="155"/>
                    <a:pt x="279" y="155"/>
                  </a:cubicBezTo>
                  <a:cubicBezTo>
                    <a:pt x="280" y="154"/>
                    <a:pt x="280" y="154"/>
                    <a:pt x="280" y="154"/>
                  </a:cubicBezTo>
                  <a:cubicBezTo>
                    <a:pt x="280" y="154"/>
                    <a:pt x="280" y="154"/>
                    <a:pt x="280" y="154"/>
                  </a:cubicBezTo>
                  <a:cubicBezTo>
                    <a:pt x="280" y="154"/>
                    <a:pt x="280" y="154"/>
                    <a:pt x="280" y="154"/>
                  </a:cubicBezTo>
                  <a:cubicBezTo>
                    <a:pt x="281" y="154"/>
                    <a:pt x="279" y="153"/>
                    <a:pt x="279" y="153"/>
                  </a:cubicBezTo>
                  <a:cubicBezTo>
                    <a:pt x="280" y="152"/>
                    <a:pt x="280" y="152"/>
                    <a:pt x="280" y="152"/>
                  </a:cubicBezTo>
                  <a:cubicBezTo>
                    <a:pt x="281" y="152"/>
                    <a:pt x="281" y="150"/>
                    <a:pt x="280" y="152"/>
                  </a:cubicBezTo>
                  <a:cubicBezTo>
                    <a:pt x="279" y="152"/>
                    <a:pt x="276" y="153"/>
                    <a:pt x="276" y="153"/>
                  </a:cubicBezTo>
                  <a:cubicBezTo>
                    <a:pt x="275" y="154"/>
                    <a:pt x="276" y="156"/>
                    <a:pt x="276" y="155"/>
                  </a:cubicBezTo>
                  <a:cubicBezTo>
                    <a:pt x="277" y="155"/>
                    <a:pt x="277" y="155"/>
                    <a:pt x="277" y="155"/>
                  </a:cubicBezTo>
                  <a:cubicBezTo>
                    <a:pt x="278" y="155"/>
                    <a:pt x="278" y="155"/>
                    <a:pt x="278" y="155"/>
                  </a:cubicBezTo>
                  <a:cubicBezTo>
                    <a:pt x="277" y="155"/>
                    <a:pt x="277" y="156"/>
                    <a:pt x="277" y="156"/>
                  </a:cubicBezTo>
                  <a:cubicBezTo>
                    <a:pt x="277" y="156"/>
                    <a:pt x="274" y="157"/>
                    <a:pt x="273" y="157"/>
                  </a:cubicBezTo>
                  <a:cubicBezTo>
                    <a:pt x="273" y="156"/>
                    <a:pt x="274" y="156"/>
                    <a:pt x="273" y="156"/>
                  </a:cubicBezTo>
                  <a:cubicBezTo>
                    <a:pt x="273" y="155"/>
                    <a:pt x="273" y="155"/>
                    <a:pt x="273" y="155"/>
                  </a:cubicBezTo>
                  <a:cubicBezTo>
                    <a:pt x="272" y="155"/>
                    <a:pt x="272" y="154"/>
                    <a:pt x="274" y="154"/>
                  </a:cubicBezTo>
                  <a:cubicBezTo>
                    <a:pt x="274" y="153"/>
                    <a:pt x="272" y="154"/>
                    <a:pt x="271" y="153"/>
                  </a:cubicBezTo>
                  <a:cubicBezTo>
                    <a:pt x="271" y="153"/>
                    <a:pt x="271" y="153"/>
                    <a:pt x="271" y="153"/>
                  </a:cubicBezTo>
                  <a:cubicBezTo>
                    <a:pt x="272" y="153"/>
                    <a:pt x="272" y="153"/>
                    <a:pt x="272" y="153"/>
                  </a:cubicBezTo>
                  <a:cubicBezTo>
                    <a:pt x="271" y="153"/>
                    <a:pt x="271" y="152"/>
                    <a:pt x="271" y="152"/>
                  </a:cubicBezTo>
                  <a:cubicBezTo>
                    <a:pt x="271" y="153"/>
                    <a:pt x="269" y="153"/>
                    <a:pt x="269" y="154"/>
                  </a:cubicBezTo>
                  <a:cubicBezTo>
                    <a:pt x="268" y="155"/>
                    <a:pt x="269" y="156"/>
                    <a:pt x="268" y="156"/>
                  </a:cubicBezTo>
                  <a:cubicBezTo>
                    <a:pt x="268" y="156"/>
                    <a:pt x="268" y="156"/>
                    <a:pt x="268" y="156"/>
                  </a:cubicBezTo>
                  <a:cubicBezTo>
                    <a:pt x="268" y="157"/>
                    <a:pt x="265" y="160"/>
                    <a:pt x="265" y="161"/>
                  </a:cubicBezTo>
                  <a:cubicBezTo>
                    <a:pt x="266" y="161"/>
                    <a:pt x="266" y="161"/>
                    <a:pt x="266" y="161"/>
                  </a:cubicBezTo>
                  <a:cubicBezTo>
                    <a:pt x="267" y="165"/>
                    <a:pt x="263" y="163"/>
                    <a:pt x="261" y="163"/>
                  </a:cubicBezTo>
                  <a:cubicBezTo>
                    <a:pt x="261" y="163"/>
                    <a:pt x="260" y="164"/>
                    <a:pt x="260" y="164"/>
                  </a:cubicBezTo>
                  <a:cubicBezTo>
                    <a:pt x="260" y="164"/>
                    <a:pt x="260" y="164"/>
                    <a:pt x="260" y="164"/>
                  </a:cubicBezTo>
                  <a:cubicBezTo>
                    <a:pt x="260" y="164"/>
                    <a:pt x="261" y="164"/>
                    <a:pt x="261" y="165"/>
                  </a:cubicBezTo>
                  <a:cubicBezTo>
                    <a:pt x="260" y="164"/>
                    <a:pt x="260" y="164"/>
                    <a:pt x="260" y="164"/>
                  </a:cubicBezTo>
                  <a:cubicBezTo>
                    <a:pt x="260" y="165"/>
                    <a:pt x="260" y="165"/>
                    <a:pt x="260" y="165"/>
                  </a:cubicBezTo>
                  <a:cubicBezTo>
                    <a:pt x="260" y="165"/>
                    <a:pt x="259" y="163"/>
                    <a:pt x="259" y="164"/>
                  </a:cubicBezTo>
                  <a:cubicBezTo>
                    <a:pt x="259" y="165"/>
                    <a:pt x="259" y="166"/>
                    <a:pt x="259" y="166"/>
                  </a:cubicBezTo>
                  <a:cubicBezTo>
                    <a:pt x="259" y="167"/>
                    <a:pt x="260" y="167"/>
                    <a:pt x="259" y="167"/>
                  </a:cubicBezTo>
                  <a:cubicBezTo>
                    <a:pt x="260" y="167"/>
                    <a:pt x="261" y="168"/>
                    <a:pt x="261" y="169"/>
                  </a:cubicBezTo>
                  <a:cubicBezTo>
                    <a:pt x="259" y="169"/>
                    <a:pt x="259" y="169"/>
                    <a:pt x="259" y="169"/>
                  </a:cubicBezTo>
                  <a:cubicBezTo>
                    <a:pt x="260" y="169"/>
                    <a:pt x="260" y="169"/>
                    <a:pt x="260" y="169"/>
                  </a:cubicBezTo>
                  <a:cubicBezTo>
                    <a:pt x="260" y="169"/>
                    <a:pt x="260" y="169"/>
                    <a:pt x="260" y="169"/>
                  </a:cubicBezTo>
                  <a:cubicBezTo>
                    <a:pt x="260" y="170"/>
                    <a:pt x="259" y="169"/>
                    <a:pt x="259" y="169"/>
                  </a:cubicBezTo>
                  <a:cubicBezTo>
                    <a:pt x="259" y="170"/>
                    <a:pt x="259" y="171"/>
                    <a:pt x="259" y="171"/>
                  </a:cubicBezTo>
                  <a:cubicBezTo>
                    <a:pt x="259" y="171"/>
                    <a:pt x="259" y="171"/>
                    <a:pt x="259" y="171"/>
                  </a:cubicBezTo>
                  <a:cubicBezTo>
                    <a:pt x="259" y="171"/>
                    <a:pt x="259" y="171"/>
                    <a:pt x="259" y="171"/>
                  </a:cubicBezTo>
                  <a:cubicBezTo>
                    <a:pt x="258" y="170"/>
                    <a:pt x="258" y="170"/>
                    <a:pt x="258" y="170"/>
                  </a:cubicBezTo>
                  <a:cubicBezTo>
                    <a:pt x="258" y="171"/>
                    <a:pt x="258" y="171"/>
                    <a:pt x="258" y="171"/>
                  </a:cubicBezTo>
                  <a:cubicBezTo>
                    <a:pt x="258" y="170"/>
                    <a:pt x="256" y="168"/>
                    <a:pt x="257" y="168"/>
                  </a:cubicBezTo>
                  <a:cubicBezTo>
                    <a:pt x="259" y="168"/>
                    <a:pt x="259" y="168"/>
                    <a:pt x="259" y="168"/>
                  </a:cubicBezTo>
                  <a:cubicBezTo>
                    <a:pt x="259" y="167"/>
                    <a:pt x="257" y="168"/>
                    <a:pt x="257" y="167"/>
                  </a:cubicBezTo>
                  <a:cubicBezTo>
                    <a:pt x="256" y="166"/>
                    <a:pt x="255" y="165"/>
                    <a:pt x="254" y="164"/>
                  </a:cubicBezTo>
                  <a:cubicBezTo>
                    <a:pt x="254" y="162"/>
                    <a:pt x="255" y="162"/>
                    <a:pt x="253" y="160"/>
                  </a:cubicBezTo>
                  <a:cubicBezTo>
                    <a:pt x="252" y="160"/>
                    <a:pt x="249" y="159"/>
                    <a:pt x="249" y="157"/>
                  </a:cubicBezTo>
                  <a:cubicBezTo>
                    <a:pt x="249" y="157"/>
                    <a:pt x="249" y="157"/>
                    <a:pt x="249" y="157"/>
                  </a:cubicBezTo>
                  <a:cubicBezTo>
                    <a:pt x="248" y="156"/>
                    <a:pt x="248" y="156"/>
                    <a:pt x="248" y="156"/>
                  </a:cubicBezTo>
                  <a:cubicBezTo>
                    <a:pt x="248" y="156"/>
                    <a:pt x="248" y="156"/>
                    <a:pt x="248" y="156"/>
                  </a:cubicBezTo>
                  <a:cubicBezTo>
                    <a:pt x="248" y="156"/>
                    <a:pt x="248" y="155"/>
                    <a:pt x="247" y="155"/>
                  </a:cubicBezTo>
                  <a:cubicBezTo>
                    <a:pt x="247" y="156"/>
                    <a:pt x="247" y="156"/>
                    <a:pt x="247" y="156"/>
                  </a:cubicBezTo>
                  <a:cubicBezTo>
                    <a:pt x="247" y="156"/>
                    <a:pt x="247" y="156"/>
                    <a:pt x="247" y="156"/>
                  </a:cubicBezTo>
                  <a:cubicBezTo>
                    <a:pt x="246" y="154"/>
                    <a:pt x="246" y="154"/>
                    <a:pt x="246" y="154"/>
                  </a:cubicBezTo>
                  <a:cubicBezTo>
                    <a:pt x="245" y="154"/>
                    <a:pt x="245" y="155"/>
                    <a:pt x="245" y="157"/>
                  </a:cubicBezTo>
                  <a:cubicBezTo>
                    <a:pt x="245" y="158"/>
                    <a:pt x="253" y="165"/>
                    <a:pt x="253" y="165"/>
                  </a:cubicBezTo>
                  <a:cubicBezTo>
                    <a:pt x="253" y="166"/>
                    <a:pt x="252" y="164"/>
                    <a:pt x="251" y="164"/>
                  </a:cubicBezTo>
                  <a:cubicBezTo>
                    <a:pt x="251" y="164"/>
                    <a:pt x="250" y="165"/>
                    <a:pt x="250" y="165"/>
                  </a:cubicBezTo>
                  <a:cubicBezTo>
                    <a:pt x="251" y="166"/>
                    <a:pt x="251" y="166"/>
                    <a:pt x="251" y="166"/>
                  </a:cubicBezTo>
                  <a:cubicBezTo>
                    <a:pt x="251" y="167"/>
                    <a:pt x="250" y="169"/>
                    <a:pt x="250" y="169"/>
                  </a:cubicBezTo>
                  <a:cubicBezTo>
                    <a:pt x="249" y="169"/>
                    <a:pt x="249" y="168"/>
                    <a:pt x="249" y="168"/>
                  </a:cubicBezTo>
                  <a:cubicBezTo>
                    <a:pt x="249" y="168"/>
                    <a:pt x="250" y="167"/>
                    <a:pt x="250" y="167"/>
                  </a:cubicBezTo>
                  <a:cubicBezTo>
                    <a:pt x="251" y="167"/>
                    <a:pt x="240" y="157"/>
                    <a:pt x="239" y="157"/>
                  </a:cubicBezTo>
                  <a:cubicBezTo>
                    <a:pt x="239" y="158"/>
                    <a:pt x="238" y="159"/>
                    <a:pt x="237" y="160"/>
                  </a:cubicBezTo>
                  <a:cubicBezTo>
                    <a:pt x="235" y="159"/>
                    <a:pt x="235" y="159"/>
                    <a:pt x="235" y="159"/>
                  </a:cubicBezTo>
                  <a:cubicBezTo>
                    <a:pt x="235" y="159"/>
                    <a:pt x="235" y="159"/>
                    <a:pt x="235" y="159"/>
                  </a:cubicBezTo>
                  <a:cubicBezTo>
                    <a:pt x="235" y="159"/>
                    <a:pt x="235" y="159"/>
                    <a:pt x="235" y="159"/>
                  </a:cubicBezTo>
                  <a:cubicBezTo>
                    <a:pt x="234" y="159"/>
                    <a:pt x="233" y="158"/>
                    <a:pt x="232" y="159"/>
                  </a:cubicBezTo>
                  <a:cubicBezTo>
                    <a:pt x="232" y="161"/>
                    <a:pt x="232" y="161"/>
                    <a:pt x="232" y="161"/>
                  </a:cubicBezTo>
                  <a:cubicBezTo>
                    <a:pt x="232" y="161"/>
                    <a:pt x="232" y="161"/>
                    <a:pt x="232" y="161"/>
                  </a:cubicBezTo>
                  <a:cubicBezTo>
                    <a:pt x="233" y="161"/>
                    <a:pt x="233" y="161"/>
                    <a:pt x="233" y="161"/>
                  </a:cubicBezTo>
                  <a:cubicBezTo>
                    <a:pt x="232" y="161"/>
                    <a:pt x="229" y="164"/>
                    <a:pt x="228" y="164"/>
                  </a:cubicBezTo>
                  <a:cubicBezTo>
                    <a:pt x="227" y="166"/>
                    <a:pt x="228" y="170"/>
                    <a:pt x="225" y="171"/>
                  </a:cubicBezTo>
                  <a:cubicBezTo>
                    <a:pt x="225" y="170"/>
                    <a:pt x="225" y="170"/>
                    <a:pt x="225" y="170"/>
                  </a:cubicBezTo>
                  <a:cubicBezTo>
                    <a:pt x="224" y="170"/>
                    <a:pt x="220" y="172"/>
                    <a:pt x="220" y="171"/>
                  </a:cubicBezTo>
                  <a:cubicBezTo>
                    <a:pt x="220" y="171"/>
                    <a:pt x="219" y="171"/>
                    <a:pt x="219" y="170"/>
                  </a:cubicBezTo>
                  <a:cubicBezTo>
                    <a:pt x="219" y="169"/>
                    <a:pt x="217" y="170"/>
                    <a:pt x="216" y="170"/>
                  </a:cubicBezTo>
                  <a:cubicBezTo>
                    <a:pt x="216" y="170"/>
                    <a:pt x="217" y="167"/>
                    <a:pt x="216" y="168"/>
                  </a:cubicBezTo>
                  <a:cubicBezTo>
                    <a:pt x="216" y="166"/>
                    <a:pt x="216" y="163"/>
                    <a:pt x="216" y="161"/>
                  </a:cubicBezTo>
                  <a:cubicBezTo>
                    <a:pt x="216" y="161"/>
                    <a:pt x="216" y="161"/>
                    <a:pt x="216" y="161"/>
                  </a:cubicBezTo>
                  <a:cubicBezTo>
                    <a:pt x="216" y="160"/>
                    <a:pt x="216" y="160"/>
                    <a:pt x="216" y="160"/>
                  </a:cubicBezTo>
                  <a:cubicBezTo>
                    <a:pt x="216" y="161"/>
                    <a:pt x="216" y="161"/>
                    <a:pt x="216" y="161"/>
                  </a:cubicBezTo>
                  <a:cubicBezTo>
                    <a:pt x="216" y="160"/>
                    <a:pt x="216" y="160"/>
                    <a:pt x="216" y="160"/>
                  </a:cubicBezTo>
                  <a:cubicBezTo>
                    <a:pt x="216" y="160"/>
                    <a:pt x="216" y="160"/>
                    <a:pt x="216" y="160"/>
                  </a:cubicBezTo>
                  <a:cubicBezTo>
                    <a:pt x="216" y="160"/>
                    <a:pt x="216" y="160"/>
                    <a:pt x="216" y="160"/>
                  </a:cubicBezTo>
                  <a:cubicBezTo>
                    <a:pt x="218" y="158"/>
                    <a:pt x="218" y="158"/>
                    <a:pt x="218" y="158"/>
                  </a:cubicBezTo>
                  <a:cubicBezTo>
                    <a:pt x="218" y="158"/>
                    <a:pt x="224" y="158"/>
                    <a:pt x="225" y="159"/>
                  </a:cubicBezTo>
                  <a:cubicBezTo>
                    <a:pt x="226" y="159"/>
                    <a:pt x="227" y="155"/>
                    <a:pt x="227" y="155"/>
                  </a:cubicBezTo>
                  <a:cubicBezTo>
                    <a:pt x="227" y="156"/>
                    <a:pt x="227" y="156"/>
                    <a:pt x="227" y="156"/>
                  </a:cubicBezTo>
                  <a:cubicBezTo>
                    <a:pt x="227" y="156"/>
                    <a:pt x="227" y="154"/>
                    <a:pt x="226" y="154"/>
                  </a:cubicBezTo>
                  <a:cubicBezTo>
                    <a:pt x="227" y="154"/>
                    <a:pt x="227" y="154"/>
                    <a:pt x="227" y="154"/>
                  </a:cubicBezTo>
                  <a:cubicBezTo>
                    <a:pt x="227" y="154"/>
                    <a:pt x="225" y="152"/>
                    <a:pt x="225" y="151"/>
                  </a:cubicBezTo>
                  <a:cubicBezTo>
                    <a:pt x="225" y="151"/>
                    <a:pt x="225" y="151"/>
                    <a:pt x="225" y="151"/>
                  </a:cubicBezTo>
                  <a:cubicBezTo>
                    <a:pt x="225" y="151"/>
                    <a:pt x="225" y="151"/>
                    <a:pt x="225" y="151"/>
                  </a:cubicBezTo>
                  <a:cubicBezTo>
                    <a:pt x="225" y="151"/>
                    <a:pt x="223" y="150"/>
                    <a:pt x="222" y="150"/>
                  </a:cubicBezTo>
                  <a:cubicBezTo>
                    <a:pt x="222" y="150"/>
                    <a:pt x="222" y="150"/>
                    <a:pt x="222" y="149"/>
                  </a:cubicBezTo>
                  <a:cubicBezTo>
                    <a:pt x="222" y="149"/>
                    <a:pt x="222" y="149"/>
                    <a:pt x="222" y="149"/>
                  </a:cubicBezTo>
                  <a:cubicBezTo>
                    <a:pt x="222" y="149"/>
                    <a:pt x="222" y="149"/>
                    <a:pt x="222" y="149"/>
                  </a:cubicBezTo>
                  <a:cubicBezTo>
                    <a:pt x="222" y="149"/>
                    <a:pt x="222" y="149"/>
                    <a:pt x="222" y="149"/>
                  </a:cubicBezTo>
                  <a:cubicBezTo>
                    <a:pt x="222" y="149"/>
                    <a:pt x="222" y="149"/>
                    <a:pt x="222" y="149"/>
                  </a:cubicBezTo>
                  <a:cubicBezTo>
                    <a:pt x="222" y="148"/>
                    <a:pt x="226" y="149"/>
                    <a:pt x="226" y="149"/>
                  </a:cubicBezTo>
                  <a:cubicBezTo>
                    <a:pt x="226" y="149"/>
                    <a:pt x="226" y="149"/>
                    <a:pt x="226" y="149"/>
                  </a:cubicBezTo>
                  <a:cubicBezTo>
                    <a:pt x="226" y="149"/>
                    <a:pt x="226" y="149"/>
                    <a:pt x="226" y="149"/>
                  </a:cubicBezTo>
                  <a:cubicBezTo>
                    <a:pt x="226" y="148"/>
                    <a:pt x="226" y="147"/>
                    <a:pt x="226" y="146"/>
                  </a:cubicBezTo>
                  <a:cubicBezTo>
                    <a:pt x="226" y="146"/>
                    <a:pt x="226" y="146"/>
                    <a:pt x="226" y="146"/>
                  </a:cubicBezTo>
                  <a:cubicBezTo>
                    <a:pt x="227" y="147"/>
                    <a:pt x="227" y="147"/>
                    <a:pt x="227" y="147"/>
                  </a:cubicBezTo>
                  <a:cubicBezTo>
                    <a:pt x="227" y="147"/>
                    <a:pt x="229" y="148"/>
                    <a:pt x="229" y="147"/>
                  </a:cubicBezTo>
                  <a:cubicBezTo>
                    <a:pt x="228" y="147"/>
                    <a:pt x="228" y="147"/>
                    <a:pt x="228" y="147"/>
                  </a:cubicBezTo>
                  <a:cubicBezTo>
                    <a:pt x="230" y="144"/>
                    <a:pt x="230" y="144"/>
                    <a:pt x="230" y="144"/>
                  </a:cubicBezTo>
                  <a:cubicBezTo>
                    <a:pt x="232" y="143"/>
                    <a:pt x="233" y="143"/>
                    <a:pt x="234" y="143"/>
                  </a:cubicBezTo>
                  <a:cubicBezTo>
                    <a:pt x="234" y="142"/>
                    <a:pt x="234" y="142"/>
                    <a:pt x="234" y="142"/>
                  </a:cubicBezTo>
                  <a:cubicBezTo>
                    <a:pt x="234" y="141"/>
                    <a:pt x="235" y="140"/>
                    <a:pt x="236" y="139"/>
                  </a:cubicBezTo>
                  <a:cubicBezTo>
                    <a:pt x="236" y="138"/>
                    <a:pt x="237" y="139"/>
                    <a:pt x="238" y="139"/>
                  </a:cubicBezTo>
                  <a:cubicBezTo>
                    <a:pt x="238" y="138"/>
                    <a:pt x="237" y="139"/>
                    <a:pt x="238" y="138"/>
                  </a:cubicBezTo>
                  <a:cubicBezTo>
                    <a:pt x="239" y="138"/>
                    <a:pt x="239" y="138"/>
                    <a:pt x="239" y="138"/>
                  </a:cubicBezTo>
                  <a:cubicBezTo>
                    <a:pt x="239" y="138"/>
                    <a:pt x="239" y="138"/>
                    <a:pt x="239" y="138"/>
                  </a:cubicBezTo>
                  <a:cubicBezTo>
                    <a:pt x="239" y="138"/>
                    <a:pt x="239" y="138"/>
                    <a:pt x="239" y="138"/>
                  </a:cubicBezTo>
                  <a:cubicBezTo>
                    <a:pt x="239" y="138"/>
                    <a:pt x="239" y="138"/>
                    <a:pt x="239" y="138"/>
                  </a:cubicBezTo>
                  <a:cubicBezTo>
                    <a:pt x="240" y="138"/>
                    <a:pt x="240" y="138"/>
                    <a:pt x="240" y="138"/>
                  </a:cubicBezTo>
                  <a:cubicBezTo>
                    <a:pt x="240" y="137"/>
                    <a:pt x="240" y="137"/>
                    <a:pt x="240" y="137"/>
                  </a:cubicBezTo>
                  <a:cubicBezTo>
                    <a:pt x="240" y="137"/>
                    <a:pt x="240" y="137"/>
                    <a:pt x="240" y="137"/>
                  </a:cubicBezTo>
                  <a:cubicBezTo>
                    <a:pt x="240" y="136"/>
                    <a:pt x="240" y="136"/>
                    <a:pt x="240" y="136"/>
                  </a:cubicBezTo>
                  <a:cubicBezTo>
                    <a:pt x="240" y="136"/>
                    <a:pt x="240" y="136"/>
                    <a:pt x="240" y="136"/>
                  </a:cubicBezTo>
                  <a:cubicBezTo>
                    <a:pt x="240" y="135"/>
                    <a:pt x="240" y="134"/>
                    <a:pt x="239" y="133"/>
                  </a:cubicBezTo>
                  <a:cubicBezTo>
                    <a:pt x="239" y="132"/>
                    <a:pt x="239" y="132"/>
                    <a:pt x="239" y="132"/>
                  </a:cubicBezTo>
                  <a:cubicBezTo>
                    <a:pt x="239" y="133"/>
                    <a:pt x="239" y="133"/>
                    <a:pt x="239" y="133"/>
                  </a:cubicBezTo>
                  <a:cubicBezTo>
                    <a:pt x="239" y="132"/>
                    <a:pt x="239" y="132"/>
                    <a:pt x="239" y="132"/>
                  </a:cubicBezTo>
                  <a:cubicBezTo>
                    <a:pt x="239" y="132"/>
                    <a:pt x="239" y="132"/>
                    <a:pt x="239" y="132"/>
                  </a:cubicBezTo>
                  <a:cubicBezTo>
                    <a:pt x="239" y="131"/>
                    <a:pt x="239" y="131"/>
                    <a:pt x="240" y="131"/>
                  </a:cubicBezTo>
                  <a:cubicBezTo>
                    <a:pt x="240" y="131"/>
                    <a:pt x="240" y="131"/>
                    <a:pt x="240" y="131"/>
                  </a:cubicBezTo>
                  <a:cubicBezTo>
                    <a:pt x="240" y="131"/>
                    <a:pt x="240" y="131"/>
                    <a:pt x="240" y="131"/>
                  </a:cubicBezTo>
                  <a:cubicBezTo>
                    <a:pt x="240" y="130"/>
                    <a:pt x="240" y="130"/>
                    <a:pt x="240" y="130"/>
                  </a:cubicBezTo>
                  <a:cubicBezTo>
                    <a:pt x="241" y="131"/>
                    <a:pt x="241" y="131"/>
                    <a:pt x="241" y="131"/>
                  </a:cubicBezTo>
                  <a:cubicBezTo>
                    <a:pt x="241" y="130"/>
                    <a:pt x="241" y="130"/>
                    <a:pt x="241" y="130"/>
                  </a:cubicBezTo>
                  <a:cubicBezTo>
                    <a:pt x="242" y="130"/>
                    <a:pt x="242" y="130"/>
                    <a:pt x="242" y="130"/>
                  </a:cubicBezTo>
                  <a:cubicBezTo>
                    <a:pt x="242" y="131"/>
                    <a:pt x="242" y="131"/>
                    <a:pt x="242" y="131"/>
                  </a:cubicBezTo>
                  <a:cubicBezTo>
                    <a:pt x="241" y="131"/>
                    <a:pt x="241" y="131"/>
                    <a:pt x="241" y="131"/>
                  </a:cubicBezTo>
                  <a:cubicBezTo>
                    <a:pt x="242" y="131"/>
                    <a:pt x="242" y="131"/>
                    <a:pt x="242" y="131"/>
                  </a:cubicBezTo>
                  <a:cubicBezTo>
                    <a:pt x="242" y="131"/>
                    <a:pt x="242" y="131"/>
                    <a:pt x="242" y="131"/>
                  </a:cubicBezTo>
                  <a:cubicBezTo>
                    <a:pt x="243" y="131"/>
                    <a:pt x="243" y="131"/>
                    <a:pt x="243" y="131"/>
                  </a:cubicBezTo>
                  <a:cubicBezTo>
                    <a:pt x="244" y="131"/>
                    <a:pt x="242" y="132"/>
                    <a:pt x="242" y="132"/>
                  </a:cubicBezTo>
                  <a:cubicBezTo>
                    <a:pt x="242" y="133"/>
                    <a:pt x="241" y="133"/>
                    <a:pt x="241" y="133"/>
                  </a:cubicBezTo>
                  <a:cubicBezTo>
                    <a:pt x="241" y="134"/>
                    <a:pt x="241" y="134"/>
                    <a:pt x="241" y="134"/>
                  </a:cubicBezTo>
                  <a:cubicBezTo>
                    <a:pt x="241" y="134"/>
                    <a:pt x="241" y="134"/>
                    <a:pt x="241" y="134"/>
                  </a:cubicBezTo>
                  <a:cubicBezTo>
                    <a:pt x="241" y="134"/>
                    <a:pt x="241" y="134"/>
                    <a:pt x="241" y="134"/>
                  </a:cubicBezTo>
                  <a:cubicBezTo>
                    <a:pt x="241" y="135"/>
                    <a:pt x="241" y="135"/>
                    <a:pt x="241" y="135"/>
                  </a:cubicBezTo>
                  <a:cubicBezTo>
                    <a:pt x="241" y="135"/>
                    <a:pt x="241" y="135"/>
                    <a:pt x="241" y="135"/>
                  </a:cubicBezTo>
                  <a:cubicBezTo>
                    <a:pt x="241" y="135"/>
                    <a:pt x="242" y="136"/>
                    <a:pt x="242" y="136"/>
                  </a:cubicBezTo>
                  <a:cubicBezTo>
                    <a:pt x="242" y="136"/>
                    <a:pt x="242" y="136"/>
                    <a:pt x="242" y="136"/>
                  </a:cubicBezTo>
                  <a:cubicBezTo>
                    <a:pt x="242" y="136"/>
                    <a:pt x="242" y="136"/>
                    <a:pt x="242" y="136"/>
                  </a:cubicBezTo>
                  <a:cubicBezTo>
                    <a:pt x="243" y="136"/>
                    <a:pt x="243" y="136"/>
                    <a:pt x="243" y="136"/>
                  </a:cubicBezTo>
                  <a:cubicBezTo>
                    <a:pt x="243" y="136"/>
                    <a:pt x="243" y="136"/>
                    <a:pt x="243" y="136"/>
                  </a:cubicBezTo>
                  <a:cubicBezTo>
                    <a:pt x="244" y="136"/>
                    <a:pt x="243" y="137"/>
                    <a:pt x="243" y="137"/>
                  </a:cubicBezTo>
                  <a:cubicBezTo>
                    <a:pt x="246" y="136"/>
                    <a:pt x="246" y="136"/>
                    <a:pt x="246" y="136"/>
                  </a:cubicBezTo>
                  <a:cubicBezTo>
                    <a:pt x="246" y="136"/>
                    <a:pt x="246" y="136"/>
                    <a:pt x="246" y="136"/>
                  </a:cubicBezTo>
                  <a:cubicBezTo>
                    <a:pt x="247" y="136"/>
                    <a:pt x="247" y="136"/>
                    <a:pt x="247" y="136"/>
                  </a:cubicBezTo>
                  <a:cubicBezTo>
                    <a:pt x="246" y="137"/>
                    <a:pt x="246" y="137"/>
                    <a:pt x="246" y="137"/>
                  </a:cubicBezTo>
                  <a:cubicBezTo>
                    <a:pt x="246" y="137"/>
                    <a:pt x="246" y="137"/>
                    <a:pt x="246" y="137"/>
                  </a:cubicBezTo>
                  <a:cubicBezTo>
                    <a:pt x="247" y="137"/>
                    <a:pt x="247" y="137"/>
                    <a:pt x="247" y="137"/>
                  </a:cubicBezTo>
                  <a:cubicBezTo>
                    <a:pt x="247" y="137"/>
                    <a:pt x="247" y="137"/>
                    <a:pt x="247" y="137"/>
                  </a:cubicBezTo>
                  <a:cubicBezTo>
                    <a:pt x="247" y="137"/>
                    <a:pt x="247" y="137"/>
                    <a:pt x="247" y="137"/>
                  </a:cubicBezTo>
                  <a:cubicBezTo>
                    <a:pt x="247" y="137"/>
                    <a:pt x="247" y="137"/>
                    <a:pt x="247" y="137"/>
                  </a:cubicBezTo>
                  <a:cubicBezTo>
                    <a:pt x="248" y="137"/>
                    <a:pt x="247" y="137"/>
                    <a:pt x="247" y="137"/>
                  </a:cubicBezTo>
                  <a:cubicBezTo>
                    <a:pt x="248" y="139"/>
                    <a:pt x="251" y="135"/>
                    <a:pt x="253" y="135"/>
                  </a:cubicBezTo>
                  <a:cubicBezTo>
                    <a:pt x="254" y="136"/>
                    <a:pt x="254" y="136"/>
                    <a:pt x="254" y="136"/>
                  </a:cubicBezTo>
                  <a:cubicBezTo>
                    <a:pt x="253" y="135"/>
                    <a:pt x="253" y="136"/>
                    <a:pt x="253" y="136"/>
                  </a:cubicBezTo>
                  <a:cubicBezTo>
                    <a:pt x="254" y="137"/>
                    <a:pt x="256" y="134"/>
                    <a:pt x="257" y="134"/>
                  </a:cubicBezTo>
                  <a:cubicBezTo>
                    <a:pt x="257" y="134"/>
                    <a:pt x="256" y="134"/>
                    <a:pt x="256" y="135"/>
                  </a:cubicBezTo>
                  <a:cubicBezTo>
                    <a:pt x="257" y="136"/>
                    <a:pt x="257" y="134"/>
                    <a:pt x="257" y="134"/>
                  </a:cubicBezTo>
                  <a:cubicBezTo>
                    <a:pt x="257" y="134"/>
                    <a:pt x="258" y="126"/>
                    <a:pt x="259" y="128"/>
                  </a:cubicBezTo>
                  <a:cubicBezTo>
                    <a:pt x="259" y="129"/>
                    <a:pt x="259" y="129"/>
                    <a:pt x="260" y="130"/>
                  </a:cubicBezTo>
                  <a:cubicBezTo>
                    <a:pt x="261" y="131"/>
                    <a:pt x="261" y="127"/>
                    <a:pt x="261" y="126"/>
                  </a:cubicBezTo>
                  <a:cubicBezTo>
                    <a:pt x="261" y="126"/>
                    <a:pt x="261" y="126"/>
                    <a:pt x="261" y="126"/>
                  </a:cubicBezTo>
                  <a:cubicBezTo>
                    <a:pt x="261" y="127"/>
                    <a:pt x="261" y="127"/>
                    <a:pt x="261" y="127"/>
                  </a:cubicBezTo>
                  <a:cubicBezTo>
                    <a:pt x="261" y="127"/>
                    <a:pt x="260" y="126"/>
                    <a:pt x="260" y="126"/>
                  </a:cubicBezTo>
                  <a:cubicBezTo>
                    <a:pt x="260" y="125"/>
                    <a:pt x="260" y="125"/>
                    <a:pt x="260" y="125"/>
                  </a:cubicBezTo>
                  <a:cubicBezTo>
                    <a:pt x="260" y="125"/>
                    <a:pt x="260" y="125"/>
                    <a:pt x="260" y="125"/>
                  </a:cubicBezTo>
                  <a:cubicBezTo>
                    <a:pt x="260" y="124"/>
                    <a:pt x="260" y="124"/>
                    <a:pt x="260" y="124"/>
                  </a:cubicBezTo>
                  <a:cubicBezTo>
                    <a:pt x="261" y="124"/>
                    <a:pt x="261" y="124"/>
                    <a:pt x="261" y="124"/>
                  </a:cubicBezTo>
                  <a:cubicBezTo>
                    <a:pt x="261" y="124"/>
                    <a:pt x="261" y="124"/>
                    <a:pt x="261" y="124"/>
                  </a:cubicBezTo>
                  <a:cubicBezTo>
                    <a:pt x="261" y="123"/>
                    <a:pt x="261" y="123"/>
                    <a:pt x="261" y="123"/>
                  </a:cubicBezTo>
                  <a:cubicBezTo>
                    <a:pt x="262" y="124"/>
                    <a:pt x="262" y="123"/>
                    <a:pt x="263" y="123"/>
                  </a:cubicBezTo>
                  <a:cubicBezTo>
                    <a:pt x="263" y="123"/>
                    <a:pt x="263" y="123"/>
                    <a:pt x="263" y="123"/>
                  </a:cubicBezTo>
                  <a:cubicBezTo>
                    <a:pt x="264" y="126"/>
                    <a:pt x="268" y="121"/>
                    <a:pt x="269" y="122"/>
                  </a:cubicBezTo>
                  <a:cubicBezTo>
                    <a:pt x="268" y="121"/>
                    <a:pt x="267" y="122"/>
                    <a:pt x="267" y="120"/>
                  </a:cubicBezTo>
                  <a:cubicBezTo>
                    <a:pt x="266" y="121"/>
                    <a:pt x="266" y="121"/>
                    <a:pt x="266" y="121"/>
                  </a:cubicBezTo>
                  <a:cubicBezTo>
                    <a:pt x="268" y="117"/>
                    <a:pt x="273" y="113"/>
                    <a:pt x="269" y="110"/>
                  </a:cubicBezTo>
                  <a:cubicBezTo>
                    <a:pt x="269" y="109"/>
                    <a:pt x="269" y="109"/>
                    <a:pt x="269" y="109"/>
                  </a:cubicBezTo>
                  <a:cubicBezTo>
                    <a:pt x="268" y="113"/>
                    <a:pt x="267" y="117"/>
                    <a:pt x="266" y="121"/>
                  </a:cubicBezTo>
                  <a:cubicBezTo>
                    <a:pt x="264" y="121"/>
                    <a:pt x="264" y="121"/>
                    <a:pt x="264" y="121"/>
                  </a:cubicBezTo>
                  <a:cubicBezTo>
                    <a:pt x="263" y="121"/>
                    <a:pt x="263" y="121"/>
                    <a:pt x="263" y="121"/>
                  </a:cubicBezTo>
                  <a:cubicBezTo>
                    <a:pt x="263" y="121"/>
                    <a:pt x="263" y="121"/>
                    <a:pt x="263" y="121"/>
                  </a:cubicBezTo>
                  <a:cubicBezTo>
                    <a:pt x="263" y="121"/>
                    <a:pt x="263" y="121"/>
                    <a:pt x="263" y="121"/>
                  </a:cubicBezTo>
                  <a:cubicBezTo>
                    <a:pt x="263" y="121"/>
                    <a:pt x="263" y="121"/>
                    <a:pt x="263" y="121"/>
                  </a:cubicBezTo>
                  <a:cubicBezTo>
                    <a:pt x="261" y="122"/>
                    <a:pt x="261" y="122"/>
                    <a:pt x="261" y="122"/>
                  </a:cubicBezTo>
                  <a:cubicBezTo>
                    <a:pt x="261" y="122"/>
                    <a:pt x="261" y="122"/>
                    <a:pt x="261" y="122"/>
                  </a:cubicBezTo>
                  <a:cubicBezTo>
                    <a:pt x="259" y="122"/>
                    <a:pt x="259" y="122"/>
                    <a:pt x="259" y="122"/>
                  </a:cubicBezTo>
                  <a:cubicBezTo>
                    <a:pt x="260" y="122"/>
                    <a:pt x="260" y="122"/>
                    <a:pt x="260" y="122"/>
                  </a:cubicBezTo>
                  <a:cubicBezTo>
                    <a:pt x="259" y="122"/>
                    <a:pt x="259" y="122"/>
                    <a:pt x="259" y="122"/>
                  </a:cubicBezTo>
                  <a:cubicBezTo>
                    <a:pt x="259" y="121"/>
                    <a:pt x="259" y="121"/>
                    <a:pt x="259" y="121"/>
                  </a:cubicBezTo>
                  <a:cubicBezTo>
                    <a:pt x="259" y="121"/>
                    <a:pt x="259" y="121"/>
                    <a:pt x="259" y="121"/>
                  </a:cubicBezTo>
                  <a:cubicBezTo>
                    <a:pt x="259" y="121"/>
                    <a:pt x="259" y="121"/>
                    <a:pt x="259" y="121"/>
                  </a:cubicBezTo>
                  <a:cubicBezTo>
                    <a:pt x="256" y="120"/>
                    <a:pt x="257" y="120"/>
                    <a:pt x="257" y="118"/>
                  </a:cubicBezTo>
                  <a:cubicBezTo>
                    <a:pt x="257" y="117"/>
                    <a:pt x="256" y="115"/>
                    <a:pt x="257" y="113"/>
                  </a:cubicBezTo>
                  <a:cubicBezTo>
                    <a:pt x="257" y="114"/>
                    <a:pt x="257" y="114"/>
                    <a:pt x="257" y="114"/>
                  </a:cubicBezTo>
                  <a:cubicBezTo>
                    <a:pt x="257" y="114"/>
                    <a:pt x="262" y="107"/>
                    <a:pt x="263" y="108"/>
                  </a:cubicBezTo>
                  <a:cubicBezTo>
                    <a:pt x="263" y="106"/>
                    <a:pt x="261" y="106"/>
                    <a:pt x="262" y="104"/>
                  </a:cubicBezTo>
                  <a:cubicBezTo>
                    <a:pt x="261" y="105"/>
                    <a:pt x="259" y="105"/>
                    <a:pt x="259" y="105"/>
                  </a:cubicBezTo>
                  <a:cubicBezTo>
                    <a:pt x="259" y="104"/>
                    <a:pt x="259" y="104"/>
                    <a:pt x="259" y="104"/>
                  </a:cubicBezTo>
                  <a:cubicBezTo>
                    <a:pt x="259" y="105"/>
                    <a:pt x="259" y="105"/>
                    <a:pt x="259" y="105"/>
                  </a:cubicBezTo>
                  <a:cubicBezTo>
                    <a:pt x="258" y="105"/>
                    <a:pt x="259" y="105"/>
                    <a:pt x="258" y="105"/>
                  </a:cubicBezTo>
                  <a:cubicBezTo>
                    <a:pt x="258" y="105"/>
                    <a:pt x="258" y="105"/>
                    <a:pt x="258" y="105"/>
                  </a:cubicBezTo>
                  <a:cubicBezTo>
                    <a:pt x="258" y="106"/>
                    <a:pt x="258" y="106"/>
                    <a:pt x="258" y="106"/>
                  </a:cubicBezTo>
                  <a:cubicBezTo>
                    <a:pt x="258" y="105"/>
                    <a:pt x="258" y="105"/>
                    <a:pt x="258" y="105"/>
                  </a:cubicBezTo>
                  <a:cubicBezTo>
                    <a:pt x="258" y="106"/>
                    <a:pt x="258" y="106"/>
                    <a:pt x="258" y="106"/>
                  </a:cubicBezTo>
                  <a:cubicBezTo>
                    <a:pt x="258" y="106"/>
                    <a:pt x="258" y="106"/>
                    <a:pt x="258" y="106"/>
                  </a:cubicBezTo>
                  <a:cubicBezTo>
                    <a:pt x="258" y="106"/>
                    <a:pt x="258" y="106"/>
                    <a:pt x="258" y="106"/>
                  </a:cubicBezTo>
                  <a:cubicBezTo>
                    <a:pt x="257" y="106"/>
                    <a:pt x="257" y="106"/>
                    <a:pt x="257" y="106"/>
                  </a:cubicBezTo>
                  <a:cubicBezTo>
                    <a:pt x="258" y="106"/>
                    <a:pt x="257" y="108"/>
                    <a:pt x="257" y="108"/>
                  </a:cubicBezTo>
                  <a:cubicBezTo>
                    <a:pt x="257" y="108"/>
                    <a:pt x="257" y="108"/>
                    <a:pt x="257" y="108"/>
                  </a:cubicBezTo>
                  <a:cubicBezTo>
                    <a:pt x="257" y="108"/>
                    <a:pt x="257" y="108"/>
                    <a:pt x="257" y="108"/>
                  </a:cubicBezTo>
                  <a:cubicBezTo>
                    <a:pt x="257" y="109"/>
                    <a:pt x="257" y="109"/>
                    <a:pt x="257" y="109"/>
                  </a:cubicBezTo>
                  <a:cubicBezTo>
                    <a:pt x="257" y="109"/>
                    <a:pt x="257" y="109"/>
                    <a:pt x="257" y="109"/>
                  </a:cubicBezTo>
                  <a:cubicBezTo>
                    <a:pt x="257" y="110"/>
                    <a:pt x="255" y="112"/>
                    <a:pt x="255" y="112"/>
                  </a:cubicBezTo>
                  <a:cubicBezTo>
                    <a:pt x="254" y="112"/>
                    <a:pt x="254" y="112"/>
                    <a:pt x="254" y="112"/>
                  </a:cubicBezTo>
                  <a:cubicBezTo>
                    <a:pt x="254" y="112"/>
                    <a:pt x="253" y="113"/>
                    <a:pt x="253" y="114"/>
                  </a:cubicBezTo>
                  <a:cubicBezTo>
                    <a:pt x="253" y="114"/>
                    <a:pt x="253" y="114"/>
                    <a:pt x="253" y="114"/>
                  </a:cubicBezTo>
                  <a:cubicBezTo>
                    <a:pt x="253" y="114"/>
                    <a:pt x="253" y="114"/>
                    <a:pt x="252" y="114"/>
                  </a:cubicBezTo>
                  <a:cubicBezTo>
                    <a:pt x="251" y="115"/>
                    <a:pt x="251" y="118"/>
                    <a:pt x="251" y="120"/>
                  </a:cubicBezTo>
                  <a:cubicBezTo>
                    <a:pt x="252" y="122"/>
                    <a:pt x="254" y="121"/>
                    <a:pt x="254" y="123"/>
                  </a:cubicBezTo>
                  <a:cubicBezTo>
                    <a:pt x="253" y="122"/>
                    <a:pt x="252" y="123"/>
                    <a:pt x="251" y="124"/>
                  </a:cubicBezTo>
                  <a:cubicBezTo>
                    <a:pt x="252" y="124"/>
                    <a:pt x="253" y="124"/>
                    <a:pt x="253" y="124"/>
                  </a:cubicBezTo>
                  <a:cubicBezTo>
                    <a:pt x="252" y="124"/>
                    <a:pt x="252" y="124"/>
                    <a:pt x="252" y="124"/>
                  </a:cubicBezTo>
                  <a:cubicBezTo>
                    <a:pt x="251" y="125"/>
                    <a:pt x="251" y="126"/>
                    <a:pt x="251" y="127"/>
                  </a:cubicBezTo>
                  <a:cubicBezTo>
                    <a:pt x="250" y="127"/>
                    <a:pt x="251" y="132"/>
                    <a:pt x="249" y="132"/>
                  </a:cubicBezTo>
                  <a:cubicBezTo>
                    <a:pt x="249" y="132"/>
                    <a:pt x="248" y="132"/>
                    <a:pt x="248" y="132"/>
                  </a:cubicBezTo>
                  <a:cubicBezTo>
                    <a:pt x="248" y="132"/>
                    <a:pt x="248" y="132"/>
                    <a:pt x="248" y="132"/>
                  </a:cubicBezTo>
                  <a:cubicBezTo>
                    <a:pt x="247" y="135"/>
                    <a:pt x="246" y="134"/>
                    <a:pt x="245" y="132"/>
                  </a:cubicBezTo>
                  <a:cubicBezTo>
                    <a:pt x="245" y="132"/>
                    <a:pt x="245" y="132"/>
                    <a:pt x="245" y="132"/>
                  </a:cubicBezTo>
                  <a:cubicBezTo>
                    <a:pt x="245" y="130"/>
                    <a:pt x="242" y="126"/>
                    <a:pt x="243" y="124"/>
                  </a:cubicBezTo>
                  <a:cubicBezTo>
                    <a:pt x="243" y="124"/>
                    <a:pt x="243" y="124"/>
                    <a:pt x="243" y="124"/>
                  </a:cubicBezTo>
                  <a:cubicBezTo>
                    <a:pt x="243" y="124"/>
                    <a:pt x="243" y="124"/>
                    <a:pt x="243" y="123"/>
                  </a:cubicBezTo>
                  <a:cubicBezTo>
                    <a:pt x="242" y="123"/>
                    <a:pt x="242" y="124"/>
                    <a:pt x="242" y="125"/>
                  </a:cubicBezTo>
                  <a:cubicBezTo>
                    <a:pt x="241" y="125"/>
                    <a:pt x="242" y="125"/>
                    <a:pt x="241" y="124"/>
                  </a:cubicBezTo>
                  <a:cubicBezTo>
                    <a:pt x="242" y="125"/>
                    <a:pt x="238" y="128"/>
                    <a:pt x="237" y="127"/>
                  </a:cubicBezTo>
                  <a:cubicBezTo>
                    <a:pt x="236" y="127"/>
                    <a:pt x="235" y="125"/>
                    <a:pt x="236" y="125"/>
                  </a:cubicBezTo>
                  <a:cubicBezTo>
                    <a:pt x="236" y="125"/>
                    <a:pt x="236" y="125"/>
                    <a:pt x="236" y="125"/>
                  </a:cubicBezTo>
                  <a:cubicBezTo>
                    <a:pt x="236" y="125"/>
                    <a:pt x="236" y="125"/>
                    <a:pt x="237" y="125"/>
                  </a:cubicBezTo>
                  <a:cubicBezTo>
                    <a:pt x="236" y="125"/>
                    <a:pt x="236" y="125"/>
                    <a:pt x="236" y="125"/>
                  </a:cubicBezTo>
                  <a:cubicBezTo>
                    <a:pt x="237" y="123"/>
                    <a:pt x="237" y="123"/>
                    <a:pt x="237" y="123"/>
                  </a:cubicBezTo>
                  <a:cubicBezTo>
                    <a:pt x="237" y="123"/>
                    <a:pt x="236" y="123"/>
                    <a:pt x="236" y="123"/>
                  </a:cubicBezTo>
                  <a:cubicBezTo>
                    <a:pt x="236" y="123"/>
                    <a:pt x="236" y="123"/>
                    <a:pt x="236" y="123"/>
                  </a:cubicBezTo>
                  <a:cubicBezTo>
                    <a:pt x="236" y="123"/>
                    <a:pt x="236" y="123"/>
                    <a:pt x="236" y="123"/>
                  </a:cubicBezTo>
                  <a:cubicBezTo>
                    <a:pt x="236" y="122"/>
                    <a:pt x="236" y="122"/>
                    <a:pt x="236" y="122"/>
                  </a:cubicBezTo>
                  <a:cubicBezTo>
                    <a:pt x="236" y="121"/>
                    <a:pt x="236" y="121"/>
                    <a:pt x="236" y="121"/>
                  </a:cubicBezTo>
                  <a:cubicBezTo>
                    <a:pt x="236" y="122"/>
                    <a:pt x="236" y="122"/>
                    <a:pt x="236" y="122"/>
                  </a:cubicBezTo>
                  <a:cubicBezTo>
                    <a:pt x="236" y="122"/>
                    <a:pt x="236" y="120"/>
                    <a:pt x="235" y="120"/>
                  </a:cubicBezTo>
                  <a:cubicBezTo>
                    <a:pt x="236" y="120"/>
                    <a:pt x="236" y="120"/>
                    <a:pt x="236" y="120"/>
                  </a:cubicBezTo>
                  <a:cubicBezTo>
                    <a:pt x="235" y="120"/>
                    <a:pt x="235" y="120"/>
                    <a:pt x="235" y="120"/>
                  </a:cubicBezTo>
                  <a:cubicBezTo>
                    <a:pt x="235" y="120"/>
                    <a:pt x="235" y="120"/>
                    <a:pt x="235" y="120"/>
                  </a:cubicBezTo>
                  <a:cubicBezTo>
                    <a:pt x="235" y="119"/>
                    <a:pt x="238" y="119"/>
                    <a:pt x="238" y="120"/>
                  </a:cubicBezTo>
                  <a:cubicBezTo>
                    <a:pt x="238" y="119"/>
                    <a:pt x="238" y="119"/>
                    <a:pt x="238" y="119"/>
                  </a:cubicBezTo>
                  <a:cubicBezTo>
                    <a:pt x="238" y="117"/>
                    <a:pt x="238" y="119"/>
                    <a:pt x="238" y="119"/>
                  </a:cubicBezTo>
                  <a:cubicBezTo>
                    <a:pt x="238" y="119"/>
                    <a:pt x="238" y="119"/>
                    <a:pt x="238" y="119"/>
                  </a:cubicBezTo>
                  <a:cubicBezTo>
                    <a:pt x="235" y="118"/>
                    <a:pt x="235" y="118"/>
                    <a:pt x="235" y="118"/>
                  </a:cubicBezTo>
                  <a:cubicBezTo>
                    <a:pt x="236" y="118"/>
                    <a:pt x="236" y="118"/>
                    <a:pt x="236" y="118"/>
                  </a:cubicBezTo>
                  <a:cubicBezTo>
                    <a:pt x="235" y="118"/>
                    <a:pt x="235" y="118"/>
                    <a:pt x="235" y="118"/>
                  </a:cubicBezTo>
                  <a:cubicBezTo>
                    <a:pt x="235" y="117"/>
                    <a:pt x="235" y="117"/>
                    <a:pt x="235" y="117"/>
                  </a:cubicBezTo>
                  <a:cubicBezTo>
                    <a:pt x="235" y="117"/>
                    <a:pt x="236" y="117"/>
                    <a:pt x="236" y="117"/>
                  </a:cubicBezTo>
                  <a:cubicBezTo>
                    <a:pt x="236" y="116"/>
                    <a:pt x="235" y="115"/>
                    <a:pt x="236" y="116"/>
                  </a:cubicBezTo>
                  <a:cubicBezTo>
                    <a:pt x="236" y="116"/>
                    <a:pt x="236" y="116"/>
                    <a:pt x="236" y="116"/>
                  </a:cubicBezTo>
                  <a:cubicBezTo>
                    <a:pt x="236" y="116"/>
                    <a:pt x="236" y="116"/>
                    <a:pt x="236" y="116"/>
                  </a:cubicBezTo>
                  <a:cubicBezTo>
                    <a:pt x="237" y="116"/>
                    <a:pt x="238" y="116"/>
                    <a:pt x="238" y="116"/>
                  </a:cubicBezTo>
                  <a:cubicBezTo>
                    <a:pt x="238" y="116"/>
                    <a:pt x="236" y="115"/>
                    <a:pt x="237" y="115"/>
                  </a:cubicBezTo>
                  <a:cubicBezTo>
                    <a:pt x="238" y="115"/>
                    <a:pt x="238" y="115"/>
                    <a:pt x="238" y="115"/>
                  </a:cubicBezTo>
                  <a:cubicBezTo>
                    <a:pt x="239" y="115"/>
                    <a:pt x="239" y="115"/>
                    <a:pt x="239" y="115"/>
                  </a:cubicBezTo>
                  <a:cubicBezTo>
                    <a:pt x="239" y="114"/>
                    <a:pt x="239" y="114"/>
                    <a:pt x="239" y="114"/>
                  </a:cubicBezTo>
                  <a:cubicBezTo>
                    <a:pt x="238" y="114"/>
                    <a:pt x="237" y="114"/>
                    <a:pt x="238" y="114"/>
                  </a:cubicBezTo>
                  <a:cubicBezTo>
                    <a:pt x="238" y="114"/>
                    <a:pt x="239" y="114"/>
                    <a:pt x="239" y="114"/>
                  </a:cubicBezTo>
                  <a:cubicBezTo>
                    <a:pt x="240" y="114"/>
                    <a:pt x="240" y="114"/>
                    <a:pt x="240" y="114"/>
                  </a:cubicBezTo>
                  <a:cubicBezTo>
                    <a:pt x="239" y="114"/>
                    <a:pt x="239" y="114"/>
                    <a:pt x="239" y="113"/>
                  </a:cubicBezTo>
                  <a:cubicBezTo>
                    <a:pt x="240" y="113"/>
                    <a:pt x="240" y="113"/>
                    <a:pt x="240" y="113"/>
                  </a:cubicBezTo>
                  <a:cubicBezTo>
                    <a:pt x="240" y="113"/>
                    <a:pt x="239" y="113"/>
                    <a:pt x="240" y="113"/>
                  </a:cubicBezTo>
                  <a:cubicBezTo>
                    <a:pt x="240" y="112"/>
                    <a:pt x="240" y="112"/>
                    <a:pt x="240" y="112"/>
                  </a:cubicBezTo>
                  <a:cubicBezTo>
                    <a:pt x="241" y="113"/>
                    <a:pt x="240" y="113"/>
                    <a:pt x="241" y="112"/>
                  </a:cubicBezTo>
                  <a:cubicBezTo>
                    <a:pt x="241" y="112"/>
                    <a:pt x="241" y="112"/>
                    <a:pt x="241" y="112"/>
                  </a:cubicBezTo>
                  <a:cubicBezTo>
                    <a:pt x="242" y="112"/>
                    <a:pt x="241" y="113"/>
                    <a:pt x="242" y="112"/>
                  </a:cubicBezTo>
                  <a:cubicBezTo>
                    <a:pt x="242" y="112"/>
                    <a:pt x="242" y="112"/>
                    <a:pt x="243" y="112"/>
                  </a:cubicBezTo>
                  <a:cubicBezTo>
                    <a:pt x="243" y="112"/>
                    <a:pt x="242" y="112"/>
                    <a:pt x="244" y="111"/>
                  </a:cubicBezTo>
                  <a:cubicBezTo>
                    <a:pt x="243" y="111"/>
                    <a:pt x="243" y="111"/>
                    <a:pt x="243" y="111"/>
                  </a:cubicBezTo>
                  <a:cubicBezTo>
                    <a:pt x="243" y="111"/>
                    <a:pt x="244" y="111"/>
                    <a:pt x="243" y="110"/>
                  </a:cubicBezTo>
                  <a:cubicBezTo>
                    <a:pt x="243" y="110"/>
                    <a:pt x="242" y="113"/>
                    <a:pt x="241" y="112"/>
                  </a:cubicBezTo>
                  <a:cubicBezTo>
                    <a:pt x="241" y="111"/>
                    <a:pt x="241" y="111"/>
                    <a:pt x="241" y="111"/>
                  </a:cubicBezTo>
                  <a:cubicBezTo>
                    <a:pt x="243" y="109"/>
                    <a:pt x="243" y="109"/>
                    <a:pt x="243" y="109"/>
                  </a:cubicBezTo>
                  <a:cubicBezTo>
                    <a:pt x="242" y="109"/>
                    <a:pt x="243" y="109"/>
                    <a:pt x="243" y="109"/>
                  </a:cubicBezTo>
                  <a:cubicBezTo>
                    <a:pt x="243" y="109"/>
                    <a:pt x="243" y="109"/>
                    <a:pt x="243" y="109"/>
                  </a:cubicBezTo>
                  <a:cubicBezTo>
                    <a:pt x="243" y="109"/>
                    <a:pt x="243" y="109"/>
                    <a:pt x="243" y="109"/>
                  </a:cubicBezTo>
                  <a:cubicBezTo>
                    <a:pt x="244" y="108"/>
                    <a:pt x="244" y="108"/>
                    <a:pt x="244" y="108"/>
                  </a:cubicBezTo>
                  <a:cubicBezTo>
                    <a:pt x="244" y="108"/>
                    <a:pt x="244" y="108"/>
                    <a:pt x="244" y="108"/>
                  </a:cubicBezTo>
                  <a:cubicBezTo>
                    <a:pt x="244" y="107"/>
                    <a:pt x="245" y="107"/>
                    <a:pt x="246" y="106"/>
                  </a:cubicBezTo>
                  <a:cubicBezTo>
                    <a:pt x="245" y="107"/>
                    <a:pt x="245" y="107"/>
                    <a:pt x="245" y="107"/>
                  </a:cubicBezTo>
                  <a:cubicBezTo>
                    <a:pt x="245" y="107"/>
                    <a:pt x="245" y="104"/>
                    <a:pt x="246" y="104"/>
                  </a:cubicBezTo>
                  <a:cubicBezTo>
                    <a:pt x="246" y="105"/>
                    <a:pt x="246" y="105"/>
                    <a:pt x="246" y="105"/>
                  </a:cubicBezTo>
                  <a:cubicBezTo>
                    <a:pt x="246" y="104"/>
                    <a:pt x="246" y="104"/>
                    <a:pt x="246" y="104"/>
                  </a:cubicBezTo>
                  <a:cubicBezTo>
                    <a:pt x="245" y="103"/>
                    <a:pt x="246" y="104"/>
                    <a:pt x="247" y="104"/>
                  </a:cubicBezTo>
                  <a:cubicBezTo>
                    <a:pt x="247" y="104"/>
                    <a:pt x="248" y="103"/>
                    <a:pt x="247" y="103"/>
                  </a:cubicBezTo>
                  <a:cubicBezTo>
                    <a:pt x="246" y="103"/>
                    <a:pt x="246" y="103"/>
                    <a:pt x="246" y="103"/>
                  </a:cubicBezTo>
                  <a:cubicBezTo>
                    <a:pt x="246" y="102"/>
                    <a:pt x="246" y="102"/>
                    <a:pt x="246" y="102"/>
                  </a:cubicBezTo>
                  <a:cubicBezTo>
                    <a:pt x="247" y="102"/>
                    <a:pt x="247" y="102"/>
                    <a:pt x="247" y="102"/>
                  </a:cubicBezTo>
                  <a:cubicBezTo>
                    <a:pt x="247" y="102"/>
                    <a:pt x="247" y="102"/>
                    <a:pt x="247" y="102"/>
                  </a:cubicBezTo>
                  <a:cubicBezTo>
                    <a:pt x="246" y="102"/>
                    <a:pt x="246" y="102"/>
                    <a:pt x="246" y="102"/>
                  </a:cubicBezTo>
                  <a:cubicBezTo>
                    <a:pt x="246" y="102"/>
                    <a:pt x="247" y="102"/>
                    <a:pt x="246" y="102"/>
                  </a:cubicBezTo>
                  <a:cubicBezTo>
                    <a:pt x="247" y="102"/>
                    <a:pt x="247" y="102"/>
                    <a:pt x="247" y="102"/>
                  </a:cubicBezTo>
                  <a:cubicBezTo>
                    <a:pt x="246" y="102"/>
                    <a:pt x="246" y="102"/>
                    <a:pt x="246" y="102"/>
                  </a:cubicBezTo>
                  <a:cubicBezTo>
                    <a:pt x="246" y="101"/>
                    <a:pt x="247" y="102"/>
                    <a:pt x="246" y="101"/>
                  </a:cubicBezTo>
                  <a:cubicBezTo>
                    <a:pt x="247" y="101"/>
                    <a:pt x="247" y="101"/>
                    <a:pt x="248" y="101"/>
                  </a:cubicBezTo>
                  <a:cubicBezTo>
                    <a:pt x="248" y="100"/>
                    <a:pt x="248" y="100"/>
                    <a:pt x="248" y="100"/>
                  </a:cubicBezTo>
                  <a:cubicBezTo>
                    <a:pt x="248" y="100"/>
                    <a:pt x="248" y="100"/>
                    <a:pt x="249" y="100"/>
                  </a:cubicBezTo>
                  <a:cubicBezTo>
                    <a:pt x="249" y="101"/>
                    <a:pt x="250" y="100"/>
                    <a:pt x="249" y="100"/>
                  </a:cubicBezTo>
                  <a:cubicBezTo>
                    <a:pt x="249" y="100"/>
                    <a:pt x="249" y="100"/>
                    <a:pt x="249" y="100"/>
                  </a:cubicBezTo>
                  <a:cubicBezTo>
                    <a:pt x="248" y="100"/>
                    <a:pt x="248" y="100"/>
                    <a:pt x="248" y="100"/>
                  </a:cubicBezTo>
                  <a:cubicBezTo>
                    <a:pt x="248" y="99"/>
                    <a:pt x="250" y="99"/>
                    <a:pt x="249" y="99"/>
                  </a:cubicBezTo>
                  <a:cubicBezTo>
                    <a:pt x="249" y="99"/>
                    <a:pt x="250" y="97"/>
                    <a:pt x="248" y="98"/>
                  </a:cubicBezTo>
                  <a:cubicBezTo>
                    <a:pt x="248" y="98"/>
                    <a:pt x="249" y="98"/>
                    <a:pt x="249" y="98"/>
                  </a:cubicBezTo>
                  <a:cubicBezTo>
                    <a:pt x="249" y="98"/>
                    <a:pt x="249" y="98"/>
                    <a:pt x="249" y="98"/>
                  </a:cubicBezTo>
                  <a:cubicBezTo>
                    <a:pt x="250" y="97"/>
                    <a:pt x="250" y="97"/>
                    <a:pt x="250" y="97"/>
                  </a:cubicBezTo>
                  <a:cubicBezTo>
                    <a:pt x="250" y="98"/>
                    <a:pt x="250" y="98"/>
                    <a:pt x="250" y="98"/>
                  </a:cubicBezTo>
                  <a:cubicBezTo>
                    <a:pt x="250" y="97"/>
                    <a:pt x="250" y="97"/>
                    <a:pt x="250" y="97"/>
                  </a:cubicBezTo>
                  <a:cubicBezTo>
                    <a:pt x="250" y="98"/>
                    <a:pt x="250" y="98"/>
                    <a:pt x="250" y="98"/>
                  </a:cubicBezTo>
                  <a:cubicBezTo>
                    <a:pt x="250" y="97"/>
                    <a:pt x="250" y="97"/>
                    <a:pt x="250" y="97"/>
                  </a:cubicBezTo>
                  <a:cubicBezTo>
                    <a:pt x="251" y="97"/>
                    <a:pt x="251" y="97"/>
                    <a:pt x="251" y="97"/>
                  </a:cubicBezTo>
                  <a:cubicBezTo>
                    <a:pt x="250" y="97"/>
                    <a:pt x="250" y="97"/>
                    <a:pt x="250" y="97"/>
                  </a:cubicBezTo>
                  <a:cubicBezTo>
                    <a:pt x="251" y="97"/>
                    <a:pt x="251" y="97"/>
                    <a:pt x="251" y="97"/>
                  </a:cubicBezTo>
                  <a:cubicBezTo>
                    <a:pt x="251" y="97"/>
                    <a:pt x="251" y="95"/>
                    <a:pt x="251" y="96"/>
                  </a:cubicBezTo>
                  <a:cubicBezTo>
                    <a:pt x="251" y="96"/>
                    <a:pt x="251" y="96"/>
                    <a:pt x="251" y="96"/>
                  </a:cubicBezTo>
                  <a:cubicBezTo>
                    <a:pt x="252" y="96"/>
                    <a:pt x="251" y="96"/>
                    <a:pt x="252" y="96"/>
                  </a:cubicBezTo>
                  <a:cubicBezTo>
                    <a:pt x="252" y="95"/>
                    <a:pt x="251" y="96"/>
                    <a:pt x="251" y="96"/>
                  </a:cubicBezTo>
                  <a:cubicBezTo>
                    <a:pt x="251" y="95"/>
                    <a:pt x="253" y="92"/>
                    <a:pt x="253" y="92"/>
                  </a:cubicBezTo>
                  <a:cubicBezTo>
                    <a:pt x="253" y="92"/>
                    <a:pt x="253" y="93"/>
                    <a:pt x="253" y="93"/>
                  </a:cubicBezTo>
                  <a:cubicBezTo>
                    <a:pt x="254" y="92"/>
                    <a:pt x="254" y="92"/>
                    <a:pt x="254" y="92"/>
                  </a:cubicBezTo>
                  <a:cubicBezTo>
                    <a:pt x="255" y="91"/>
                    <a:pt x="253" y="93"/>
                    <a:pt x="254" y="91"/>
                  </a:cubicBezTo>
                  <a:cubicBezTo>
                    <a:pt x="254" y="91"/>
                    <a:pt x="255" y="89"/>
                    <a:pt x="255" y="92"/>
                  </a:cubicBezTo>
                  <a:cubicBezTo>
                    <a:pt x="255" y="91"/>
                    <a:pt x="255" y="91"/>
                    <a:pt x="255" y="91"/>
                  </a:cubicBezTo>
                  <a:cubicBezTo>
                    <a:pt x="255" y="91"/>
                    <a:pt x="255" y="91"/>
                    <a:pt x="255" y="90"/>
                  </a:cubicBezTo>
                  <a:cubicBezTo>
                    <a:pt x="255" y="91"/>
                    <a:pt x="255" y="91"/>
                    <a:pt x="255" y="91"/>
                  </a:cubicBezTo>
                  <a:cubicBezTo>
                    <a:pt x="255" y="90"/>
                    <a:pt x="255" y="90"/>
                    <a:pt x="256" y="90"/>
                  </a:cubicBezTo>
                  <a:cubicBezTo>
                    <a:pt x="257" y="92"/>
                    <a:pt x="256" y="91"/>
                    <a:pt x="256" y="92"/>
                  </a:cubicBezTo>
                  <a:cubicBezTo>
                    <a:pt x="257" y="91"/>
                    <a:pt x="256" y="91"/>
                    <a:pt x="257" y="90"/>
                  </a:cubicBezTo>
                  <a:cubicBezTo>
                    <a:pt x="257" y="90"/>
                    <a:pt x="256" y="91"/>
                    <a:pt x="257" y="90"/>
                  </a:cubicBezTo>
                  <a:cubicBezTo>
                    <a:pt x="257" y="89"/>
                    <a:pt x="258" y="91"/>
                    <a:pt x="258" y="90"/>
                  </a:cubicBezTo>
                  <a:cubicBezTo>
                    <a:pt x="257" y="89"/>
                    <a:pt x="257" y="89"/>
                    <a:pt x="257" y="89"/>
                  </a:cubicBezTo>
                  <a:cubicBezTo>
                    <a:pt x="257" y="88"/>
                    <a:pt x="257" y="88"/>
                    <a:pt x="257" y="88"/>
                  </a:cubicBezTo>
                  <a:cubicBezTo>
                    <a:pt x="257" y="89"/>
                    <a:pt x="257" y="89"/>
                    <a:pt x="257" y="89"/>
                  </a:cubicBezTo>
                  <a:cubicBezTo>
                    <a:pt x="257" y="88"/>
                    <a:pt x="257" y="88"/>
                    <a:pt x="257" y="88"/>
                  </a:cubicBezTo>
                  <a:cubicBezTo>
                    <a:pt x="258" y="89"/>
                    <a:pt x="258" y="89"/>
                    <a:pt x="258" y="89"/>
                  </a:cubicBezTo>
                  <a:cubicBezTo>
                    <a:pt x="258" y="89"/>
                    <a:pt x="258" y="89"/>
                    <a:pt x="258" y="89"/>
                  </a:cubicBezTo>
                  <a:cubicBezTo>
                    <a:pt x="259" y="89"/>
                    <a:pt x="259" y="89"/>
                    <a:pt x="259" y="89"/>
                  </a:cubicBezTo>
                  <a:cubicBezTo>
                    <a:pt x="258" y="90"/>
                    <a:pt x="258" y="90"/>
                    <a:pt x="258" y="90"/>
                  </a:cubicBezTo>
                  <a:cubicBezTo>
                    <a:pt x="259" y="89"/>
                    <a:pt x="259" y="89"/>
                    <a:pt x="259" y="89"/>
                  </a:cubicBezTo>
                  <a:cubicBezTo>
                    <a:pt x="260" y="90"/>
                    <a:pt x="260" y="89"/>
                    <a:pt x="260" y="89"/>
                  </a:cubicBezTo>
                  <a:cubicBezTo>
                    <a:pt x="260" y="88"/>
                    <a:pt x="262" y="86"/>
                    <a:pt x="262" y="86"/>
                  </a:cubicBezTo>
                  <a:cubicBezTo>
                    <a:pt x="262" y="86"/>
                    <a:pt x="262" y="86"/>
                    <a:pt x="262" y="86"/>
                  </a:cubicBezTo>
                  <a:cubicBezTo>
                    <a:pt x="262" y="86"/>
                    <a:pt x="263" y="86"/>
                    <a:pt x="263" y="86"/>
                  </a:cubicBezTo>
                  <a:cubicBezTo>
                    <a:pt x="262" y="88"/>
                    <a:pt x="262" y="88"/>
                    <a:pt x="262" y="88"/>
                  </a:cubicBezTo>
                  <a:cubicBezTo>
                    <a:pt x="263" y="87"/>
                    <a:pt x="265" y="87"/>
                    <a:pt x="265" y="87"/>
                  </a:cubicBezTo>
                  <a:cubicBezTo>
                    <a:pt x="265" y="87"/>
                    <a:pt x="265" y="87"/>
                    <a:pt x="265" y="87"/>
                  </a:cubicBezTo>
                  <a:cubicBezTo>
                    <a:pt x="265" y="86"/>
                    <a:pt x="265" y="87"/>
                    <a:pt x="265" y="86"/>
                  </a:cubicBezTo>
                  <a:cubicBezTo>
                    <a:pt x="264" y="86"/>
                    <a:pt x="266" y="86"/>
                    <a:pt x="266" y="85"/>
                  </a:cubicBezTo>
                  <a:cubicBezTo>
                    <a:pt x="267" y="86"/>
                    <a:pt x="267" y="86"/>
                    <a:pt x="267" y="86"/>
                  </a:cubicBezTo>
                  <a:cubicBezTo>
                    <a:pt x="267" y="86"/>
                    <a:pt x="266" y="86"/>
                    <a:pt x="266" y="87"/>
                  </a:cubicBezTo>
                  <a:cubicBezTo>
                    <a:pt x="266" y="87"/>
                    <a:pt x="266" y="87"/>
                    <a:pt x="266" y="87"/>
                  </a:cubicBezTo>
                  <a:cubicBezTo>
                    <a:pt x="266" y="87"/>
                    <a:pt x="266" y="87"/>
                    <a:pt x="266" y="87"/>
                  </a:cubicBezTo>
                  <a:cubicBezTo>
                    <a:pt x="266" y="88"/>
                    <a:pt x="266" y="88"/>
                    <a:pt x="266" y="88"/>
                  </a:cubicBezTo>
                  <a:cubicBezTo>
                    <a:pt x="266" y="88"/>
                    <a:pt x="266" y="88"/>
                    <a:pt x="266" y="88"/>
                  </a:cubicBezTo>
                  <a:cubicBezTo>
                    <a:pt x="267" y="88"/>
                    <a:pt x="266" y="89"/>
                    <a:pt x="266" y="89"/>
                  </a:cubicBezTo>
                  <a:cubicBezTo>
                    <a:pt x="266" y="89"/>
                    <a:pt x="267" y="86"/>
                    <a:pt x="268" y="86"/>
                  </a:cubicBezTo>
                  <a:cubicBezTo>
                    <a:pt x="268" y="87"/>
                    <a:pt x="268" y="87"/>
                    <a:pt x="268" y="87"/>
                  </a:cubicBezTo>
                  <a:cubicBezTo>
                    <a:pt x="269" y="87"/>
                    <a:pt x="269" y="87"/>
                    <a:pt x="269" y="87"/>
                  </a:cubicBezTo>
                  <a:cubicBezTo>
                    <a:pt x="269" y="88"/>
                    <a:pt x="270" y="88"/>
                    <a:pt x="270" y="89"/>
                  </a:cubicBezTo>
                  <a:cubicBezTo>
                    <a:pt x="270" y="89"/>
                    <a:pt x="267" y="89"/>
                    <a:pt x="267" y="90"/>
                  </a:cubicBezTo>
                  <a:cubicBezTo>
                    <a:pt x="268" y="90"/>
                    <a:pt x="268" y="90"/>
                    <a:pt x="268" y="90"/>
                  </a:cubicBezTo>
                  <a:cubicBezTo>
                    <a:pt x="268" y="91"/>
                    <a:pt x="268" y="91"/>
                    <a:pt x="268" y="91"/>
                  </a:cubicBezTo>
                  <a:cubicBezTo>
                    <a:pt x="269" y="91"/>
                    <a:pt x="269" y="91"/>
                    <a:pt x="269" y="91"/>
                  </a:cubicBezTo>
                  <a:cubicBezTo>
                    <a:pt x="269" y="90"/>
                    <a:pt x="269" y="90"/>
                    <a:pt x="269" y="90"/>
                  </a:cubicBezTo>
                  <a:cubicBezTo>
                    <a:pt x="269" y="90"/>
                    <a:pt x="270" y="91"/>
                    <a:pt x="270" y="91"/>
                  </a:cubicBezTo>
                  <a:cubicBezTo>
                    <a:pt x="270" y="91"/>
                    <a:pt x="270" y="91"/>
                    <a:pt x="270" y="91"/>
                  </a:cubicBezTo>
                  <a:cubicBezTo>
                    <a:pt x="270" y="90"/>
                    <a:pt x="271" y="91"/>
                    <a:pt x="271" y="91"/>
                  </a:cubicBezTo>
                  <a:cubicBezTo>
                    <a:pt x="271" y="90"/>
                    <a:pt x="273" y="91"/>
                    <a:pt x="273" y="91"/>
                  </a:cubicBezTo>
                  <a:cubicBezTo>
                    <a:pt x="273" y="91"/>
                    <a:pt x="272" y="91"/>
                    <a:pt x="271" y="91"/>
                  </a:cubicBezTo>
                  <a:cubicBezTo>
                    <a:pt x="271" y="91"/>
                    <a:pt x="271" y="91"/>
                    <a:pt x="271" y="91"/>
                  </a:cubicBezTo>
                  <a:cubicBezTo>
                    <a:pt x="272" y="91"/>
                    <a:pt x="272" y="91"/>
                    <a:pt x="272" y="91"/>
                  </a:cubicBezTo>
                  <a:cubicBezTo>
                    <a:pt x="272" y="92"/>
                    <a:pt x="272" y="92"/>
                    <a:pt x="272" y="92"/>
                  </a:cubicBezTo>
                  <a:cubicBezTo>
                    <a:pt x="272" y="92"/>
                    <a:pt x="272" y="92"/>
                    <a:pt x="272" y="92"/>
                  </a:cubicBezTo>
                  <a:cubicBezTo>
                    <a:pt x="272" y="92"/>
                    <a:pt x="272" y="92"/>
                    <a:pt x="272" y="92"/>
                  </a:cubicBezTo>
                  <a:cubicBezTo>
                    <a:pt x="272" y="92"/>
                    <a:pt x="273" y="92"/>
                    <a:pt x="273" y="92"/>
                  </a:cubicBezTo>
                  <a:cubicBezTo>
                    <a:pt x="273" y="93"/>
                    <a:pt x="273" y="93"/>
                    <a:pt x="273" y="93"/>
                  </a:cubicBezTo>
                  <a:cubicBezTo>
                    <a:pt x="274" y="92"/>
                    <a:pt x="275" y="93"/>
                    <a:pt x="276" y="93"/>
                  </a:cubicBezTo>
                  <a:cubicBezTo>
                    <a:pt x="276" y="93"/>
                    <a:pt x="276" y="93"/>
                    <a:pt x="276" y="93"/>
                  </a:cubicBezTo>
                  <a:cubicBezTo>
                    <a:pt x="277" y="92"/>
                    <a:pt x="280" y="96"/>
                    <a:pt x="280" y="96"/>
                  </a:cubicBezTo>
                  <a:cubicBezTo>
                    <a:pt x="280" y="96"/>
                    <a:pt x="280" y="96"/>
                    <a:pt x="280" y="96"/>
                  </a:cubicBezTo>
                  <a:cubicBezTo>
                    <a:pt x="281" y="96"/>
                    <a:pt x="281" y="97"/>
                    <a:pt x="282" y="97"/>
                  </a:cubicBezTo>
                  <a:cubicBezTo>
                    <a:pt x="282" y="97"/>
                    <a:pt x="282" y="97"/>
                    <a:pt x="282" y="97"/>
                  </a:cubicBezTo>
                  <a:cubicBezTo>
                    <a:pt x="282" y="98"/>
                    <a:pt x="284" y="100"/>
                    <a:pt x="284" y="100"/>
                  </a:cubicBezTo>
                  <a:cubicBezTo>
                    <a:pt x="282" y="101"/>
                    <a:pt x="278" y="102"/>
                    <a:pt x="276" y="102"/>
                  </a:cubicBezTo>
                  <a:cubicBezTo>
                    <a:pt x="275" y="102"/>
                    <a:pt x="272" y="100"/>
                    <a:pt x="271" y="100"/>
                  </a:cubicBezTo>
                  <a:cubicBezTo>
                    <a:pt x="272" y="100"/>
                    <a:pt x="272" y="100"/>
                    <a:pt x="272" y="100"/>
                  </a:cubicBezTo>
                  <a:cubicBezTo>
                    <a:pt x="273" y="102"/>
                    <a:pt x="273" y="102"/>
                    <a:pt x="273" y="102"/>
                  </a:cubicBezTo>
                  <a:cubicBezTo>
                    <a:pt x="273" y="102"/>
                    <a:pt x="273" y="102"/>
                    <a:pt x="273" y="102"/>
                  </a:cubicBezTo>
                  <a:cubicBezTo>
                    <a:pt x="273" y="102"/>
                    <a:pt x="273" y="102"/>
                    <a:pt x="273" y="102"/>
                  </a:cubicBezTo>
                  <a:cubicBezTo>
                    <a:pt x="273" y="102"/>
                    <a:pt x="273" y="102"/>
                    <a:pt x="273" y="102"/>
                  </a:cubicBezTo>
                  <a:cubicBezTo>
                    <a:pt x="273" y="102"/>
                    <a:pt x="274" y="102"/>
                    <a:pt x="274" y="103"/>
                  </a:cubicBezTo>
                  <a:cubicBezTo>
                    <a:pt x="273" y="103"/>
                    <a:pt x="273" y="103"/>
                    <a:pt x="273" y="103"/>
                  </a:cubicBezTo>
                  <a:cubicBezTo>
                    <a:pt x="274" y="104"/>
                    <a:pt x="275" y="104"/>
                    <a:pt x="275" y="105"/>
                  </a:cubicBezTo>
                  <a:cubicBezTo>
                    <a:pt x="275" y="106"/>
                    <a:pt x="275" y="106"/>
                    <a:pt x="275" y="106"/>
                  </a:cubicBezTo>
                  <a:cubicBezTo>
                    <a:pt x="274" y="106"/>
                    <a:pt x="274" y="106"/>
                    <a:pt x="274" y="106"/>
                  </a:cubicBezTo>
                  <a:cubicBezTo>
                    <a:pt x="275" y="107"/>
                    <a:pt x="276" y="111"/>
                    <a:pt x="278" y="111"/>
                  </a:cubicBezTo>
                  <a:cubicBezTo>
                    <a:pt x="279" y="111"/>
                    <a:pt x="280" y="109"/>
                    <a:pt x="279" y="109"/>
                  </a:cubicBezTo>
                  <a:cubicBezTo>
                    <a:pt x="279" y="110"/>
                    <a:pt x="278" y="108"/>
                    <a:pt x="278" y="108"/>
                  </a:cubicBezTo>
                  <a:cubicBezTo>
                    <a:pt x="277" y="108"/>
                    <a:pt x="277" y="108"/>
                    <a:pt x="277" y="108"/>
                  </a:cubicBezTo>
                  <a:cubicBezTo>
                    <a:pt x="279" y="107"/>
                    <a:pt x="280" y="107"/>
                    <a:pt x="280" y="109"/>
                  </a:cubicBezTo>
                  <a:cubicBezTo>
                    <a:pt x="284" y="110"/>
                    <a:pt x="284" y="103"/>
                    <a:pt x="287" y="103"/>
                  </a:cubicBezTo>
                  <a:cubicBezTo>
                    <a:pt x="287" y="103"/>
                    <a:pt x="287" y="104"/>
                    <a:pt x="287" y="104"/>
                  </a:cubicBezTo>
                  <a:cubicBezTo>
                    <a:pt x="287" y="104"/>
                    <a:pt x="287" y="104"/>
                    <a:pt x="287" y="104"/>
                  </a:cubicBezTo>
                  <a:cubicBezTo>
                    <a:pt x="287" y="104"/>
                    <a:pt x="287" y="104"/>
                    <a:pt x="288" y="105"/>
                  </a:cubicBezTo>
                  <a:cubicBezTo>
                    <a:pt x="288" y="103"/>
                    <a:pt x="287" y="101"/>
                    <a:pt x="287" y="100"/>
                  </a:cubicBezTo>
                  <a:cubicBezTo>
                    <a:pt x="287" y="99"/>
                    <a:pt x="288" y="98"/>
                    <a:pt x="288" y="97"/>
                  </a:cubicBezTo>
                  <a:cubicBezTo>
                    <a:pt x="287" y="99"/>
                    <a:pt x="290" y="90"/>
                    <a:pt x="290" y="96"/>
                  </a:cubicBezTo>
                  <a:cubicBezTo>
                    <a:pt x="291" y="100"/>
                    <a:pt x="291" y="99"/>
                    <a:pt x="292" y="101"/>
                  </a:cubicBezTo>
                  <a:cubicBezTo>
                    <a:pt x="293" y="101"/>
                    <a:pt x="293" y="99"/>
                    <a:pt x="293" y="98"/>
                  </a:cubicBezTo>
                  <a:cubicBezTo>
                    <a:pt x="293" y="98"/>
                    <a:pt x="301" y="93"/>
                    <a:pt x="302" y="93"/>
                  </a:cubicBezTo>
                  <a:cubicBezTo>
                    <a:pt x="301" y="94"/>
                    <a:pt x="302" y="95"/>
                    <a:pt x="300" y="96"/>
                  </a:cubicBezTo>
                  <a:cubicBezTo>
                    <a:pt x="300" y="97"/>
                    <a:pt x="308" y="93"/>
                    <a:pt x="309" y="93"/>
                  </a:cubicBezTo>
                  <a:cubicBezTo>
                    <a:pt x="308" y="94"/>
                    <a:pt x="308" y="94"/>
                    <a:pt x="308" y="94"/>
                  </a:cubicBezTo>
                  <a:cubicBezTo>
                    <a:pt x="311" y="94"/>
                    <a:pt x="310" y="92"/>
                    <a:pt x="319" y="94"/>
                  </a:cubicBezTo>
                  <a:cubicBezTo>
                    <a:pt x="321" y="96"/>
                    <a:pt x="321" y="96"/>
                    <a:pt x="321" y="96"/>
                  </a:cubicBezTo>
                  <a:cubicBezTo>
                    <a:pt x="322" y="94"/>
                    <a:pt x="322" y="94"/>
                    <a:pt x="322" y="94"/>
                  </a:cubicBezTo>
                  <a:cubicBezTo>
                    <a:pt x="320" y="94"/>
                    <a:pt x="321" y="91"/>
                    <a:pt x="319" y="91"/>
                  </a:cubicBezTo>
                  <a:cubicBezTo>
                    <a:pt x="319" y="87"/>
                    <a:pt x="319" y="86"/>
                    <a:pt x="321" y="83"/>
                  </a:cubicBezTo>
                  <a:cubicBezTo>
                    <a:pt x="321" y="82"/>
                    <a:pt x="322" y="76"/>
                    <a:pt x="323" y="77"/>
                  </a:cubicBezTo>
                  <a:cubicBezTo>
                    <a:pt x="323" y="78"/>
                    <a:pt x="328" y="89"/>
                    <a:pt x="328" y="96"/>
                  </a:cubicBezTo>
                  <a:cubicBezTo>
                    <a:pt x="330" y="94"/>
                    <a:pt x="332" y="93"/>
                    <a:pt x="334" y="99"/>
                  </a:cubicBezTo>
                  <a:cubicBezTo>
                    <a:pt x="334" y="98"/>
                    <a:pt x="334" y="98"/>
                    <a:pt x="334" y="98"/>
                  </a:cubicBezTo>
                  <a:cubicBezTo>
                    <a:pt x="333" y="97"/>
                    <a:pt x="334" y="96"/>
                    <a:pt x="333" y="94"/>
                  </a:cubicBezTo>
                  <a:cubicBezTo>
                    <a:pt x="333" y="93"/>
                    <a:pt x="331" y="93"/>
                    <a:pt x="330" y="92"/>
                  </a:cubicBezTo>
                  <a:cubicBezTo>
                    <a:pt x="328" y="91"/>
                    <a:pt x="329" y="90"/>
                    <a:pt x="329" y="87"/>
                  </a:cubicBezTo>
                  <a:cubicBezTo>
                    <a:pt x="329" y="86"/>
                    <a:pt x="328" y="84"/>
                    <a:pt x="328" y="82"/>
                  </a:cubicBezTo>
                  <a:cubicBezTo>
                    <a:pt x="332" y="65"/>
                    <a:pt x="329" y="90"/>
                    <a:pt x="335" y="86"/>
                  </a:cubicBezTo>
                  <a:cubicBezTo>
                    <a:pt x="330" y="83"/>
                    <a:pt x="333" y="81"/>
                    <a:pt x="334" y="80"/>
                  </a:cubicBezTo>
                  <a:cubicBezTo>
                    <a:pt x="335" y="80"/>
                    <a:pt x="339" y="81"/>
                    <a:pt x="341" y="83"/>
                  </a:cubicBezTo>
                  <a:cubicBezTo>
                    <a:pt x="340" y="79"/>
                    <a:pt x="340" y="74"/>
                    <a:pt x="341" y="71"/>
                  </a:cubicBezTo>
                  <a:cubicBezTo>
                    <a:pt x="342" y="71"/>
                    <a:pt x="342" y="71"/>
                    <a:pt x="342" y="71"/>
                  </a:cubicBezTo>
                  <a:cubicBezTo>
                    <a:pt x="341" y="71"/>
                    <a:pt x="341" y="71"/>
                    <a:pt x="341" y="71"/>
                  </a:cubicBezTo>
                  <a:cubicBezTo>
                    <a:pt x="342" y="70"/>
                    <a:pt x="342" y="69"/>
                    <a:pt x="343" y="69"/>
                  </a:cubicBezTo>
                  <a:cubicBezTo>
                    <a:pt x="343" y="70"/>
                    <a:pt x="343" y="70"/>
                    <a:pt x="343" y="70"/>
                  </a:cubicBezTo>
                  <a:cubicBezTo>
                    <a:pt x="343" y="69"/>
                    <a:pt x="343" y="69"/>
                    <a:pt x="343" y="69"/>
                  </a:cubicBezTo>
                  <a:cubicBezTo>
                    <a:pt x="344" y="70"/>
                    <a:pt x="345" y="71"/>
                    <a:pt x="346" y="71"/>
                  </a:cubicBezTo>
                  <a:cubicBezTo>
                    <a:pt x="346" y="71"/>
                    <a:pt x="346" y="71"/>
                    <a:pt x="346" y="71"/>
                  </a:cubicBezTo>
                  <a:cubicBezTo>
                    <a:pt x="346" y="71"/>
                    <a:pt x="345" y="70"/>
                    <a:pt x="345" y="70"/>
                  </a:cubicBezTo>
                  <a:cubicBezTo>
                    <a:pt x="346" y="70"/>
                    <a:pt x="346" y="70"/>
                    <a:pt x="346" y="70"/>
                  </a:cubicBezTo>
                  <a:cubicBezTo>
                    <a:pt x="345" y="68"/>
                    <a:pt x="345" y="68"/>
                    <a:pt x="345" y="68"/>
                  </a:cubicBezTo>
                  <a:cubicBezTo>
                    <a:pt x="346" y="68"/>
                    <a:pt x="346" y="68"/>
                    <a:pt x="346" y="68"/>
                  </a:cubicBezTo>
                  <a:cubicBezTo>
                    <a:pt x="345" y="67"/>
                    <a:pt x="345" y="67"/>
                    <a:pt x="345" y="67"/>
                  </a:cubicBezTo>
                  <a:cubicBezTo>
                    <a:pt x="346" y="67"/>
                    <a:pt x="345" y="67"/>
                    <a:pt x="346" y="67"/>
                  </a:cubicBezTo>
                  <a:cubicBezTo>
                    <a:pt x="346" y="67"/>
                    <a:pt x="346" y="67"/>
                    <a:pt x="347" y="67"/>
                  </a:cubicBezTo>
                  <a:cubicBezTo>
                    <a:pt x="348" y="66"/>
                    <a:pt x="349" y="65"/>
                    <a:pt x="351" y="64"/>
                  </a:cubicBezTo>
                  <a:cubicBezTo>
                    <a:pt x="352" y="63"/>
                    <a:pt x="354" y="63"/>
                    <a:pt x="356" y="62"/>
                  </a:cubicBezTo>
                  <a:cubicBezTo>
                    <a:pt x="354" y="61"/>
                    <a:pt x="355" y="61"/>
                    <a:pt x="355" y="61"/>
                  </a:cubicBezTo>
                  <a:cubicBezTo>
                    <a:pt x="357" y="61"/>
                    <a:pt x="359" y="60"/>
                    <a:pt x="359" y="62"/>
                  </a:cubicBezTo>
                  <a:cubicBezTo>
                    <a:pt x="360" y="62"/>
                    <a:pt x="360" y="62"/>
                    <a:pt x="360" y="61"/>
                  </a:cubicBezTo>
                  <a:cubicBezTo>
                    <a:pt x="359" y="61"/>
                    <a:pt x="359" y="61"/>
                    <a:pt x="359" y="61"/>
                  </a:cubicBezTo>
                  <a:cubicBezTo>
                    <a:pt x="360" y="61"/>
                    <a:pt x="361" y="61"/>
                    <a:pt x="362" y="60"/>
                  </a:cubicBezTo>
                  <a:cubicBezTo>
                    <a:pt x="362" y="60"/>
                    <a:pt x="364" y="60"/>
                    <a:pt x="364" y="61"/>
                  </a:cubicBezTo>
                  <a:cubicBezTo>
                    <a:pt x="364" y="60"/>
                    <a:pt x="362" y="59"/>
                    <a:pt x="362" y="58"/>
                  </a:cubicBezTo>
                  <a:cubicBezTo>
                    <a:pt x="365" y="58"/>
                    <a:pt x="365" y="58"/>
                    <a:pt x="365" y="58"/>
                  </a:cubicBezTo>
                  <a:cubicBezTo>
                    <a:pt x="366" y="56"/>
                    <a:pt x="366" y="56"/>
                    <a:pt x="366" y="56"/>
                  </a:cubicBezTo>
                  <a:cubicBezTo>
                    <a:pt x="367" y="55"/>
                    <a:pt x="367" y="52"/>
                    <a:pt x="369" y="51"/>
                  </a:cubicBezTo>
                  <a:cubicBezTo>
                    <a:pt x="370" y="51"/>
                    <a:pt x="373" y="53"/>
                    <a:pt x="372" y="53"/>
                  </a:cubicBezTo>
                  <a:cubicBezTo>
                    <a:pt x="371" y="54"/>
                    <a:pt x="371" y="54"/>
                    <a:pt x="370" y="55"/>
                  </a:cubicBezTo>
                  <a:cubicBezTo>
                    <a:pt x="370" y="55"/>
                    <a:pt x="372" y="55"/>
                    <a:pt x="372" y="55"/>
                  </a:cubicBezTo>
                  <a:cubicBezTo>
                    <a:pt x="371" y="55"/>
                    <a:pt x="371" y="55"/>
                    <a:pt x="371" y="55"/>
                  </a:cubicBezTo>
                  <a:cubicBezTo>
                    <a:pt x="372" y="56"/>
                    <a:pt x="372" y="56"/>
                    <a:pt x="372" y="56"/>
                  </a:cubicBezTo>
                  <a:cubicBezTo>
                    <a:pt x="372" y="56"/>
                    <a:pt x="372" y="56"/>
                    <a:pt x="372" y="56"/>
                  </a:cubicBezTo>
                  <a:cubicBezTo>
                    <a:pt x="373" y="54"/>
                    <a:pt x="376" y="56"/>
                    <a:pt x="373" y="58"/>
                  </a:cubicBezTo>
                  <a:cubicBezTo>
                    <a:pt x="373" y="58"/>
                    <a:pt x="373" y="58"/>
                    <a:pt x="373" y="58"/>
                  </a:cubicBezTo>
                  <a:cubicBezTo>
                    <a:pt x="372" y="58"/>
                    <a:pt x="374" y="58"/>
                    <a:pt x="375" y="58"/>
                  </a:cubicBezTo>
                  <a:cubicBezTo>
                    <a:pt x="375" y="58"/>
                    <a:pt x="374" y="57"/>
                    <a:pt x="375" y="57"/>
                  </a:cubicBezTo>
                  <a:cubicBezTo>
                    <a:pt x="377" y="57"/>
                    <a:pt x="382" y="59"/>
                    <a:pt x="382" y="60"/>
                  </a:cubicBezTo>
                  <a:cubicBezTo>
                    <a:pt x="383" y="60"/>
                    <a:pt x="383" y="63"/>
                    <a:pt x="382" y="64"/>
                  </a:cubicBezTo>
                  <a:cubicBezTo>
                    <a:pt x="381" y="62"/>
                    <a:pt x="381" y="62"/>
                    <a:pt x="381" y="62"/>
                  </a:cubicBezTo>
                  <a:cubicBezTo>
                    <a:pt x="382" y="64"/>
                    <a:pt x="382" y="64"/>
                    <a:pt x="382" y="64"/>
                  </a:cubicBezTo>
                  <a:cubicBezTo>
                    <a:pt x="382" y="63"/>
                    <a:pt x="382" y="63"/>
                    <a:pt x="382" y="63"/>
                  </a:cubicBezTo>
                  <a:cubicBezTo>
                    <a:pt x="382" y="66"/>
                    <a:pt x="379" y="68"/>
                    <a:pt x="378" y="70"/>
                  </a:cubicBezTo>
                  <a:cubicBezTo>
                    <a:pt x="377" y="71"/>
                    <a:pt x="376" y="72"/>
                    <a:pt x="375" y="73"/>
                  </a:cubicBezTo>
                  <a:cubicBezTo>
                    <a:pt x="375" y="73"/>
                    <a:pt x="374" y="73"/>
                    <a:pt x="373" y="74"/>
                  </a:cubicBezTo>
                  <a:cubicBezTo>
                    <a:pt x="373" y="74"/>
                    <a:pt x="374" y="75"/>
                    <a:pt x="373" y="75"/>
                  </a:cubicBezTo>
                  <a:cubicBezTo>
                    <a:pt x="372" y="75"/>
                    <a:pt x="372" y="75"/>
                    <a:pt x="372" y="75"/>
                  </a:cubicBezTo>
                  <a:cubicBezTo>
                    <a:pt x="371" y="77"/>
                    <a:pt x="371" y="77"/>
                    <a:pt x="369" y="78"/>
                  </a:cubicBezTo>
                  <a:cubicBezTo>
                    <a:pt x="369" y="79"/>
                    <a:pt x="370" y="79"/>
                    <a:pt x="370" y="79"/>
                  </a:cubicBezTo>
                  <a:cubicBezTo>
                    <a:pt x="370" y="79"/>
                    <a:pt x="370" y="79"/>
                    <a:pt x="370" y="79"/>
                  </a:cubicBezTo>
                  <a:cubicBezTo>
                    <a:pt x="370" y="79"/>
                    <a:pt x="369" y="79"/>
                    <a:pt x="370" y="78"/>
                  </a:cubicBezTo>
                  <a:cubicBezTo>
                    <a:pt x="370" y="79"/>
                    <a:pt x="370" y="79"/>
                    <a:pt x="370" y="79"/>
                  </a:cubicBezTo>
                  <a:cubicBezTo>
                    <a:pt x="371" y="78"/>
                    <a:pt x="371" y="77"/>
                    <a:pt x="372" y="77"/>
                  </a:cubicBezTo>
                  <a:cubicBezTo>
                    <a:pt x="373" y="77"/>
                    <a:pt x="373" y="77"/>
                    <a:pt x="373" y="77"/>
                  </a:cubicBezTo>
                  <a:cubicBezTo>
                    <a:pt x="373" y="77"/>
                    <a:pt x="373" y="76"/>
                    <a:pt x="372" y="76"/>
                  </a:cubicBezTo>
                  <a:cubicBezTo>
                    <a:pt x="373" y="75"/>
                    <a:pt x="375" y="76"/>
                    <a:pt x="375" y="75"/>
                  </a:cubicBezTo>
                  <a:cubicBezTo>
                    <a:pt x="375" y="75"/>
                    <a:pt x="375" y="75"/>
                    <a:pt x="375" y="75"/>
                  </a:cubicBezTo>
                  <a:cubicBezTo>
                    <a:pt x="375" y="75"/>
                    <a:pt x="376" y="75"/>
                    <a:pt x="376" y="74"/>
                  </a:cubicBezTo>
                  <a:cubicBezTo>
                    <a:pt x="376" y="74"/>
                    <a:pt x="376" y="74"/>
                    <a:pt x="376" y="74"/>
                  </a:cubicBezTo>
                  <a:cubicBezTo>
                    <a:pt x="377" y="74"/>
                    <a:pt x="377" y="74"/>
                    <a:pt x="377" y="74"/>
                  </a:cubicBezTo>
                  <a:cubicBezTo>
                    <a:pt x="378" y="74"/>
                    <a:pt x="378" y="74"/>
                    <a:pt x="379" y="73"/>
                  </a:cubicBezTo>
                  <a:cubicBezTo>
                    <a:pt x="379" y="73"/>
                    <a:pt x="377" y="73"/>
                    <a:pt x="377" y="73"/>
                  </a:cubicBezTo>
                  <a:cubicBezTo>
                    <a:pt x="377" y="71"/>
                    <a:pt x="379" y="72"/>
                    <a:pt x="379" y="72"/>
                  </a:cubicBezTo>
                  <a:cubicBezTo>
                    <a:pt x="379" y="72"/>
                    <a:pt x="379" y="72"/>
                    <a:pt x="380" y="72"/>
                  </a:cubicBezTo>
                  <a:cubicBezTo>
                    <a:pt x="379" y="72"/>
                    <a:pt x="379" y="72"/>
                    <a:pt x="379" y="72"/>
                  </a:cubicBezTo>
                  <a:cubicBezTo>
                    <a:pt x="379" y="72"/>
                    <a:pt x="381" y="74"/>
                    <a:pt x="381" y="73"/>
                  </a:cubicBezTo>
                  <a:cubicBezTo>
                    <a:pt x="381" y="72"/>
                    <a:pt x="381" y="72"/>
                    <a:pt x="381" y="72"/>
                  </a:cubicBezTo>
                  <a:cubicBezTo>
                    <a:pt x="382" y="75"/>
                    <a:pt x="382" y="75"/>
                    <a:pt x="382" y="75"/>
                  </a:cubicBezTo>
                  <a:cubicBezTo>
                    <a:pt x="382" y="75"/>
                    <a:pt x="382" y="75"/>
                    <a:pt x="382" y="75"/>
                  </a:cubicBezTo>
                  <a:cubicBezTo>
                    <a:pt x="382" y="76"/>
                    <a:pt x="382" y="76"/>
                    <a:pt x="382" y="76"/>
                  </a:cubicBezTo>
                  <a:cubicBezTo>
                    <a:pt x="382" y="75"/>
                    <a:pt x="383" y="75"/>
                    <a:pt x="383" y="75"/>
                  </a:cubicBezTo>
                  <a:cubicBezTo>
                    <a:pt x="383" y="75"/>
                    <a:pt x="382" y="75"/>
                    <a:pt x="383" y="74"/>
                  </a:cubicBezTo>
                  <a:cubicBezTo>
                    <a:pt x="384" y="73"/>
                    <a:pt x="387" y="74"/>
                    <a:pt x="388" y="74"/>
                  </a:cubicBezTo>
                  <a:cubicBezTo>
                    <a:pt x="389" y="74"/>
                    <a:pt x="390" y="76"/>
                    <a:pt x="391" y="76"/>
                  </a:cubicBezTo>
                  <a:cubicBezTo>
                    <a:pt x="391" y="76"/>
                    <a:pt x="391" y="76"/>
                    <a:pt x="391" y="76"/>
                  </a:cubicBezTo>
                  <a:cubicBezTo>
                    <a:pt x="391" y="76"/>
                    <a:pt x="392" y="76"/>
                    <a:pt x="391" y="76"/>
                  </a:cubicBezTo>
                  <a:cubicBezTo>
                    <a:pt x="391" y="76"/>
                    <a:pt x="391" y="76"/>
                    <a:pt x="391" y="76"/>
                  </a:cubicBezTo>
                  <a:cubicBezTo>
                    <a:pt x="391" y="76"/>
                    <a:pt x="396" y="78"/>
                    <a:pt x="397" y="78"/>
                  </a:cubicBezTo>
                  <a:cubicBezTo>
                    <a:pt x="397" y="77"/>
                    <a:pt x="396" y="78"/>
                    <a:pt x="396" y="78"/>
                  </a:cubicBezTo>
                  <a:cubicBezTo>
                    <a:pt x="396" y="73"/>
                    <a:pt x="396" y="73"/>
                    <a:pt x="396" y="73"/>
                  </a:cubicBezTo>
                  <a:cubicBezTo>
                    <a:pt x="396" y="74"/>
                    <a:pt x="396" y="74"/>
                    <a:pt x="396" y="74"/>
                  </a:cubicBezTo>
                  <a:cubicBezTo>
                    <a:pt x="397" y="73"/>
                    <a:pt x="397" y="73"/>
                    <a:pt x="397" y="73"/>
                  </a:cubicBezTo>
                  <a:cubicBezTo>
                    <a:pt x="399" y="74"/>
                    <a:pt x="399" y="74"/>
                    <a:pt x="399" y="74"/>
                  </a:cubicBezTo>
                  <a:cubicBezTo>
                    <a:pt x="399" y="74"/>
                    <a:pt x="399" y="74"/>
                    <a:pt x="399" y="74"/>
                  </a:cubicBezTo>
                  <a:cubicBezTo>
                    <a:pt x="400" y="76"/>
                    <a:pt x="400" y="76"/>
                    <a:pt x="400" y="76"/>
                  </a:cubicBezTo>
                  <a:cubicBezTo>
                    <a:pt x="400" y="75"/>
                    <a:pt x="400" y="75"/>
                    <a:pt x="400" y="74"/>
                  </a:cubicBezTo>
                  <a:cubicBezTo>
                    <a:pt x="400" y="75"/>
                    <a:pt x="400" y="75"/>
                    <a:pt x="400" y="75"/>
                  </a:cubicBezTo>
                  <a:cubicBezTo>
                    <a:pt x="400" y="74"/>
                    <a:pt x="400" y="74"/>
                    <a:pt x="400" y="74"/>
                  </a:cubicBezTo>
                  <a:cubicBezTo>
                    <a:pt x="402" y="75"/>
                    <a:pt x="402" y="75"/>
                    <a:pt x="402" y="75"/>
                  </a:cubicBezTo>
                  <a:cubicBezTo>
                    <a:pt x="402" y="75"/>
                    <a:pt x="402" y="75"/>
                    <a:pt x="402" y="75"/>
                  </a:cubicBezTo>
                  <a:cubicBezTo>
                    <a:pt x="402" y="75"/>
                    <a:pt x="402" y="75"/>
                    <a:pt x="402" y="75"/>
                  </a:cubicBezTo>
                  <a:cubicBezTo>
                    <a:pt x="402" y="76"/>
                    <a:pt x="402" y="76"/>
                    <a:pt x="402" y="76"/>
                  </a:cubicBezTo>
                  <a:cubicBezTo>
                    <a:pt x="402" y="76"/>
                    <a:pt x="402" y="76"/>
                    <a:pt x="402" y="76"/>
                  </a:cubicBezTo>
                  <a:cubicBezTo>
                    <a:pt x="402" y="75"/>
                    <a:pt x="402" y="75"/>
                    <a:pt x="403" y="75"/>
                  </a:cubicBezTo>
                  <a:cubicBezTo>
                    <a:pt x="403" y="76"/>
                    <a:pt x="402" y="77"/>
                    <a:pt x="402" y="77"/>
                  </a:cubicBezTo>
                  <a:cubicBezTo>
                    <a:pt x="402" y="77"/>
                    <a:pt x="402" y="77"/>
                    <a:pt x="402" y="77"/>
                  </a:cubicBezTo>
                  <a:cubicBezTo>
                    <a:pt x="402" y="78"/>
                    <a:pt x="402" y="78"/>
                    <a:pt x="402" y="78"/>
                  </a:cubicBezTo>
                  <a:cubicBezTo>
                    <a:pt x="402" y="77"/>
                    <a:pt x="401" y="77"/>
                    <a:pt x="401" y="77"/>
                  </a:cubicBezTo>
                  <a:cubicBezTo>
                    <a:pt x="401" y="77"/>
                    <a:pt x="401" y="77"/>
                    <a:pt x="401" y="77"/>
                  </a:cubicBezTo>
                  <a:cubicBezTo>
                    <a:pt x="401" y="77"/>
                    <a:pt x="401" y="77"/>
                    <a:pt x="401" y="77"/>
                  </a:cubicBezTo>
                  <a:cubicBezTo>
                    <a:pt x="400" y="77"/>
                    <a:pt x="400" y="77"/>
                    <a:pt x="400" y="77"/>
                  </a:cubicBezTo>
                  <a:cubicBezTo>
                    <a:pt x="400" y="77"/>
                    <a:pt x="400" y="77"/>
                    <a:pt x="400" y="77"/>
                  </a:cubicBezTo>
                  <a:cubicBezTo>
                    <a:pt x="400" y="78"/>
                    <a:pt x="400" y="78"/>
                    <a:pt x="400" y="78"/>
                  </a:cubicBezTo>
                  <a:cubicBezTo>
                    <a:pt x="400" y="77"/>
                    <a:pt x="400" y="77"/>
                    <a:pt x="400" y="77"/>
                  </a:cubicBezTo>
                  <a:cubicBezTo>
                    <a:pt x="400" y="78"/>
                    <a:pt x="399" y="78"/>
                    <a:pt x="399" y="78"/>
                  </a:cubicBezTo>
                  <a:cubicBezTo>
                    <a:pt x="399" y="79"/>
                    <a:pt x="399" y="79"/>
                    <a:pt x="399" y="79"/>
                  </a:cubicBezTo>
                  <a:cubicBezTo>
                    <a:pt x="400" y="80"/>
                    <a:pt x="400" y="81"/>
                    <a:pt x="401" y="83"/>
                  </a:cubicBezTo>
                  <a:cubicBezTo>
                    <a:pt x="401" y="82"/>
                    <a:pt x="400" y="79"/>
                    <a:pt x="400" y="79"/>
                  </a:cubicBezTo>
                  <a:cubicBezTo>
                    <a:pt x="401" y="79"/>
                    <a:pt x="403" y="81"/>
                    <a:pt x="403" y="81"/>
                  </a:cubicBezTo>
                  <a:cubicBezTo>
                    <a:pt x="403" y="81"/>
                    <a:pt x="403" y="81"/>
                    <a:pt x="403" y="81"/>
                  </a:cubicBezTo>
                  <a:cubicBezTo>
                    <a:pt x="403" y="83"/>
                    <a:pt x="403" y="81"/>
                    <a:pt x="404" y="82"/>
                  </a:cubicBezTo>
                  <a:cubicBezTo>
                    <a:pt x="403" y="82"/>
                    <a:pt x="403" y="82"/>
                    <a:pt x="403" y="82"/>
                  </a:cubicBezTo>
                  <a:cubicBezTo>
                    <a:pt x="403" y="83"/>
                    <a:pt x="403" y="83"/>
                    <a:pt x="403" y="83"/>
                  </a:cubicBezTo>
                  <a:cubicBezTo>
                    <a:pt x="404" y="83"/>
                    <a:pt x="405" y="86"/>
                    <a:pt x="406" y="86"/>
                  </a:cubicBezTo>
                  <a:cubicBezTo>
                    <a:pt x="408" y="85"/>
                    <a:pt x="407" y="82"/>
                    <a:pt x="408" y="81"/>
                  </a:cubicBezTo>
                  <a:cubicBezTo>
                    <a:pt x="408" y="84"/>
                    <a:pt x="413" y="83"/>
                    <a:pt x="415" y="84"/>
                  </a:cubicBezTo>
                  <a:cubicBezTo>
                    <a:pt x="414" y="83"/>
                    <a:pt x="415" y="82"/>
                    <a:pt x="416" y="83"/>
                  </a:cubicBezTo>
                  <a:cubicBezTo>
                    <a:pt x="416" y="83"/>
                    <a:pt x="416" y="83"/>
                    <a:pt x="416" y="84"/>
                  </a:cubicBezTo>
                  <a:cubicBezTo>
                    <a:pt x="417" y="83"/>
                    <a:pt x="417" y="84"/>
                    <a:pt x="418" y="83"/>
                  </a:cubicBezTo>
                  <a:cubicBezTo>
                    <a:pt x="418" y="83"/>
                    <a:pt x="418" y="81"/>
                    <a:pt x="418" y="81"/>
                  </a:cubicBezTo>
                  <a:cubicBezTo>
                    <a:pt x="419" y="81"/>
                    <a:pt x="424" y="81"/>
                    <a:pt x="426" y="80"/>
                  </a:cubicBezTo>
                  <a:cubicBezTo>
                    <a:pt x="425" y="83"/>
                    <a:pt x="433" y="82"/>
                    <a:pt x="433" y="84"/>
                  </a:cubicBezTo>
                  <a:cubicBezTo>
                    <a:pt x="433" y="83"/>
                    <a:pt x="433" y="83"/>
                    <a:pt x="433" y="83"/>
                  </a:cubicBezTo>
                  <a:cubicBezTo>
                    <a:pt x="434" y="84"/>
                    <a:pt x="434" y="86"/>
                    <a:pt x="435" y="86"/>
                  </a:cubicBezTo>
                  <a:cubicBezTo>
                    <a:pt x="436" y="86"/>
                    <a:pt x="439" y="86"/>
                    <a:pt x="439" y="86"/>
                  </a:cubicBezTo>
                  <a:cubicBezTo>
                    <a:pt x="442" y="85"/>
                    <a:pt x="442" y="85"/>
                    <a:pt x="445" y="88"/>
                  </a:cubicBezTo>
                  <a:cubicBezTo>
                    <a:pt x="445" y="88"/>
                    <a:pt x="447" y="91"/>
                    <a:pt x="447" y="91"/>
                  </a:cubicBezTo>
                  <a:cubicBezTo>
                    <a:pt x="448" y="92"/>
                    <a:pt x="451" y="90"/>
                    <a:pt x="453" y="90"/>
                  </a:cubicBezTo>
                  <a:cubicBezTo>
                    <a:pt x="455" y="90"/>
                    <a:pt x="460" y="93"/>
                    <a:pt x="459" y="91"/>
                  </a:cubicBezTo>
                  <a:cubicBezTo>
                    <a:pt x="460" y="90"/>
                    <a:pt x="460" y="89"/>
                    <a:pt x="460" y="89"/>
                  </a:cubicBezTo>
                  <a:cubicBezTo>
                    <a:pt x="460" y="89"/>
                    <a:pt x="467" y="90"/>
                    <a:pt x="467" y="90"/>
                  </a:cubicBezTo>
                  <a:cubicBezTo>
                    <a:pt x="467" y="90"/>
                    <a:pt x="467" y="90"/>
                    <a:pt x="467" y="90"/>
                  </a:cubicBezTo>
                  <a:cubicBezTo>
                    <a:pt x="469" y="93"/>
                    <a:pt x="476" y="93"/>
                    <a:pt x="476" y="97"/>
                  </a:cubicBezTo>
                  <a:cubicBezTo>
                    <a:pt x="476" y="97"/>
                    <a:pt x="476" y="97"/>
                    <a:pt x="476" y="96"/>
                  </a:cubicBezTo>
                  <a:cubicBezTo>
                    <a:pt x="477" y="97"/>
                    <a:pt x="477" y="97"/>
                    <a:pt x="477" y="97"/>
                  </a:cubicBezTo>
                  <a:cubicBezTo>
                    <a:pt x="477" y="97"/>
                    <a:pt x="477" y="97"/>
                    <a:pt x="477" y="97"/>
                  </a:cubicBezTo>
                  <a:cubicBezTo>
                    <a:pt x="477" y="97"/>
                    <a:pt x="478" y="98"/>
                    <a:pt x="478" y="98"/>
                  </a:cubicBezTo>
                  <a:cubicBezTo>
                    <a:pt x="479" y="97"/>
                    <a:pt x="479" y="97"/>
                    <a:pt x="479" y="97"/>
                  </a:cubicBezTo>
                  <a:cubicBezTo>
                    <a:pt x="479" y="98"/>
                    <a:pt x="479" y="99"/>
                    <a:pt x="479" y="99"/>
                  </a:cubicBezTo>
                  <a:cubicBezTo>
                    <a:pt x="479" y="99"/>
                    <a:pt x="479" y="99"/>
                    <a:pt x="479" y="99"/>
                  </a:cubicBezTo>
                  <a:cubicBezTo>
                    <a:pt x="480" y="98"/>
                    <a:pt x="479" y="103"/>
                    <a:pt x="480" y="103"/>
                  </a:cubicBezTo>
                  <a:cubicBezTo>
                    <a:pt x="480" y="104"/>
                    <a:pt x="481" y="101"/>
                    <a:pt x="480" y="100"/>
                  </a:cubicBezTo>
                  <a:cubicBezTo>
                    <a:pt x="481" y="101"/>
                    <a:pt x="484" y="101"/>
                    <a:pt x="484" y="101"/>
                  </a:cubicBezTo>
                  <a:cubicBezTo>
                    <a:pt x="483" y="100"/>
                    <a:pt x="488" y="107"/>
                    <a:pt x="484" y="105"/>
                  </a:cubicBezTo>
                  <a:close/>
                  <a:moveTo>
                    <a:pt x="240" y="114"/>
                  </a:moveTo>
                  <a:cubicBezTo>
                    <a:pt x="240" y="114"/>
                    <a:pt x="240" y="114"/>
                    <a:pt x="240" y="114"/>
                  </a:cubicBezTo>
                  <a:cubicBezTo>
                    <a:pt x="239" y="114"/>
                    <a:pt x="239" y="114"/>
                    <a:pt x="239" y="114"/>
                  </a:cubicBezTo>
                  <a:cubicBezTo>
                    <a:pt x="240" y="115"/>
                    <a:pt x="240" y="115"/>
                    <a:pt x="240" y="115"/>
                  </a:cubicBezTo>
                  <a:cubicBezTo>
                    <a:pt x="240" y="113"/>
                    <a:pt x="240" y="114"/>
                    <a:pt x="240" y="114"/>
                  </a:cubicBezTo>
                  <a:close/>
                  <a:moveTo>
                    <a:pt x="262" y="89"/>
                  </a:moveTo>
                  <a:cubicBezTo>
                    <a:pt x="262" y="89"/>
                    <a:pt x="262" y="89"/>
                    <a:pt x="262" y="89"/>
                  </a:cubicBezTo>
                  <a:close/>
                  <a:moveTo>
                    <a:pt x="265" y="88"/>
                  </a:moveTo>
                  <a:cubicBezTo>
                    <a:pt x="265" y="88"/>
                    <a:pt x="265" y="88"/>
                    <a:pt x="265" y="88"/>
                  </a:cubicBezTo>
                  <a:cubicBezTo>
                    <a:pt x="264" y="88"/>
                    <a:pt x="264" y="88"/>
                    <a:pt x="264" y="88"/>
                  </a:cubicBezTo>
                  <a:lnTo>
                    <a:pt x="265" y="88"/>
                  </a:lnTo>
                  <a:close/>
                  <a:moveTo>
                    <a:pt x="266" y="124"/>
                  </a:moveTo>
                  <a:cubicBezTo>
                    <a:pt x="265" y="125"/>
                    <a:pt x="265" y="126"/>
                    <a:pt x="265" y="127"/>
                  </a:cubicBezTo>
                  <a:cubicBezTo>
                    <a:pt x="266" y="126"/>
                    <a:pt x="266" y="125"/>
                    <a:pt x="266" y="124"/>
                  </a:cubicBezTo>
                  <a:close/>
                  <a:moveTo>
                    <a:pt x="282" y="108"/>
                  </a:moveTo>
                  <a:cubicBezTo>
                    <a:pt x="282" y="108"/>
                    <a:pt x="282" y="108"/>
                    <a:pt x="282" y="108"/>
                  </a:cubicBezTo>
                  <a:cubicBezTo>
                    <a:pt x="282" y="109"/>
                    <a:pt x="283" y="109"/>
                    <a:pt x="282" y="108"/>
                  </a:cubicBezTo>
                  <a:close/>
                  <a:moveTo>
                    <a:pt x="302" y="156"/>
                  </a:moveTo>
                  <a:cubicBezTo>
                    <a:pt x="303" y="155"/>
                    <a:pt x="301" y="154"/>
                    <a:pt x="301" y="155"/>
                  </a:cubicBezTo>
                  <a:cubicBezTo>
                    <a:pt x="300" y="154"/>
                    <a:pt x="300" y="153"/>
                    <a:pt x="299" y="152"/>
                  </a:cubicBezTo>
                  <a:cubicBezTo>
                    <a:pt x="298" y="152"/>
                    <a:pt x="293" y="154"/>
                    <a:pt x="293" y="155"/>
                  </a:cubicBezTo>
                  <a:cubicBezTo>
                    <a:pt x="292" y="157"/>
                    <a:pt x="293" y="164"/>
                    <a:pt x="296" y="165"/>
                  </a:cubicBezTo>
                  <a:cubicBezTo>
                    <a:pt x="295" y="165"/>
                    <a:pt x="294" y="167"/>
                    <a:pt x="294" y="167"/>
                  </a:cubicBezTo>
                  <a:cubicBezTo>
                    <a:pt x="295" y="168"/>
                    <a:pt x="299" y="174"/>
                    <a:pt x="301" y="170"/>
                  </a:cubicBezTo>
                  <a:cubicBezTo>
                    <a:pt x="302" y="170"/>
                    <a:pt x="302" y="166"/>
                    <a:pt x="300" y="166"/>
                  </a:cubicBezTo>
                  <a:cubicBezTo>
                    <a:pt x="301" y="166"/>
                    <a:pt x="301" y="166"/>
                    <a:pt x="301" y="165"/>
                  </a:cubicBezTo>
                  <a:cubicBezTo>
                    <a:pt x="299" y="165"/>
                    <a:pt x="300" y="164"/>
                    <a:pt x="301" y="164"/>
                  </a:cubicBezTo>
                  <a:cubicBezTo>
                    <a:pt x="301" y="164"/>
                    <a:pt x="302" y="164"/>
                    <a:pt x="302" y="164"/>
                  </a:cubicBezTo>
                  <a:cubicBezTo>
                    <a:pt x="302" y="163"/>
                    <a:pt x="301" y="160"/>
                    <a:pt x="300" y="162"/>
                  </a:cubicBezTo>
                  <a:cubicBezTo>
                    <a:pt x="300" y="161"/>
                    <a:pt x="299" y="159"/>
                    <a:pt x="298" y="159"/>
                  </a:cubicBezTo>
                  <a:cubicBezTo>
                    <a:pt x="295" y="154"/>
                    <a:pt x="300" y="157"/>
                    <a:pt x="302" y="156"/>
                  </a:cubicBezTo>
                  <a:cubicBezTo>
                    <a:pt x="302" y="156"/>
                    <a:pt x="302" y="156"/>
                    <a:pt x="302" y="156"/>
                  </a:cubicBezTo>
                  <a:cubicBezTo>
                    <a:pt x="302" y="156"/>
                    <a:pt x="302" y="156"/>
                    <a:pt x="302" y="156"/>
                  </a:cubicBezTo>
                  <a:close/>
                  <a:moveTo>
                    <a:pt x="342" y="87"/>
                  </a:moveTo>
                  <a:cubicBezTo>
                    <a:pt x="341" y="86"/>
                    <a:pt x="341" y="85"/>
                    <a:pt x="341" y="84"/>
                  </a:cubicBezTo>
                  <a:cubicBezTo>
                    <a:pt x="341" y="84"/>
                    <a:pt x="341" y="85"/>
                    <a:pt x="340" y="85"/>
                  </a:cubicBezTo>
                  <a:cubicBezTo>
                    <a:pt x="340" y="86"/>
                    <a:pt x="340" y="87"/>
                    <a:pt x="340" y="87"/>
                  </a:cubicBezTo>
                  <a:cubicBezTo>
                    <a:pt x="341" y="87"/>
                    <a:pt x="340" y="86"/>
                    <a:pt x="340" y="85"/>
                  </a:cubicBezTo>
                  <a:cubicBezTo>
                    <a:pt x="341" y="86"/>
                    <a:pt x="341" y="87"/>
                    <a:pt x="340" y="88"/>
                  </a:cubicBezTo>
                  <a:cubicBezTo>
                    <a:pt x="341" y="89"/>
                    <a:pt x="341" y="89"/>
                    <a:pt x="341" y="89"/>
                  </a:cubicBezTo>
                  <a:cubicBezTo>
                    <a:pt x="341" y="88"/>
                    <a:pt x="341" y="88"/>
                    <a:pt x="341" y="88"/>
                  </a:cubicBezTo>
                  <a:cubicBezTo>
                    <a:pt x="342" y="88"/>
                    <a:pt x="342" y="88"/>
                    <a:pt x="342" y="88"/>
                  </a:cubicBezTo>
                  <a:cubicBezTo>
                    <a:pt x="341" y="88"/>
                    <a:pt x="341" y="88"/>
                    <a:pt x="341" y="88"/>
                  </a:cubicBezTo>
                  <a:cubicBezTo>
                    <a:pt x="341" y="87"/>
                    <a:pt x="341" y="87"/>
                    <a:pt x="342" y="87"/>
                  </a:cubicBezTo>
                  <a:close/>
                  <a:moveTo>
                    <a:pt x="343" y="72"/>
                  </a:moveTo>
                  <a:cubicBezTo>
                    <a:pt x="342" y="72"/>
                    <a:pt x="342" y="72"/>
                    <a:pt x="342" y="72"/>
                  </a:cubicBezTo>
                  <a:lnTo>
                    <a:pt x="343" y="72"/>
                  </a:lnTo>
                  <a:close/>
                  <a:moveTo>
                    <a:pt x="345" y="72"/>
                  </a:moveTo>
                  <a:cubicBezTo>
                    <a:pt x="345" y="72"/>
                    <a:pt x="345" y="72"/>
                    <a:pt x="345" y="72"/>
                  </a:cubicBezTo>
                  <a:close/>
                  <a:moveTo>
                    <a:pt x="346" y="71"/>
                  </a:moveTo>
                  <a:cubicBezTo>
                    <a:pt x="345" y="72"/>
                    <a:pt x="345" y="72"/>
                    <a:pt x="345" y="72"/>
                  </a:cubicBezTo>
                  <a:lnTo>
                    <a:pt x="346" y="71"/>
                  </a:lnTo>
                  <a:close/>
                  <a:moveTo>
                    <a:pt x="346" y="72"/>
                  </a:moveTo>
                  <a:cubicBezTo>
                    <a:pt x="346" y="72"/>
                    <a:pt x="346" y="72"/>
                    <a:pt x="346" y="72"/>
                  </a:cubicBezTo>
                  <a:close/>
                  <a:moveTo>
                    <a:pt x="367" y="216"/>
                  </a:moveTo>
                  <a:cubicBezTo>
                    <a:pt x="366" y="216"/>
                    <a:pt x="366" y="216"/>
                    <a:pt x="366" y="216"/>
                  </a:cubicBezTo>
                  <a:cubicBezTo>
                    <a:pt x="365" y="216"/>
                    <a:pt x="366" y="216"/>
                    <a:pt x="367" y="216"/>
                  </a:cubicBezTo>
                  <a:close/>
                  <a:moveTo>
                    <a:pt x="415" y="83"/>
                  </a:moveTo>
                  <a:cubicBezTo>
                    <a:pt x="415" y="84"/>
                    <a:pt x="415" y="84"/>
                    <a:pt x="415" y="84"/>
                  </a:cubicBezTo>
                  <a:cubicBezTo>
                    <a:pt x="415" y="84"/>
                    <a:pt x="415" y="84"/>
                    <a:pt x="415" y="84"/>
                  </a:cubicBezTo>
                  <a:lnTo>
                    <a:pt x="415" y="83"/>
                  </a:lnTo>
                  <a:close/>
                  <a:moveTo>
                    <a:pt x="470" y="109"/>
                  </a:moveTo>
                  <a:cubicBezTo>
                    <a:pt x="470" y="109"/>
                    <a:pt x="469" y="108"/>
                    <a:pt x="469" y="107"/>
                  </a:cubicBezTo>
                  <a:cubicBezTo>
                    <a:pt x="467" y="108"/>
                    <a:pt x="467" y="108"/>
                    <a:pt x="467" y="108"/>
                  </a:cubicBezTo>
                  <a:cubicBezTo>
                    <a:pt x="467" y="108"/>
                    <a:pt x="467" y="108"/>
                    <a:pt x="467" y="108"/>
                  </a:cubicBezTo>
                  <a:cubicBezTo>
                    <a:pt x="468" y="108"/>
                    <a:pt x="469" y="108"/>
                    <a:pt x="470" y="109"/>
                  </a:cubicBezTo>
                  <a:close/>
                  <a:moveTo>
                    <a:pt x="341" y="88"/>
                  </a:moveTo>
                  <a:cubicBezTo>
                    <a:pt x="341" y="88"/>
                    <a:pt x="341" y="88"/>
                    <a:pt x="341" y="88"/>
                  </a:cubicBezTo>
                  <a:cubicBezTo>
                    <a:pt x="342" y="88"/>
                    <a:pt x="342" y="88"/>
                    <a:pt x="342" y="88"/>
                  </a:cubicBezTo>
                  <a:lnTo>
                    <a:pt x="341" y="88"/>
                  </a:lnTo>
                  <a:close/>
                  <a:moveTo>
                    <a:pt x="454" y="122"/>
                  </a:moveTo>
                  <a:cubicBezTo>
                    <a:pt x="454" y="122"/>
                    <a:pt x="454" y="122"/>
                    <a:pt x="454" y="122"/>
                  </a:cubicBezTo>
                  <a:close/>
                  <a:moveTo>
                    <a:pt x="467" y="108"/>
                  </a:moveTo>
                  <a:cubicBezTo>
                    <a:pt x="467" y="108"/>
                    <a:pt x="467" y="108"/>
                    <a:pt x="467" y="108"/>
                  </a:cubicBezTo>
                  <a:close/>
                  <a:moveTo>
                    <a:pt x="302" y="156"/>
                  </a:moveTo>
                  <a:cubicBezTo>
                    <a:pt x="302" y="156"/>
                    <a:pt x="302" y="156"/>
                    <a:pt x="302" y="156"/>
                  </a:cubicBezTo>
                  <a:cubicBezTo>
                    <a:pt x="302" y="156"/>
                    <a:pt x="302" y="156"/>
                    <a:pt x="302" y="156"/>
                  </a:cubicBezTo>
                  <a:close/>
                  <a:moveTo>
                    <a:pt x="349" y="195"/>
                  </a:moveTo>
                  <a:cubicBezTo>
                    <a:pt x="349" y="195"/>
                    <a:pt x="349" y="195"/>
                    <a:pt x="349" y="195"/>
                  </a:cubicBezTo>
                  <a:close/>
                  <a:moveTo>
                    <a:pt x="349" y="194"/>
                  </a:moveTo>
                  <a:cubicBezTo>
                    <a:pt x="349" y="194"/>
                    <a:pt x="349" y="194"/>
                    <a:pt x="349" y="194"/>
                  </a:cubicBezTo>
                  <a:close/>
                  <a:moveTo>
                    <a:pt x="268" y="90"/>
                  </a:moveTo>
                  <a:cubicBezTo>
                    <a:pt x="268" y="90"/>
                    <a:pt x="268" y="90"/>
                    <a:pt x="268" y="90"/>
                  </a:cubicBezTo>
                  <a:moveTo>
                    <a:pt x="484" y="101"/>
                  </a:moveTo>
                  <a:cubicBezTo>
                    <a:pt x="484" y="101"/>
                    <a:pt x="484" y="101"/>
                    <a:pt x="484" y="101"/>
                  </a:cubicBezTo>
                  <a:moveTo>
                    <a:pt x="275" y="106"/>
                  </a:moveTo>
                  <a:cubicBezTo>
                    <a:pt x="275" y="106"/>
                    <a:pt x="275" y="106"/>
                    <a:pt x="275" y="106"/>
                  </a:cubicBezTo>
                  <a:cubicBezTo>
                    <a:pt x="275" y="106"/>
                    <a:pt x="275" y="106"/>
                    <a:pt x="275" y="106"/>
                  </a:cubicBezTo>
                  <a:close/>
                  <a:moveTo>
                    <a:pt x="426" y="80"/>
                  </a:moveTo>
                  <a:cubicBezTo>
                    <a:pt x="426" y="80"/>
                    <a:pt x="426" y="80"/>
                    <a:pt x="426" y="80"/>
                  </a:cubicBezTo>
                  <a:cubicBezTo>
                    <a:pt x="426" y="80"/>
                    <a:pt x="426" y="80"/>
                    <a:pt x="426" y="80"/>
                  </a:cubicBezTo>
                  <a:close/>
                  <a:moveTo>
                    <a:pt x="235" y="118"/>
                  </a:moveTo>
                  <a:cubicBezTo>
                    <a:pt x="235" y="118"/>
                    <a:pt x="235" y="118"/>
                    <a:pt x="235" y="118"/>
                  </a:cubicBezTo>
                  <a:close/>
                  <a:moveTo>
                    <a:pt x="427" y="80"/>
                  </a:moveTo>
                  <a:cubicBezTo>
                    <a:pt x="427" y="80"/>
                    <a:pt x="427" y="80"/>
                    <a:pt x="426" y="80"/>
                  </a:cubicBezTo>
                  <a:cubicBezTo>
                    <a:pt x="426" y="81"/>
                    <a:pt x="426" y="81"/>
                    <a:pt x="426" y="81"/>
                  </a:cubicBezTo>
                  <a:lnTo>
                    <a:pt x="427" y="80"/>
                  </a:lnTo>
                  <a:close/>
                  <a:moveTo>
                    <a:pt x="390" y="202"/>
                  </a:moveTo>
                  <a:cubicBezTo>
                    <a:pt x="390" y="202"/>
                    <a:pt x="390" y="202"/>
                    <a:pt x="390" y="202"/>
                  </a:cubicBezTo>
                  <a:cubicBezTo>
                    <a:pt x="390" y="202"/>
                    <a:pt x="391" y="205"/>
                    <a:pt x="391" y="204"/>
                  </a:cubicBezTo>
                  <a:cubicBezTo>
                    <a:pt x="391" y="204"/>
                    <a:pt x="391" y="203"/>
                    <a:pt x="392" y="204"/>
                  </a:cubicBezTo>
                  <a:cubicBezTo>
                    <a:pt x="392" y="205"/>
                    <a:pt x="391" y="205"/>
                    <a:pt x="392" y="205"/>
                  </a:cubicBezTo>
                  <a:cubicBezTo>
                    <a:pt x="392" y="205"/>
                    <a:pt x="392" y="205"/>
                    <a:pt x="392" y="205"/>
                  </a:cubicBezTo>
                  <a:cubicBezTo>
                    <a:pt x="393" y="206"/>
                    <a:pt x="392" y="205"/>
                    <a:pt x="393" y="205"/>
                  </a:cubicBezTo>
                  <a:cubicBezTo>
                    <a:pt x="393" y="205"/>
                    <a:pt x="395" y="206"/>
                    <a:pt x="395" y="206"/>
                  </a:cubicBezTo>
                  <a:cubicBezTo>
                    <a:pt x="394" y="205"/>
                    <a:pt x="394" y="205"/>
                    <a:pt x="394" y="205"/>
                  </a:cubicBezTo>
                  <a:cubicBezTo>
                    <a:pt x="395" y="206"/>
                    <a:pt x="396" y="206"/>
                    <a:pt x="397" y="207"/>
                  </a:cubicBezTo>
                  <a:cubicBezTo>
                    <a:pt x="397" y="206"/>
                    <a:pt x="396" y="206"/>
                    <a:pt x="396" y="206"/>
                  </a:cubicBezTo>
                  <a:cubicBezTo>
                    <a:pt x="396" y="206"/>
                    <a:pt x="396" y="206"/>
                    <a:pt x="396" y="205"/>
                  </a:cubicBezTo>
                  <a:cubicBezTo>
                    <a:pt x="396" y="205"/>
                    <a:pt x="397" y="205"/>
                    <a:pt x="396" y="205"/>
                  </a:cubicBezTo>
                  <a:cubicBezTo>
                    <a:pt x="396" y="205"/>
                    <a:pt x="395" y="205"/>
                    <a:pt x="395" y="205"/>
                  </a:cubicBezTo>
                  <a:cubicBezTo>
                    <a:pt x="395" y="205"/>
                    <a:pt x="395" y="205"/>
                    <a:pt x="395" y="205"/>
                  </a:cubicBezTo>
                  <a:cubicBezTo>
                    <a:pt x="395" y="205"/>
                    <a:pt x="395" y="205"/>
                    <a:pt x="394" y="204"/>
                  </a:cubicBezTo>
                  <a:cubicBezTo>
                    <a:pt x="394" y="204"/>
                    <a:pt x="394" y="205"/>
                    <a:pt x="394" y="205"/>
                  </a:cubicBezTo>
                  <a:cubicBezTo>
                    <a:pt x="393" y="205"/>
                    <a:pt x="393" y="203"/>
                    <a:pt x="393" y="203"/>
                  </a:cubicBezTo>
                  <a:cubicBezTo>
                    <a:pt x="394" y="203"/>
                    <a:pt x="394" y="199"/>
                    <a:pt x="393" y="198"/>
                  </a:cubicBezTo>
                  <a:cubicBezTo>
                    <a:pt x="393" y="199"/>
                    <a:pt x="393" y="199"/>
                    <a:pt x="393" y="199"/>
                  </a:cubicBezTo>
                  <a:cubicBezTo>
                    <a:pt x="393" y="199"/>
                    <a:pt x="392" y="198"/>
                    <a:pt x="391" y="198"/>
                  </a:cubicBezTo>
                  <a:cubicBezTo>
                    <a:pt x="391" y="198"/>
                    <a:pt x="391" y="201"/>
                    <a:pt x="391" y="202"/>
                  </a:cubicBezTo>
                  <a:cubicBezTo>
                    <a:pt x="391" y="202"/>
                    <a:pt x="391" y="202"/>
                    <a:pt x="390" y="202"/>
                  </a:cubicBezTo>
                  <a:close/>
                  <a:moveTo>
                    <a:pt x="377" y="224"/>
                  </a:moveTo>
                  <a:cubicBezTo>
                    <a:pt x="377" y="224"/>
                    <a:pt x="377" y="224"/>
                    <a:pt x="377" y="224"/>
                  </a:cubicBezTo>
                  <a:moveTo>
                    <a:pt x="377" y="224"/>
                  </a:moveTo>
                  <a:cubicBezTo>
                    <a:pt x="376" y="224"/>
                    <a:pt x="378" y="229"/>
                    <a:pt x="379" y="229"/>
                  </a:cubicBezTo>
                  <a:cubicBezTo>
                    <a:pt x="381" y="229"/>
                    <a:pt x="381" y="229"/>
                    <a:pt x="381" y="229"/>
                  </a:cubicBezTo>
                  <a:cubicBezTo>
                    <a:pt x="381" y="230"/>
                    <a:pt x="381" y="230"/>
                    <a:pt x="381" y="230"/>
                  </a:cubicBezTo>
                  <a:cubicBezTo>
                    <a:pt x="382" y="230"/>
                    <a:pt x="382" y="229"/>
                    <a:pt x="382" y="229"/>
                  </a:cubicBezTo>
                  <a:cubicBezTo>
                    <a:pt x="383" y="230"/>
                    <a:pt x="383" y="230"/>
                    <a:pt x="383" y="230"/>
                  </a:cubicBezTo>
                  <a:cubicBezTo>
                    <a:pt x="384" y="229"/>
                    <a:pt x="384" y="229"/>
                    <a:pt x="384" y="229"/>
                  </a:cubicBezTo>
                  <a:cubicBezTo>
                    <a:pt x="384" y="229"/>
                    <a:pt x="384" y="229"/>
                    <a:pt x="384" y="229"/>
                  </a:cubicBezTo>
                  <a:cubicBezTo>
                    <a:pt x="385" y="230"/>
                    <a:pt x="385" y="230"/>
                    <a:pt x="385" y="230"/>
                  </a:cubicBezTo>
                  <a:cubicBezTo>
                    <a:pt x="386" y="231"/>
                    <a:pt x="387" y="228"/>
                    <a:pt x="387" y="228"/>
                  </a:cubicBezTo>
                  <a:cubicBezTo>
                    <a:pt x="387" y="228"/>
                    <a:pt x="387" y="228"/>
                    <a:pt x="387" y="228"/>
                  </a:cubicBezTo>
                  <a:cubicBezTo>
                    <a:pt x="387" y="227"/>
                    <a:pt x="387" y="227"/>
                    <a:pt x="387" y="227"/>
                  </a:cubicBezTo>
                  <a:cubicBezTo>
                    <a:pt x="387" y="227"/>
                    <a:pt x="387" y="227"/>
                    <a:pt x="387" y="227"/>
                  </a:cubicBezTo>
                  <a:cubicBezTo>
                    <a:pt x="387" y="226"/>
                    <a:pt x="387" y="226"/>
                    <a:pt x="387" y="226"/>
                  </a:cubicBezTo>
                  <a:cubicBezTo>
                    <a:pt x="387" y="226"/>
                    <a:pt x="387" y="226"/>
                    <a:pt x="387" y="226"/>
                  </a:cubicBezTo>
                  <a:cubicBezTo>
                    <a:pt x="388" y="226"/>
                    <a:pt x="388" y="226"/>
                    <a:pt x="388" y="226"/>
                  </a:cubicBezTo>
                  <a:cubicBezTo>
                    <a:pt x="389" y="223"/>
                    <a:pt x="389" y="223"/>
                    <a:pt x="389" y="223"/>
                  </a:cubicBezTo>
                  <a:cubicBezTo>
                    <a:pt x="389" y="224"/>
                    <a:pt x="389" y="224"/>
                    <a:pt x="390" y="224"/>
                  </a:cubicBezTo>
                  <a:cubicBezTo>
                    <a:pt x="390" y="223"/>
                    <a:pt x="389" y="222"/>
                    <a:pt x="388" y="222"/>
                  </a:cubicBezTo>
                  <a:cubicBezTo>
                    <a:pt x="389" y="222"/>
                    <a:pt x="389" y="222"/>
                    <a:pt x="389" y="222"/>
                  </a:cubicBezTo>
                  <a:cubicBezTo>
                    <a:pt x="388" y="220"/>
                    <a:pt x="388" y="220"/>
                    <a:pt x="388" y="220"/>
                  </a:cubicBezTo>
                  <a:cubicBezTo>
                    <a:pt x="388" y="220"/>
                    <a:pt x="388" y="220"/>
                    <a:pt x="388" y="220"/>
                  </a:cubicBezTo>
                  <a:cubicBezTo>
                    <a:pt x="387" y="220"/>
                    <a:pt x="387" y="220"/>
                    <a:pt x="387" y="220"/>
                  </a:cubicBezTo>
                  <a:cubicBezTo>
                    <a:pt x="388" y="220"/>
                    <a:pt x="388" y="220"/>
                    <a:pt x="388" y="220"/>
                  </a:cubicBezTo>
                  <a:cubicBezTo>
                    <a:pt x="388" y="220"/>
                    <a:pt x="388" y="219"/>
                    <a:pt x="388" y="219"/>
                  </a:cubicBezTo>
                  <a:cubicBezTo>
                    <a:pt x="389" y="219"/>
                    <a:pt x="389" y="219"/>
                    <a:pt x="389" y="219"/>
                  </a:cubicBezTo>
                  <a:cubicBezTo>
                    <a:pt x="389" y="218"/>
                    <a:pt x="389" y="218"/>
                    <a:pt x="389" y="218"/>
                  </a:cubicBezTo>
                  <a:cubicBezTo>
                    <a:pt x="390" y="218"/>
                    <a:pt x="390" y="217"/>
                    <a:pt x="390" y="218"/>
                  </a:cubicBezTo>
                  <a:cubicBezTo>
                    <a:pt x="389" y="217"/>
                    <a:pt x="389" y="217"/>
                    <a:pt x="389" y="217"/>
                  </a:cubicBezTo>
                  <a:cubicBezTo>
                    <a:pt x="389" y="217"/>
                    <a:pt x="389" y="217"/>
                    <a:pt x="389" y="217"/>
                  </a:cubicBezTo>
                  <a:cubicBezTo>
                    <a:pt x="389" y="216"/>
                    <a:pt x="388" y="217"/>
                    <a:pt x="388" y="217"/>
                  </a:cubicBezTo>
                  <a:cubicBezTo>
                    <a:pt x="388" y="217"/>
                    <a:pt x="388" y="217"/>
                    <a:pt x="388" y="217"/>
                  </a:cubicBezTo>
                  <a:cubicBezTo>
                    <a:pt x="388" y="216"/>
                    <a:pt x="388" y="216"/>
                    <a:pt x="388" y="216"/>
                  </a:cubicBezTo>
                  <a:cubicBezTo>
                    <a:pt x="388" y="216"/>
                    <a:pt x="387" y="215"/>
                    <a:pt x="387" y="216"/>
                  </a:cubicBezTo>
                  <a:cubicBezTo>
                    <a:pt x="387" y="216"/>
                    <a:pt x="387" y="216"/>
                    <a:pt x="387" y="216"/>
                  </a:cubicBezTo>
                  <a:cubicBezTo>
                    <a:pt x="386" y="216"/>
                    <a:pt x="382" y="222"/>
                    <a:pt x="380" y="222"/>
                  </a:cubicBezTo>
                  <a:cubicBezTo>
                    <a:pt x="380" y="223"/>
                    <a:pt x="380" y="223"/>
                    <a:pt x="380" y="223"/>
                  </a:cubicBezTo>
                  <a:cubicBezTo>
                    <a:pt x="379" y="223"/>
                    <a:pt x="379" y="223"/>
                    <a:pt x="379" y="223"/>
                  </a:cubicBezTo>
                  <a:cubicBezTo>
                    <a:pt x="379" y="223"/>
                    <a:pt x="379" y="223"/>
                    <a:pt x="379" y="223"/>
                  </a:cubicBezTo>
                  <a:cubicBezTo>
                    <a:pt x="378" y="223"/>
                    <a:pt x="378" y="223"/>
                    <a:pt x="378" y="223"/>
                  </a:cubicBezTo>
                  <a:cubicBezTo>
                    <a:pt x="378" y="222"/>
                    <a:pt x="378" y="222"/>
                    <a:pt x="378" y="222"/>
                  </a:cubicBezTo>
                  <a:cubicBezTo>
                    <a:pt x="377" y="223"/>
                    <a:pt x="377" y="223"/>
                    <a:pt x="377" y="224"/>
                  </a:cubicBezTo>
                  <a:close/>
                  <a:moveTo>
                    <a:pt x="372" y="231"/>
                  </a:moveTo>
                  <a:cubicBezTo>
                    <a:pt x="372" y="231"/>
                    <a:pt x="372" y="231"/>
                    <a:pt x="372" y="231"/>
                  </a:cubicBezTo>
                  <a:moveTo>
                    <a:pt x="369" y="226"/>
                  </a:moveTo>
                  <a:cubicBezTo>
                    <a:pt x="370" y="226"/>
                    <a:pt x="370" y="226"/>
                    <a:pt x="370" y="226"/>
                  </a:cubicBezTo>
                  <a:lnTo>
                    <a:pt x="369" y="226"/>
                  </a:lnTo>
                  <a:close/>
                  <a:moveTo>
                    <a:pt x="372" y="231"/>
                  </a:moveTo>
                  <a:cubicBezTo>
                    <a:pt x="373" y="229"/>
                    <a:pt x="372" y="229"/>
                    <a:pt x="372" y="228"/>
                  </a:cubicBezTo>
                  <a:cubicBezTo>
                    <a:pt x="373" y="229"/>
                    <a:pt x="374" y="229"/>
                    <a:pt x="374" y="228"/>
                  </a:cubicBezTo>
                  <a:cubicBezTo>
                    <a:pt x="374" y="228"/>
                    <a:pt x="372" y="227"/>
                    <a:pt x="372" y="227"/>
                  </a:cubicBezTo>
                  <a:cubicBezTo>
                    <a:pt x="372" y="227"/>
                    <a:pt x="371" y="228"/>
                    <a:pt x="372" y="228"/>
                  </a:cubicBezTo>
                  <a:cubicBezTo>
                    <a:pt x="371" y="228"/>
                    <a:pt x="370" y="226"/>
                    <a:pt x="369" y="226"/>
                  </a:cubicBezTo>
                  <a:cubicBezTo>
                    <a:pt x="369" y="226"/>
                    <a:pt x="369" y="226"/>
                    <a:pt x="369" y="226"/>
                  </a:cubicBezTo>
                  <a:cubicBezTo>
                    <a:pt x="369" y="226"/>
                    <a:pt x="369" y="226"/>
                    <a:pt x="369" y="226"/>
                  </a:cubicBezTo>
                  <a:cubicBezTo>
                    <a:pt x="369" y="225"/>
                    <a:pt x="369" y="225"/>
                    <a:pt x="369" y="225"/>
                  </a:cubicBezTo>
                  <a:cubicBezTo>
                    <a:pt x="369" y="225"/>
                    <a:pt x="369" y="225"/>
                    <a:pt x="369" y="225"/>
                  </a:cubicBezTo>
                  <a:cubicBezTo>
                    <a:pt x="370" y="225"/>
                    <a:pt x="369" y="225"/>
                    <a:pt x="369" y="225"/>
                  </a:cubicBezTo>
                  <a:cubicBezTo>
                    <a:pt x="370" y="225"/>
                    <a:pt x="370" y="225"/>
                    <a:pt x="370" y="225"/>
                  </a:cubicBezTo>
                  <a:cubicBezTo>
                    <a:pt x="368" y="225"/>
                    <a:pt x="368" y="225"/>
                    <a:pt x="368" y="224"/>
                  </a:cubicBezTo>
                  <a:cubicBezTo>
                    <a:pt x="368" y="224"/>
                    <a:pt x="368" y="224"/>
                    <a:pt x="368" y="224"/>
                  </a:cubicBezTo>
                  <a:cubicBezTo>
                    <a:pt x="368" y="223"/>
                    <a:pt x="368" y="223"/>
                    <a:pt x="368" y="223"/>
                  </a:cubicBezTo>
                  <a:cubicBezTo>
                    <a:pt x="368" y="223"/>
                    <a:pt x="368" y="223"/>
                    <a:pt x="367" y="223"/>
                  </a:cubicBezTo>
                  <a:cubicBezTo>
                    <a:pt x="368" y="223"/>
                    <a:pt x="368" y="223"/>
                    <a:pt x="368" y="223"/>
                  </a:cubicBezTo>
                  <a:cubicBezTo>
                    <a:pt x="368" y="224"/>
                    <a:pt x="368" y="224"/>
                    <a:pt x="368" y="224"/>
                  </a:cubicBezTo>
                  <a:cubicBezTo>
                    <a:pt x="367" y="223"/>
                    <a:pt x="367" y="222"/>
                    <a:pt x="366" y="222"/>
                  </a:cubicBezTo>
                  <a:cubicBezTo>
                    <a:pt x="366" y="223"/>
                    <a:pt x="366" y="223"/>
                    <a:pt x="366" y="223"/>
                  </a:cubicBezTo>
                  <a:cubicBezTo>
                    <a:pt x="364" y="220"/>
                    <a:pt x="361" y="219"/>
                    <a:pt x="359" y="217"/>
                  </a:cubicBezTo>
                  <a:cubicBezTo>
                    <a:pt x="358" y="218"/>
                    <a:pt x="358" y="218"/>
                    <a:pt x="358" y="218"/>
                  </a:cubicBezTo>
                  <a:cubicBezTo>
                    <a:pt x="358" y="219"/>
                    <a:pt x="360" y="220"/>
                    <a:pt x="361" y="221"/>
                  </a:cubicBezTo>
                  <a:cubicBezTo>
                    <a:pt x="363" y="223"/>
                    <a:pt x="363" y="223"/>
                    <a:pt x="365" y="226"/>
                  </a:cubicBezTo>
                  <a:cubicBezTo>
                    <a:pt x="366" y="229"/>
                    <a:pt x="369" y="230"/>
                    <a:pt x="371" y="233"/>
                  </a:cubicBezTo>
                  <a:cubicBezTo>
                    <a:pt x="371" y="233"/>
                    <a:pt x="371" y="233"/>
                    <a:pt x="371" y="233"/>
                  </a:cubicBezTo>
                  <a:cubicBezTo>
                    <a:pt x="371" y="232"/>
                    <a:pt x="371" y="232"/>
                    <a:pt x="372" y="233"/>
                  </a:cubicBezTo>
                  <a:cubicBezTo>
                    <a:pt x="372" y="233"/>
                    <a:pt x="373" y="232"/>
                    <a:pt x="372" y="231"/>
                  </a:cubicBezTo>
                  <a:close/>
                  <a:moveTo>
                    <a:pt x="392" y="193"/>
                  </a:moveTo>
                  <a:cubicBezTo>
                    <a:pt x="392" y="192"/>
                    <a:pt x="394" y="190"/>
                    <a:pt x="394" y="189"/>
                  </a:cubicBezTo>
                  <a:cubicBezTo>
                    <a:pt x="393" y="189"/>
                    <a:pt x="393" y="189"/>
                    <a:pt x="393" y="189"/>
                  </a:cubicBezTo>
                  <a:cubicBezTo>
                    <a:pt x="392" y="189"/>
                    <a:pt x="390" y="193"/>
                    <a:pt x="392" y="193"/>
                  </a:cubicBezTo>
                  <a:cubicBezTo>
                    <a:pt x="392" y="194"/>
                    <a:pt x="392" y="194"/>
                    <a:pt x="392" y="193"/>
                  </a:cubicBezTo>
                  <a:close/>
                  <a:moveTo>
                    <a:pt x="392" y="193"/>
                  </a:moveTo>
                  <a:cubicBezTo>
                    <a:pt x="392" y="193"/>
                    <a:pt x="392" y="193"/>
                    <a:pt x="392" y="193"/>
                  </a:cubicBezTo>
                  <a:moveTo>
                    <a:pt x="376" y="198"/>
                  </a:moveTo>
                  <a:cubicBezTo>
                    <a:pt x="376" y="199"/>
                    <a:pt x="376" y="199"/>
                    <a:pt x="376" y="199"/>
                  </a:cubicBezTo>
                  <a:cubicBezTo>
                    <a:pt x="380" y="203"/>
                    <a:pt x="377" y="191"/>
                    <a:pt x="376" y="198"/>
                  </a:cubicBezTo>
                  <a:close/>
                  <a:moveTo>
                    <a:pt x="352" y="37"/>
                  </a:moveTo>
                  <a:cubicBezTo>
                    <a:pt x="353" y="38"/>
                    <a:pt x="353" y="38"/>
                    <a:pt x="353" y="38"/>
                  </a:cubicBezTo>
                  <a:cubicBezTo>
                    <a:pt x="354" y="38"/>
                    <a:pt x="356" y="36"/>
                    <a:pt x="356" y="35"/>
                  </a:cubicBezTo>
                  <a:cubicBezTo>
                    <a:pt x="355" y="35"/>
                    <a:pt x="355" y="35"/>
                    <a:pt x="355" y="35"/>
                  </a:cubicBezTo>
                  <a:cubicBezTo>
                    <a:pt x="354" y="35"/>
                    <a:pt x="352" y="34"/>
                    <a:pt x="352" y="35"/>
                  </a:cubicBezTo>
                  <a:lnTo>
                    <a:pt x="352" y="37"/>
                  </a:lnTo>
                  <a:close/>
                  <a:moveTo>
                    <a:pt x="358" y="34"/>
                  </a:moveTo>
                  <a:cubicBezTo>
                    <a:pt x="357" y="34"/>
                    <a:pt x="357" y="34"/>
                    <a:pt x="357" y="34"/>
                  </a:cubicBezTo>
                  <a:cubicBezTo>
                    <a:pt x="357" y="35"/>
                    <a:pt x="355" y="38"/>
                    <a:pt x="355" y="39"/>
                  </a:cubicBezTo>
                  <a:cubicBezTo>
                    <a:pt x="355" y="39"/>
                    <a:pt x="356" y="39"/>
                    <a:pt x="356" y="39"/>
                  </a:cubicBezTo>
                  <a:cubicBezTo>
                    <a:pt x="355" y="39"/>
                    <a:pt x="359" y="42"/>
                    <a:pt x="359" y="42"/>
                  </a:cubicBezTo>
                  <a:cubicBezTo>
                    <a:pt x="360" y="43"/>
                    <a:pt x="363" y="45"/>
                    <a:pt x="364" y="43"/>
                  </a:cubicBezTo>
                  <a:cubicBezTo>
                    <a:pt x="364" y="42"/>
                    <a:pt x="364" y="37"/>
                    <a:pt x="364" y="36"/>
                  </a:cubicBezTo>
                  <a:cubicBezTo>
                    <a:pt x="362" y="34"/>
                    <a:pt x="362" y="34"/>
                    <a:pt x="362" y="34"/>
                  </a:cubicBezTo>
                  <a:cubicBezTo>
                    <a:pt x="361" y="35"/>
                    <a:pt x="361" y="37"/>
                    <a:pt x="360" y="37"/>
                  </a:cubicBezTo>
                  <a:cubicBezTo>
                    <a:pt x="360" y="36"/>
                    <a:pt x="360" y="37"/>
                    <a:pt x="360" y="36"/>
                  </a:cubicBezTo>
                  <a:cubicBezTo>
                    <a:pt x="361" y="36"/>
                    <a:pt x="361" y="36"/>
                    <a:pt x="361" y="36"/>
                  </a:cubicBezTo>
                  <a:cubicBezTo>
                    <a:pt x="361" y="34"/>
                    <a:pt x="361" y="34"/>
                    <a:pt x="361" y="34"/>
                  </a:cubicBezTo>
                  <a:cubicBezTo>
                    <a:pt x="360" y="33"/>
                    <a:pt x="358" y="34"/>
                    <a:pt x="358" y="34"/>
                  </a:cubicBezTo>
                  <a:close/>
                  <a:moveTo>
                    <a:pt x="358" y="34"/>
                  </a:moveTo>
                  <a:cubicBezTo>
                    <a:pt x="358" y="34"/>
                    <a:pt x="358" y="34"/>
                    <a:pt x="358" y="34"/>
                  </a:cubicBezTo>
                  <a:moveTo>
                    <a:pt x="363" y="49"/>
                  </a:moveTo>
                  <a:cubicBezTo>
                    <a:pt x="363" y="50"/>
                    <a:pt x="363" y="50"/>
                    <a:pt x="363" y="50"/>
                  </a:cubicBezTo>
                  <a:cubicBezTo>
                    <a:pt x="364" y="48"/>
                    <a:pt x="366" y="48"/>
                    <a:pt x="368" y="48"/>
                  </a:cubicBezTo>
                  <a:cubicBezTo>
                    <a:pt x="368" y="48"/>
                    <a:pt x="368" y="48"/>
                    <a:pt x="368" y="48"/>
                  </a:cubicBezTo>
                  <a:cubicBezTo>
                    <a:pt x="368" y="48"/>
                    <a:pt x="368" y="48"/>
                    <a:pt x="368" y="48"/>
                  </a:cubicBezTo>
                  <a:cubicBezTo>
                    <a:pt x="370" y="48"/>
                    <a:pt x="372" y="45"/>
                    <a:pt x="371" y="44"/>
                  </a:cubicBezTo>
                  <a:cubicBezTo>
                    <a:pt x="371" y="43"/>
                    <a:pt x="370" y="43"/>
                    <a:pt x="370" y="44"/>
                  </a:cubicBezTo>
                  <a:cubicBezTo>
                    <a:pt x="370" y="43"/>
                    <a:pt x="370" y="42"/>
                    <a:pt x="370" y="42"/>
                  </a:cubicBezTo>
                  <a:cubicBezTo>
                    <a:pt x="370" y="42"/>
                    <a:pt x="370" y="42"/>
                    <a:pt x="370" y="42"/>
                  </a:cubicBezTo>
                  <a:cubicBezTo>
                    <a:pt x="370" y="42"/>
                    <a:pt x="370" y="42"/>
                    <a:pt x="370" y="42"/>
                  </a:cubicBezTo>
                  <a:cubicBezTo>
                    <a:pt x="370" y="42"/>
                    <a:pt x="369" y="41"/>
                    <a:pt x="369" y="41"/>
                  </a:cubicBezTo>
                  <a:cubicBezTo>
                    <a:pt x="369" y="41"/>
                    <a:pt x="369" y="41"/>
                    <a:pt x="369" y="41"/>
                  </a:cubicBezTo>
                  <a:cubicBezTo>
                    <a:pt x="369" y="41"/>
                    <a:pt x="369" y="41"/>
                    <a:pt x="369" y="41"/>
                  </a:cubicBezTo>
                  <a:cubicBezTo>
                    <a:pt x="369" y="41"/>
                    <a:pt x="367" y="43"/>
                    <a:pt x="367" y="43"/>
                  </a:cubicBezTo>
                  <a:cubicBezTo>
                    <a:pt x="368" y="43"/>
                    <a:pt x="368" y="42"/>
                    <a:pt x="368" y="41"/>
                  </a:cubicBezTo>
                  <a:cubicBezTo>
                    <a:pt x="368" y="39"/>
                    <a:pt x="367" y="40"/>
                    <a:pt x="367" y="40"/>
                  </a:cubicBezTo>
                  <a:cubicBezTo>
                    <a:pt x="366" y="40"/>
                    <a:pt x="365" y="41"/>
                    <a:pt x="366" y="42"/>
                  </a:cubicBezTo>
                  <a:cubicBezTo>
                    <a:pt x="365" y="42"/>
                    <a:pt x="364" y="44"/>
                    <a:pt x="365" y="44"/>
                  </a:cubicBezTo>
                  <a:cubicBezTo>
                    <a:pt x="364" y="44"/>
                    <a:pt x="365" y="43"/>
                    <a:pt x="364" y="44"/>
                  </a:cubicBezTo>
                  <a:cubicBezTo>
                    <a:pt x="365" y="46"/>
                    <a:pt x="363" y="48"/>
                    <a:pt x="363" y="49"/>
                  </a:cubicBezTo>
                  <a:close/>
                  <a:moveTo>
                    <a:pt x="354" y="32"/>
                  </a:moveTo>
                  <a:cubicBezTo>
                    <a:pt x="355" y="33"/>
                    <a:pt x="355" y="32"/>
                    <a:pt x="354" y="32"/>
                  </a:cubicBezTo>
                  <a:cubicBezTo>
                    <a:pt x="355" y="33"/>
                    <a:pt x="355" y="33"/>
                    <a:pt x="355" y="33"/>
                  </a:cubicBezTo>
                  <a:cubicBezTo>
                    <a:pt x="354" y="32"/>
                    <a:pt x="353" y="33"/>
                    <a:pt x="354" y="33"/>
                  </a:cubicBezTo>
                  <a:cubicBezTo>
                    <a:pt x="355" y="35"/>
                    <a:pt x="355" y="35"/>
                    <a:pt x="355" y="35"/>
                  </a:cubicBezTo>
                  <a:cubicBezTo>
                    <a:pt x="356" y="34"/>
                    <a:pt x="359" y="33"/>
                    <a:pt x="360" y="33"/>
                  </a:cubicBezTo>
                  <a:cubicBezTo>
                    <a:pt x="360" y="32"/>
                    <a:pt x="361" y="29"/>
                    <a:pt x="361" y="29"/>
                  </a:cubicBezTo>
                  <a:cubicBezTo>
                    <a:pt x="361" y="28"/>
                    <a:pt x="359" y="25"/>
                    <a:pt x="358" y="24"/>
                  </a:cubicBezTo>
                  <a:cubicBezTo>
                    <a:pt x="358" y="24"/>
                    <a:pt x="358" y="24"/>
                    <a:pt x="357" y="24"/>
                  </a:cubicBezTo>
                  <a:cubicBezTo>
                    <a:pt x="357" y="25"/>
                    <a:pt x="357" y="25"/>
                    <a:pt x="357" y="25"/>
                  </a:cubicBezTo>
                  <a:cubicBezTo>
                    <a:pt x="356" y="25"/>
                    <a:pt x="355" y="27"/>
                    <a:pt x="354" y="29"/>
                  </a:cubicBezTo>
                  <a:cubicBezTo>
                    <a:pt x="354" y="29"/>
                    <a:pt x="355" y="29"/>
                    <a:pt x="355" y="28"/>
                  </a:cubicBezTo>
                  <a:cubicBezTo>
                    <a:pt x="355" y="29"/>
                    <a:pt x="354" y="31"/>
                    <a:pt x="353" y="32"/>
                  </a:cubicBezTo>
                  <a:cubicBezTo>
                    <a:pt x="354" y="32"/>
                    <a:pt x="354" y="32"/>
                    <a:pt x="354" y="32"/>
                  </a:cubicBezTo>
                  <a:cubicBezTo>
                    <a:pt x="354" y="32"/>
                    <a:pt x="353" y="32"/>
                    <a:pt x="353" y="32"/>
                  </a:cubicBezTo>
                  <a:lnTo>
                    <a:pt x="354" y="32"/>
                  </a:lnTo>
                  <a:close/>
                  <a:moveTo>
                    <a:pt x="421" y="64"/>
                  </a:moveTo>
                  <a:cubicBezTo>
                    <a:pt x="421" y="63"/>
                    <a:pt x="421" y="63"/>
                    <a:pt x="422" y="63"/>
                  </a:cubicBezTo>
                  <a:cubicBezTo>
                    <a:pt x="421" y="63"/>
                    <a:pt x="423" y="68"/>
                    <a:pt x="424" y="66"/>
                  </a:cubicBezTo>
                  <a:cubicBezTo>
                    <a:pt x="427" y="64"/>
                    <a:pt x="422" y="61"/>
                    <a:pt x="420" y="60"/>
                  </a:cubicBezTo>
                  <a:cubicBezTo>
                    <a:pt x="420" y="60"/>
                    <a:pt x="419" y="63"/>
                    <a:pt x="419" y="63"/>
                  </a:cubicBezTo>
                  <a:cubicBezTo>
                    <a:pt x="418" y="61"/>
                    <a:pt x="415" y="59"/>
                    <a:pt x="415" y="62"/>
                  </a:cubicBezTo>
                  <a:cubicBezTo>
                    <a:pt x="415" y="62"/>
                    <a:pt x="414" y="66"/>
                    <a:pt x="415" y="65"/>
                  </a:cubicBezTo>
                  <a:cubicBezTo>
                    <a:pt x="415" y="65"/>
                    <a:pt x="423" y="73"/>
                    <a:pt x="421" y="64"/>
                  </a:cubicBezTo>
                  <a:close/>
                  <a:moveTo>
                    <a:pt x="415" y="65"/>
                  </a:moveTo>
                  <a:cubicBezTo>
                    <a:pt x="415" y="65"/>
                    <a:pt x="415" y="65"/>
                    <a:pt x="415" y="65"/>
                  </a:cubicBezTo>
                  <a:moveTo>
                    <a:pt x="427" y="65"/>
                  </a:moveTo>
                  <a:cubicBezTo>
                    <a:pt x="427" y="65"/>
                    <a:pt x="427" y="65"/>
                    <a:pt x="427" y="65"/>
                  </a:cubicBezTo>
                  <a:moveTo>
                    <a:pt x="473" y="83"/>
                  </a:moveTo>
                  <a:cubicBezTo>
                    <a:pt x="473" y="82"/>
                    <a:pt x="470" y="85"/>
                    <a:pt x="471" y="86"/>
                  </a:cubicBezTo>
                  <a:cubicBezTo>
                    <a:pt x="471" y="86"/>
                    <a:pt x="480" y="85"/>
                    <a:pt x="473" y="83"/>
                  </a:cubicBezTo>
                  <a:close/>
                  <a:moveTo>
                    <a:pt x="308" y="62"/>
                  </a:moveTo>
                  <a:cubicBezTo>
                    <a:pt x="308" y="62"/>
                    <a:pt x="308" y="62"/>
                    <a:pt x="308" y="62"/>
                  </a:cubicBezTo>
                  <a:close/>
                  <a:moveTo>
                    <a:pt x="300" y="83"/>
                  </a:moveTo>
                  <a:cubicBezTo>
                    <a:pt x="300" y="83"/>
                    <a:pt x="300" y="83"/>
                    <a:pt x="300" y="83"/>
                  </a:cubicBezTo>
                  <a:moveTo>
                    <a:pt x="300" y="79"/>
                  </a:moveTo>
                  <a:cubicBezTo>
                    <a:pt x="300" y="78"/>
                    <a:pt x="300" y="78"/>
                    <a:pt x="300" y="78"/>
                  </a:cubicBezTo>
                  <a:cubicBezTo>
                    <a:pt x="300" y="79"/>
                    <a:pt x="297" y="82"/>
                    <a:pt x="298" y="83"/>
                  </a:cubicBezTo>
                  <a:cubicBezTo>
                    <a:pt x="300" y="83"/>
                    <a:pt x="300" y="83"/>
                    <a:pt x="300" y="83"/>
                  </a:cubicBezTo>
                  <a:cubicBezTo>
                    <a:pt x="300" y="83"/>
                    <a:pt x="301" y="85"/>
                    <a:pt x="302" y="84"/>
                  </a:cubicBezTo>
                  <a:cubicBezTo>
                    <a:pt x="301" y="86"/>
                    <a:pt x="301" y="86"/>
                    <a:pt x="301" y="86"/>
                  </a:cubicBezTo>
                  <a:cubicBezTo>
                    <a:pt x="301" y="86"/>
                    <a:pt x="304" y="88"/>
                    <a:pt x="305" y="87"/>
                  </a:cubicBezTo>
                  <a:cubicBezTo>
                    <a:pt x="305" y="86"/>
                    <a:pt x="305" y="86"/>
                    <a:pt x="305" y="86"/>
                  </a:cubicBezTo>
                  <a:cubicBezTo>
                    <a:pt x="306" y="87"/>
                    <a:pt x="306" y="87"/>
                    <a:pt x="306" y="87"/>
                  </a:cubicBezTo>
                  <a:cubicBezTo>
                    <a:pt x="305" y="87"/>
                    <a:pt x="303" y="81"/>
                    <a:pt x="303" y="80"/>
                  </a:cubicBezTo>
                  <a:cubicBezTo>
                    <a:pt x="303" y="78"/>
                    <a:pt x="305" y="77"/>
                    <a:pt x="304" y="75"/>
                  </a:cubicBezTo>
                  <a:cubicBezTo>
                    <a:pt x="305" y="74"/>
                    <a:pt x="304" y="76"/>
                    <a:pt x="305" y="75"/>
                  </a:cubicBezTo>
                  <a:cubicBezTo>
                    <a:pt x="306" y="75"/>
                    <a:pt x="306" y="74"/>
                    <a:pt x="305" y="74"/>
                  </a:cubicBezTo>
                  <a:cubicBezTo>
                    <a:pt x="306" y="74"/>
                    <a:pt x="307" y="70"/>
                    <a:pt x="308" y="69"/>
                  </a:cubicBezTo>
                  <a:cubicBezTo>
                    <a:pt x="308" y="69"/>
                    <a:pt x="309" y="70"/>
                    <a:pt x="309" y="68"/>
                  </a:cubicBezTo>
                  <a:cubicBezTo>
                    <a:pt x="309" y="69"/>
                    <a:pt x="309" y="69"/>
                    <a:pt x="309" y="68"/>
                  </a:cubicBezTo>
                  <a:cubicBezTo>
                    <a:pt x="310" y="68"/>
                    <a:pt x="310" y="67"/>
                    <a:pt x="310" y="66"/>
                  </a:cubicBezTo>
                  <a:cubicBezTo>
                    <a:pt x="311" y="66"/>
                    <a:pt x="311" y="67"/>
                    <a:pt x="311" y="66"/>
                  </a:cubicBezTo>
                  <a:cubicBezTo>
                    <a:pt x="311" y="65"/>
                    <a:pt x="312" y="65"/>
                    <a:pt x="312" y="65"/>
                  </a:cubicBezTo>
                  <a:cubicBezTo>
                    <a:pt x="313" y="65"/>
                    <a:pt x="315" y="63"/>
                    <a:pt x="316" y="62"/>
                  </a:cubicBezTo>
                  <a:cubicBezTo>
                    <a:pt x="320" y="61"/>
                    <a:pt x="321" y="60"/>
                    <a:pt x="321" y="56"/>
                  </a:cubicBezTo>
                  <a:cubicBezTo>
                    <a:pt x="319" y="55"/>
                    <a:pt x="317" y="58"/>
                    <a:pt x="316" y="59"/>
                  </a:cubicBezTo>
                  <a:cubicBezTo>
                    <a:pt x="315" y="60"/>
                    <a:pt x="314" y="60"/>
                    <a:pt x="313" y="60"/>
                  </a:cubicBezTo>
                  <a:cubicBezTo>
                    <a:pt x="313" y="60"/>
                    <a:pt x="312" y="60"/>
                    <a:pt x="312" y="60"/>
                  </a:cubicBezTo>
                  <a:cubicBezTo>
                    <a:pt x="311" y="60"/>
                    <a:pt x="312" y="61"/>
                    <a:pt x="311" y="61"/>
                  </a:cubicBezTo>
                  <a:cubicBezTo>
                    <a:pt x="310" y="61"/>
                    <a:pt x="310" y="61"/>
                    <a:pt x="310" y="61"/>
                  </a:cubicBezTo>
                  <a:cubicBezTo>
                    <a:pt x="311" y="61"/>
                    <a:pt x="309" y="62"/>
                    <a:pt x="308" y="62"/>
                  </a:cubicBezTo>
                  <a:cubicBezTo>
                    <a:pt x="308" y="62"/>
                    <a:pt x="308" y="62"/>
                    <a:pt x="308" y="62"/>
                  </a:cubicBezTo>
                  <a:cubicBezTo>
                    <a:pt x="307" y="62"/>
                    <a:pt x="306" y="66"/>
                    <a:pt x="305" y="66"/>
                  </a:cubicBezTo>
                  <a:cubicBezTo>
                    <a:pt x="304" y="66"/>
                    <a:pt x="304" y="66"/>
                    <a:pt x="304" y="66"/>
                  </a:cubicBezTo>
                  <a:cubicBezTo>
                    <a:pt x="304" y="66"/>
                    <a:pt x="304" y="67"/>
                    <a:pt x="304" y="67"/>
                  </a:cubicBezTo>
                  <a:cubicBezTo>
                    <a:pt x="304" y="67"/>
                    <a:pt x="305" y="67"/>
                    <a:pt x="305" y="67"/>
                  </a:cubicBezTo>
                  <a:cubicBezTo>
                    <a:pt x="303" y="67"/>
                    <a:pt x="305" y="68"/>
                    <a:pt x="306" y="68"/>
                  </a:cubicBezTo>
                  <a:cubicBezTo>
                    <a:pt x="304" y="68"/>
                    <a:pt x="305" y="71"/>
                    <a:pt x="303" y="70"/>
                  </a:cubicBezTo>
                  <a:cubicBezTo>
                    <a:pt x="305" y="72"/>
                    <a:pt x="305" y="72"/>
                    <a:pt x="305" y="72"/>
                  </a:cubicBezTo>
                  <a:cubicBezTo>
                    <a:pt x="304" y="72"/>
                    <a:pt x="304" y="71"/>
                    <a:pt x="303" y="71"/>
                  </a:cubicBezTo>
                  <a:cubicBezTo>
                    <a:pt x="302" y="71"/>
                    <a:pt x="303" y="72"/>
                    <a:pt x="302" y="72"/>
                  </a:cubicBezTo>
                  <a:cubicBezTo>
                    <a:pt x="301" y="73"/>
                    <a:pt x="301" y="73"/>
                    <a:pt x="301" y="73"/>
                  </a:cubicBezTo>
                  <a:cubicBezTo>
                    <a:pt x="301" y="73"/>
                    <a:pt x="303" y="73"/>
                    <a:pt x="303" y="74"/>
                  </a:cubicBezTo>
                  <a:cubicBezTo>
                    <a:pt x="302" y="73"/>
                    <a:pt x="300" y="79"/>
                    <a:pt x="300" y="79"/>
                  </a:cubicBezTo>
                  <a:close/>
                  <a:moveTo>
                    <a:pt x="294" y="31"/>
                  </a:moveTo>
                  <a:cubicBezTo>
                    <a:pt x="293" y="30"/>
                    <a:pt x="294" y="30"/>
                    <a:pt x="294" y="31"/>
                  </a:cubicBezTo>
                  <a:cubicBezTo>
                    <a:pt x="293" y="30"/>
                    <a:pt x="292" y="32"/>
                    <a:pt x="292" y="33"/>
                  </a:cubicBezTo>
                  <a:cubicBezTo>
                    <a:pt x="293" y="33"/>
                    <a:pt x="293" y="33"/>
                    <a:pt x="293" y="33"/>
                  </a:cubicBezTo>
                  <a:cubicBezTo>
                    <a:pt x="291" y="34"/>
                    <a:pt x="293" y="34"/>
                    <a:pt x="294" y="34"/>
                  </a:cubicBezTo>
                  <a:cubicBezTo>
                    <a:pt x="294" y="33"/>
                    <a:pt x="294" y="33"/>
                    <a:pt x="294" y="32"/>
                  </a:cubicBezTo>
                  <a:cubicBezTo>
                    <a:pt x="295" y="32"/>
                    <a:pt x="298" y="30"/>
                    <a:pt x="298" y="29"/>
                  </a:cubicBezTo>
                  <a:cubicBezTo>
                    <a:pt x="298" y="29"/>
                    <a:pt x="297" y="28"/>
                    <a:pt x="297" y="28"/>
                  </a:cubicBezTo>
                  <a:cubicBezTo>
                    <a:pt x="297" y="28"/>
                    <a:pt x="297" y="27"/>
                    <a:pt x="297" y="27"/>
                  </a:cubicBezTo>
                  <a:cubicBezTo>
                    <a:pt x="297" y="27"/>
                    <a:pt x="295" y="28"/>
                    <a:pt x="296" y="27"/>
                  </a:cubicBezTo>
                  <a:cubicBezTo>
                    <a:pt x="295" y="27"/>
                    <a:pt x="294" y="31"/>
                    <a:pt x="294" y="31"/>
                  </a:cubicBezTo>
                  <a:close/>
                  <a:moveTo>
                    <a:pt x="337" y="211"/>
                  </a:moveTo>
                  <a:cubicBezTo>
                    <a:pt x="337" y="211"/>
                    <a:pt x="337" y="211"/>
                    <a:pt x="337" y="211"/>
                  </a:cubicBezTo>
                  <a:cubicBezTo>
                    <a:pt x="337" y="212"/>
                    <a:pt x="338" y="219"/>
                    <a:pt x="339" y="215"/>
                  </a:cubicBezTo>
                  <a:cubicBezTo>
                    <a:pt x="340" y="214"/>
                    <a:pt x="337" y="212"/>
                    <a:pt x="337" y="211"/>
                  </a:cubicBezTo>
                  <a:close/>
                  <a:moveTo>
                    <a:pt x="337" y="211"/>
                  </a:moveTo>
                  <a:cubicBezTo>
                    <a:pt x="337" y="211"/>
                    <a:pt x="337" y="211"/>
                    <a:pt x="337" y="211"/>
                  </a:cubicBezTo>
                  <a:close/>
                  <a:moveTo>
                    <a:pt x="290" y="30"/>
                  </a:moveTo>
                  <a:cubicBezTo>
                    <a:pt x="292" y="30"/>
                    <a:pt x="292" y="29"/>
                    <a:pt x="293" y="28"/>
                  </a:cubicBezTo>
                  <a:cubicBezTo>
                    <a:pt x="293" y="29"/>
                    <a:pt x="293" y="29"/>
                    <a:pt x="293" y="29"/>
                  </a:cubicBezTo>
                  <a:cubicBezTo>
                    <a:pt x="292" y="29"/>
                    <a:pt x="296" y="29"/>
                    <a:pt x="294" y="28"/>
                  </a:cubicBezTo>
                  <a:cubicBezTo>
                    <a:pt x="293" y="28"/>
                    <a:pt x="293" y="28"/>
                    <a:pt x="292" y="28"/>
                  </a:cubicBezTo>
                  <a:cubicBezTo>
                    <a:pt x="289" y="30"/>
                    <a:pt x="289" y="30"/>
                    <a:pt x="289" y="30"/>
                  </a:cubicBezTo>
                  <a:cubicBezTo>
                    <a:pt x="289" y="30"/>
                    <a:pt x="290" y="30"/>
                    <a:pt x="290" y="30"/>
                  </a:cubicBezTo>
                  <a:close/>
                  <a:moveTo>
                    <a:pt x="310" y="27"/>
                  </a:moveTo>
                  <a:cubicBezTo>
                    <a:pt x="311" y="27"/>
                    <a:pt x="311" y="27"/>
                    <a:pt x="311" y="27"/>
                  </a:cubicBezTo>
                  <a:cubicBezTo>
                    <a:pt x="311" y="27"/>
                    <a:pt x="311" y="27"/>
                    <a:pt x="311" y="27"/>
                  </a:cubicBezTo>
                  <a:cubicBezTo>
                    <a:pt x="311" y="27"/>
                    <a:pt x="311" y="27"/>
                    <a:pt x="312" y="26"/>
                  </a:cubicBezTo>
                  <a:cubicBezTo>
                    <a:pt x="312" y="25"/>
                    <a:pt x="309" y="25"/>
                    <a:pt x="309" y="27"/>
                  </a:cubicBezTo>
                  <a:lnTo>
                    <a:pt x="310" y="27"/>
                  </a:lnTo>
                  <a:close/>
                  <a:moveTo>
                    <a:pt x="312" y="29"/>
                  </a:moveTo>
                  <a:cubicBezTo>
                    <a:pt x="312" y="30"/>
                    <a:pt x="310" y="33"/>
                    <a:pt x="312" y="29"/>
                  </a:cubicBezTo>
                  <a:cubicBezTo>
                    <a:pt x="312" y="28"/>
                    <a:pt x="312" y="28"/>
                    <a:pt x="312" y="28"/>
                  </a:cubicBezTo>
                  <a:cubicBezTo>
                    <a:pt x="309" y="28"/>
                    <a:pt x="309" y="28"/>
                    <a:pt x="309" y="28"/>
                  </a:cubicBezTo>
                  <a:cubicBezTo>
                    <a:pt x="308" y="30"/>
                    <a:pt x="310" y="33"/>
                    <a:pt x="312" y="29"/>
                  </a:cubicBezTo>
                  <a:close/>
                  <a:moveTo>
                    <a:pt x="315" y="20"/>
                  </a:moveTo>
                  <a:cubicBezTo>
                    <a:pt x="314" y="19"/>
                    <a:pt x="312" y="20"/>
                    <a:pt x="313" y="21"/>
                  </a:cubicBezTo>
                  <a:cubicBezTo>
                    <a:pt x="313" y="21"/>
                    <a:pt x="314" y="21"/>
                    <a:pt x="314" y="21"/>
                  </a:cubicBezTo>
                  <a:lnTo>
                    <a:pt x="315" y="20"/>
                  </a:lnTo>
                  <a:close/>
                  <a:moveTo>
                    <a:pt x="315" y="29"/>
                  </a:moveTo>
                  <a:cubicBezTo>
                    <a:pt x="315" y="29"/>
                    <a:pt x="315" y="29"/>
                    <a:pt x="315" y="29"/>
                  </a:cubicBezTo>
                  <a:moveTo>
                    <a:pt x="315" y="29"/>
                  </a:moveTo>
                  <a:cubicBezTo>
                    <a:pt x="315" y="29"/>
                    <a:pt x="315" y="29"/>
                    <a:pt x="315" y="29"/>
                  </a:cubicBezTo>
                  <a:cubicBezTo>
                    <a:pt x="316" y="28"/>
                    <a:pt x="316" y="27"/>
                    <a:pt x="317" y="26"/>
                  </a:cubicBezTo>
                  <a:cubicBezTo>
                    <a:pt x="317" y="26"/>
                    <a:pt x="317" y="26"/>
                    <a:pt x="317" y="26"/>
                  </a:cubicBezTo>
                  <a:cubicBezTo>
                    <a:pt x="316" y="25"/>
                    <a:pt x="315" y="24"/>
                    <a:pt x="315" y="26"/>
                  </a:cubicBezTo>
                  <a:cubicBezTo>
                    <a:pt x="315" y="25"/>
                    <a:pt x="312" y="33"/>
                    <a:pt x="315" y="29"/>
                  </a:cubicBezTo>
                  <a:close/>
                  <a:moveTo>
                    <a:pt x="305" y="29"/>
                  </a:moveTo>
                  <a:cubicBezTo>
                    <a:pt x="305" y="29"/>
                    <a:pt x="305" y="29"/>
                    <a:pt x="305" y="29"/>
                  </a:cubicBezTo>
                  <a:close/>
                  <a:moveTo>
                    <a:pt x="305" y="29"/>
                  </a:moveTo>
                  <a:cubicBezTo>
                    <a:pt x="305" y="29"/>
                    <a:pt x="305" y="29"/>
                    <a:pt x="305" y="29"/>
                  </a:cubicBezTo>
                  <a:cubicBezTo>
                    <a:pt x="305" y="29"/>
                    <a:pt x="303" y="28"/>
                    <a:pt x="303" y="29"/>
                  </a:cubicBezTo>
                  <a:cubicBezTo>
                    <a:pt x="303" y="30"/>
                    <a:pt x="305" y="30"/>
                    <a:pt x="305" y="30"/>
                  </a:cubicBezTo>
                  <a:cubicBezTo>
                    <a:pt x="306" y="29"/>
                    <a:pt x="307" y="28"/>
                    <a:pt x="307" y="27"/>
                  </a:cubicBezTo>
                  <a:cubicBezTo>
                    <a:pt x="306" y="26"/>
                    <a:pt x="305" y="26"/>
                    <a:pt x="304" y="26"/>
                  </a:cubicBezTo>
                  <a:cubicBezTo>
                    <a:pt x="306" y="28"/>
                    <a:pt x="306" y="28"/>
                    <a:pt x="306" y="28"/>
                  </a:cubicBezTo>
                  <a:cubicBezTo>
                    <a:pt x="305" y="28"/>
                    <a:pt x="303" y="25"/>
                    <a:pt x="302" y="26"/>
                  </a:cubicBezTo>
                  <a:cubicBezTo>
                    <a:pt x="302" y="27"/>
                    <a:pt x="304" y="28"/>
                    <a:pt x="305" y="29"/>
                  </a:cubicBezTo>
                  <a:close/>
                  <a:moveTo>
                    <a:pt x="306" y="26"/>
                  </a:moveTo>
                  <a:cubicBezTo>
                    <a:pt x="306" y="26"/>
                    <a:pt x="306" y="26"/>
                    <a:pt x="306" y="26"/>
                  </a:cubicBezTo>
                  <a:cubicBezTo>
                    <a:pt x="307" y="25"/>
                    <a:pt x="307" y="25"/>
                    <a:pt x="307" y="25"/>
                  </a:cubicBezTo>
                  <a:cubicBezTo>
                    <a:pt x="307" y="24"/>
                    <a:pt x="304" y="25"/>
                    <a:pt x="306" y="26"/>
                  </a:cubicBezTo>
                  <a:cubicBezTo>
                    <a:pt x="305" y="25"/>
                    <a:pt x="305" y="25"/>
                    <a:pt x="306" y="26"/>
                  </a:cubicBezTo>
                  <a:close/>
                  <a:moveTo>
                    <a:pt x="305" y="34"/>
                  </a:moveTo>
                  <a:cubicBezTo>
                    <a:pt x="306" y="33"/>
                    <a:pt x="306" y="33"/>
                    <a:pt x="306" y="32"/>
                  </a:cubicBezTo>
                  <a:cubicBezTo>
                    <a:pt x="304" y="32"/>
                    <a:pt x="303" y="33"/>
                    <a:pt x="304" y="34"/>
                  </a:cubicBezTo>
                  <a:lnTo>
                    <a:pt x="305" y="34"/>
                  </a:lnTo>
                  <a:close/>
                  <a:moveTo>
                    <a:pt x="304" y="34"/>
                  </a:moveTo>
                  <a:cubicBezTo>
                    <a:pt x="304" y="34"/>
                    <a:pt x="304" y="34"/>
                    <a:pt x="304" y="34"/>
                  </a:cubicBezTo>
                  <a:moveTo>
                    <a:pt x="307" y="24"/>
                  </a:moveTo>
                  <a:cubicBezTo>
                    <a:pt x="305" y="23"/>
                    <a:pt x="305" y="23"/>
                    <a:pt x="303" y="24"/>
                  </a:cubicBezTo>
                  <a:cubicBezTo>
                    <a:pt x="304" y="25"/>
                    <a:pt x="305" y="25"/>
                    <a:pt x="307" y="24"/>
                  </a:cubicBezTo>
                  <a:close/>
                  <a:moveTo>
                    <a:pt x="308" y="23"/>
                  </a:moveTo>
                  <a:cubicBezTo>
                    <a:pt x="308" y="23"/>
                    <a:pt x="308" y="23"/>
                    <a:pt x="308" y="23"/>
                  </a:cubicBezTo>
                  <a:cubicBezTo>
                    <a:pt x="308" y="23"/>
                    <a:pt x="308" y="23"/>
                    <a:pt x="308" y="23"/>
                  </a:cubicBezTo>
                  <a:cubicBezTo>
                    <a:pt x="307" y="24"/>
                    <a:pt x="309" y="24"/>
                    <a:pt x="308" y="23"/>
                  </a:cubicBezTo>
                  <a:close/>
                  <a:moveTo>
                    <a:pt x="308" y="23"/>
                  </a:moveTo>
                  <a:cubicBezTo>
                    <a:pt x="308" y="23"/>
                    <a:pt x="308" y="23"/>
                    <a:pt x="308" y="23"/>
                  </a:cubicBezTo>
                  <a:moveTo>
                    <a:pt x="307" y="20"/>
                  </a:moveTo>
                  <a:cubicBezTo>
                    <a:pt x="307" y="20"/>
                    <a:pt x="307" y="20"/>
                    <a:pt x="307" y="20"/>
                  </a:cubicBezTo>
                  <a:moveTo>
                    <a:pt x="307" y="20"/>
                  </a:moveTo>
                  <a:cubicBezTo>
                    <a:pt x="308" y="20"/>
                    <a:pt x="308" y="20"/>
                    <a:pt x="308" y="20"/>
                  </a:cubicBezTo>
                  <a:cubicBezTo>
                    <a:pt x="308" y="19"/>
                    <a:pt x="308" y="19"/>
                    <a:pt x="308" y="19"/>
                  </a:cubicBezTo>
                  <a:cubicBezTo>
                    <a:pt x="306" y="17"/>
                    <a:pt x="307" y="21"/>
                    <a:pt x="307" y="20"/>
                  </a:cubicBezTo>
                  <a:close/>
                  <a:moveTo>
                    <a:pt x="306" y="23"/>
                  </a:moveTo>
                  <a:cubicBezTo>
                    <a:pt x="307" y="23"/>
                    <a:pt x="307" y="23"/>
                    <a:pt x="307" y="23"/>
                  </a:cubicBezTo>
                  <a:cubicBezTo>
                    <a:pt x="307" y="22"/>
                    <a:pt x="307" y="22"/>
                    <a:pt x="307" y="22"/>
                  </a:cubicBezTo>
                  <a:cubicBezTo>
                    <a:pt x="307" y="22"/>
                    <a:pt x="306" y="22"/>
                    <a:pt x="306" y="21"/>
                  </a:cubicBezTo>
                  <a:cubicBezTo>
                    <a:pt x="306" y="21"/>
                    <a:pt x="305" y="22"/>
                    <a:pt x="305" y="22"/>
                  </a:cubicBezTo>
                  <a:cubicBezTo>
                    <a:pt x="305" y="22"/>
                    <a:pt x="307" y="23"/>
                    <a:pt x="306" y="23"/>
                  </a:cubicBezTo>
                  <a:close/>
                  <a:moveTo>
                    <a:pt x="393" y="208"/>
                  </a:moveTo>
                  <a:cubicBezTo>
                    <a:pt x="393" y="206"/>
                    <a:pt x="393" y="206"/>
                    <a:pt x="393" y="206"/>
                  </a:cubicBezTo>
                  <a:cubicBezTo>
                    <a:pt x="392" y="206"/>
                    <a:pt x="392" y="206"/>
                    <a:pt x="391" y="206"/>
                  </a:cubicBezTo>
                  <a:cubicBezTo>
                    <a:pt x="391" y="206"/>
                    <a:pt x="392" y="207"/>
                    <a:pt x="392" y="207"/>
                  </a:cubicBezTo>
                  <a:lnTo>
                    <a:pt x="393" y="208"/>
                  </a:lnTo>
                  <a:close/>
                  <a:moveTo>
                    <a:pt x="408" y="176"/>
                  </a:moveTo>
                  <a:cubicBezTo>
                    <a:pt x="408" y="177"/>
                    <a:pt x="408" y="177"/>
                    <a:pt x="408" y="177"/>
                  </a:cubicBezTo>
                  <a:cubicBezTo>
                    <a:pt x="409" y="177"/>
                    <a:pt x="409" y="177"/>
                    <a:pt x="409" y="177"/>
                  </a:cubicBezTo>
                  <a:cubicBezTo>
                    <a:pt x="409" y="177"/>
                    <a:pt x="409" y="177"/>
                    <a:pt x="410" y="176"/>
                  </a:cubicBezTo>
                  <a:cubicBezTo>
                    <a:pt x="410" y="176"/>
                    <a:pt x="410" y="176"/>
                    <a:pt x="410" y="177"/>
                  </a:cubicBezTo>
                  <a:cubicBezTo>
                    <a:pt x="411" y="176"/>
                    <a:pt x="411" y="176"/>
                    <a:pt x="411" y="176"/>
                  </a:cubicBezTo>
                  <a:cubicBezTo>
                    <a:pt x="411" y="175"/>
                    <a:pt x="411" y="175"/>
                    <a:pt x="411" y="175"/>
                  </a:cubicBezTo>
                  <a:cubicBezTo>
                    <a:pt x="410" y="175"/>
                    <a:pt x="410" y="175"/>
                    <a:pt x="410" y="175"/>
                  </a:cubicBezTo>
                  <a:cubicBezTo>
                    <a:pt x="410" y="175"/>
                    <a:pt x="410" y="175"/>
                    <a:pt x="410" y="175"/>
                  </a:cubicBezTo>
                  <a:cubicBezTo>
                    <a:pt x="410" y="175"/>
                    <a:pt x="410" y="175"/>
                    <a:pt x="410" y="175"/>
                  </a:cubicBezTo>
                  <a:cubicBezTo>
                    <a:pt x="409" y="175"/>
                    <a:pt x="409" y="175"/>
                    <a:pt x="409" y="175"/>
                  </a:cubicBezTo>
                  <a:cubicBezTo>
                    <a:pt x="409" y="175"/>
                    <a:pt x="409" y="175"/>
                    <a:pt x="409" y="175"/>
                  </a:cubicBezTo>
                  <a:cubicBezTo>
                    <a:pt x="409" y="175"/>
                    <a:pt x="407" y="176"/>
                    <a:pt x="408" y="176"/>
                  </a:cubicBezTo>
                  <a:close/>
                  <a:moveTo>
                    <a:pt x="404" y="178"/>
                  </a:moveTo>
                  <a:cubicBezTo>
                    <a:pt x="405" y="177"/>
                    <a:pt x="405" y="177"/>
                    <a:pt x="405" y="177"/>
                  </a:cubicBezTo>
                  <a:cubicBezTo>
                    <a:pt x="405" y="177"/>
                    <a:pt x="405" y="177"/>
                    <a:pt x="405" y="177"/>
                  </a:cubicBezTo>
                  <a:cubicBezTo>
                    <a:pt x="405" y="177"/>
                    <a:pt x="405" y="177"/>
                    <a:pt x="405" y="177"/>
                  </a:cubicBezTo>
                  <a:cubicBezTo>
                    <a:pt x="406" y="177"/>
                    <a:pt x="405" y="179"/>
                    <a:pt x="405" y="179"/>
                  </a:cubicBezTo>
                  <a:cubicBezTo>
                    <a:pt x="405" y="180"/>
                    <a:pt x="405" y="179"/>
                    <a:pt x="405" y="179"/>
                  </a:cubicBezTo>
                  <a:cubicBezTo>
                    <a:pt x="406" y="179"/>
                    <a:pt x="406" y="179"/>
                    <a:pt x="406" y="179"/>
                  </a:cubicBezTo>
                  <a:cubicBezTo>
                    <a:pt x="406" y="179"/>
                    <a:pt x="405" y="181"/>
                    <a:pt x="406" y="180"/>
                  </a:cubicBezTo>
                  <a:cubicBezTo>
                    <a:pt x="406" y="180"/>
                    <a:pt x="406" y="179"/>
                    <a:pt x="407" y="180"/>
                  </a:cubicBezTo>
                  <a:cubicBezTo>
                    <a:pt x="406" y="179"/>
                    <a:pt x="407" y="177"/>
                    <a:pt x="408" y="177"/>
                  </a:cubicBezTo>
                  <a:cubicBezTo>
                    <a:pt x="407" y="177"/>
                    <a:pt x="407" y="177"/>
                    <a:pt x="407" y="177"/>
                  </a:cubicBezTo>
                  <a:cubicBezTo>
                    <a:pt x="406" y="176"/>
                    <a:pt x="406" y="176"/>
                    <a:pt x="406" y="176"/>
                  </a:cubicBezTo>
                  <a:cubicBezTo>
                    <a:pt x="406" y="176"/>
                    <a:pt x="408" y="175"/>
                    <a:pt x="408" y="176"/>
                  </a:cubicBezTo>
                  <a:cubicBezTo>
                    <a:pt x="408" y="175"/>
                    <a:pt x="408" y="175"/>
                    <a:pt x="408" y="175"/>
                  </a:cubicBezTo>
                  <a:cubicBezTo>
                    <a:pt x="408" y="175"/>
                    <a:pt x="408" y="175"/>
                    <a:pt x="408" y="175"/>
                  </a:cubicBezTo>
                  <a:cubicBezTo>
                    <a:pt x="408" y="175"/>
                    <a:pt x="412" y="174"/>
                    <a:pt x="412" y="174"/>
                  </a:cubicBezTo>
                  <a:cubicBezTo>
                    <a:pt x="412" y="174"/>
                    <a:pt x="411" y="175"/>
                    <a:pt x="412" y="175"/>
                  </a:cubicBezTo>
                  <a:cubicBezTo>
                    <a:pt x="412" y="176"/>
                    <a:pt x="412" y="176"/>
                    <a:pt x="413" y="176"/>
                  </a:cubicBezTo>
                  <a:cubicBezTo>
                    <a:pt x="414" y="175"/>
                    <a:pt x="414" y="175"/>
                    <a:pt x="414" y="175"/>
                  </a:cubicBezTo>
                  <a:cubicBezTo>
                    <a:pt x="414" y="174"/>
                    <a:pt x="413" y="174"/>
                    <a:pt x="414" y="174"/>
                  </a:cubicBezTo>
                  <a:cubicBezTo>
                    <a:pt x="414" y="174"/>
                    <a:pt x="414" y="174"/>
                    <a:pt x="414" y="174"/>
                  </a:cubicBezTo>
                  <a:cubicBezTo>
                    <a:pt x="414" y="174"/>
                    <a:pt x="414" y="174"/>
                    <a:pt x="414" y="174"/>
                  </a:cubicBezTo>
                  <a:cubicBezTo>
                    <a:pt x="415" y="174"/>
                    <a:pt x="415" y="174"/>
                    <a:pt x="415" y="174"/>
                  </a:cubicBezTo>
                  <a:cubicBezTo>
                    <a:pt x="414" y="174"/>
                    <a:pt x="414" y="174"/>
                    <a:pt x="414" y="174"/>
                  </a:cubicBezTo>
                  <a:cubicBezTo>
                    <a:pt x="415" y="174"/>
                    <a:pt x="415" y="174"/>
                    <a:pt x="416" y="174"/>
                  </a:cubicBezTo>
                  <a:cubicBezTo>
                    <a:pt x="417" y="173"/>
                    <a:pt x="417" y="173"/>
                    <a:pt x="417" y="173"/>
                  </a:cubicBezTo>
                  <a:cubicBezTo>
                    <a:pt x="417" y="174"/>
                    <a:pt x="417" y="174"/>
                    <a:pt x="417" y="174"/>
                  </a:cubicBezTo>
                  <a:cubicBezTo>
                    <a:pt x="417" y="174"/>
                    <a:pt x="417" y="174"/>
                    <a:pt x="417" y="173"/>
                  </a:cubicBezTo>
                  <a:cubicBezTo>
                    <a:pt x="418" y="173"/>
                    <a:pt x="418" y="173"/>
                    <a:pt x="418" y="173"/>
                  </a:cubicBezTo>
                  <a:cubicBezTo>
                    <a:pt x="418" y="173"/>
                    <a:pt x="418" y="173"/>
                    <a:pt x="418" y="173"/>
                  </a:cubicBezTo>
                  <a:cubicBezTo>
                    <a:pt x="418" y="173"/>
                    <a:pt x="418" y="173"/>
                    <a:pt x="418" y="174"/>
                  </a:cubicBezTo>
                  <a:cubicBezTo>
                    <a:pt x="418" y="174"/>
                    <a:pt x="419" y="172"/>
                    <a:pt x="419" y="172"/>
                  </a:cubicBezTo>
                  <a:cubicBezTo>
                    <a:pt x="419" y="171"/>
                    <a:pt x="420" y="170"/>
                    <a:pt x="420" y="168"/>
                  </a:cubicBezTo>
                  <a:cubicBezTo>
                    <a:pt x="421" y="168"/>
                    <a:pt x="421" y="168"/>
                    <a:pt x="421" y="168"/>
                  </a:cubicBezTo>
                  <a:cubicBezTo>
                    <a:pt x="420" y="168"/>
                    <a:pt x="422" y="164"/>
                    <a:pt x="420" y="164"/>
                  </a:cubicBezTo>
                  <a:cubicBezTo>
                    <a:pt x="420" y="164"/>
                    <a:pt x="420" y="163"/>
                    <a:pt x="420" y="162"/>
                  </a:cubicBezTo>
                  <a:cubicBezTo>
                    <a:pt x="419" y="164"/>
                    <a:pt x="419" y="164"/>
                    <a:pt x="419" y="164"/>
                  </a:cubicBezTo>
                  <a:cubicBezTo>
                    <a:pt x="418" y="163"/>
                    <a:pt x="419" y="163"/>
                    <a:pt x="419" y="163"/>
                  </a:cubicBezTo>
                  <a:cubicBezTo>
                    <a:pt x="419" y="163"/>
                    <a:pt x="419" y="163"/>
                    <a:pt x="419" y="163"/>
                  </a:cubicBezTo>
                  <a:cubicBezTo>
                    <a:pt x="418" y="165"/>
                    <a:pt x="418" y="167"/>
                    <a:pt x="417" y="168"/>
                  </a:cubicBezTo>
                  <a:cubicBezTo>
                    <a:pt x="417" y="168"/>
                    <a:pt x="415" y="172"/>
                    <a:pt x="414" y="170"/>
                  </a:cubicBezTo>
                  <a:cubicBezTo>
                    <a:pt x="414" y="170"/>
                    <a:pt x="414" y="170"/>
                    <a:pt x="414" y="170"/>
                  </a:cubicBezTo>
                  <a:cubicBezTo>
                    <a:pt x="414" y="169"/>
                    <a:pt x="413" y="172"/>
                    <a:pt x="413" y="173"/>
                  </a:cubicBezTo>
                  <a:cubicBezTo>
                    <a:pt x="412" y="173"/>
                    <a:pt x="411" y="172"/>
                    <a:pt x="410" y="173"/>
                  </a:cubicBezTo>
                  <a:cubicBezTo>
                    <a:pt x="409" y="173"/>
                    <a:pt x="408" y="174"/>
                    <a:pt x="406" y="175"/>
                  </a:cubicBezTo>
                  <a:cubicBezTo>
                    <a:pt x="406" y="175"/>
                    <a:pt x="406" y="175"/>
                    <a:pt x="406" y="175"/>
                  </a:cubicBezTo>
                  <a:cubicBezTo>
                    <a:pt x="405" y="176"/>
                    <a:pt x="405" y="176"/>
                    <a:pt x="405" y="176"/>
                  </a:cubicBezTo>
                  <a:cubicBezTo>
                    <a:pt x="404" y="177"/>
                    <a:pt x="404" y="176"/>
                    <a:pt x="404" y="178"/>
                  </a:cubicBezTo>
                  <a:close/>
                  <a:moveTo>
                    <a:pt x="423" y="154"/>
                  </a:moveTo>
                  <a:cubicBezTo>
                    <a:pt x="423" y="147"/>
                    <a:pt x="423" y="147"/>
                    <a:pt x="423" y="147"/>
                  </a:cubicBezTo>
                  <a:cubicBezTo>
                    <a:pt x="424" y="148"/>
                    <a:pt x="424" y="148"/>
                    <a:pt x="424" y="148"/>
                  </a:cubicBezTo>
                  <a:cubicBezTo>
                    <a:pt x="424" y="146"/>
                    <a:pt x="423" y="144"/>
                    <a:pt x="423" y="141"/>
                  </a:cubicBezTo>
                  <a:cubicBezTo>
                    <a:pt x="422" y="140"/>
                    <a:pt x="423" y="137"/>
                    <a:pt x="422" y="136"/>
                  </a:cubicBezTo>
                  <a:cubicBezTo>
                    <a:pt x="421" y="136"/>
                    <a:pt x="421" y="136"/>
                    <a:pt x="421" y="136"/>
                  </a:cubicBezTo>
                  <a:cubicBezTo>
                    <a:pt x="421" y="137"/>
                    <a:pt x="422" y="138"/>
                    <a:pt x="422" y="138"/>
                  </a:cubicBezTo>
                  <a:cubicBezTo>
                    <a:pt x="421" y="139"/>
                    <a:pt x="421" y="138"/>
                    <a:pt x="421" y="140"/>
                  </a:cubicBezTo>
                  <a:cubicBezTo>
                    <a:pt x="420" y="146"/>
                    <a:pt x="423" y="153"/>
                    <a:pt x="423" y="154"/>
                  </a:cubicBezTo>
                  <a:close/>
                  <a:moveTo>
                    <a:pt x="421" y="140"/>
                  </a:moveTo>
                  <a:cubicBezTo>
                    <a:pt x="421" y="140"/>
                    <a:pt x="421" y="140"/>
                    <a:pt x="421" y="140"/>
                  </a:cubicBezTo>
                  <a:moveTo>
                    <a:pt x="426" y="159"/>
                  </a:moveTo>
                  <a:cubicBezTo>
                    <a:pt x="426" y="159"/>
                    <a:pt x="426" y="159"/>
                    <a:pt x="426" y="159"/>
                  </a:cubicBezTo>
                  <a:cubicBezTo>
                    <a:pt x="426" y="159"/>
                    <a:pt x="426" y="159"/>
                    <a:pt x="426" y="159"/>
                  </a:cubicBezTo>
                  <a:close/>
                  <a:moveTo>
                    <a:pt x="419" y="161"/>
                  </a:moveTo>
                  <a:cubicBezTo>
                    <a:pt x="419" y="160"/>
                    <a:pt x="419" y="160"/>
                    <a:pt x="419" y="160"/>
                  </a:cubicBezTo>
                  <a:cubicBezTo>
                    <a:pt x="420" y="161"/>
                    <a:pt x="420" y="161"/>
                    <a:pt x="420" y="161"/>
                  </a:cubicBezTo>
                  <a:cubicBezTo>
                    <a:pt x="420" y="160"/>
                    <a:pt x="420" y="160"/>
                    <a:pt x="420" y="160"/>
                  </a:cubicBezTo>
                  <a:cubicBezTo>
                    <a:pt x="421" y="161"/>
                    <a:pt x="422" y="161"/>
                    <a:pt x="423" y="162"/>
                  </a:cubicBezTo>
                  <a:cubicBezTo>
                    <a:pt x="423" y="161"/>
                    <a:pt x="425" y="159"/>
                    <a:pt x="426" y="159"/>
                  </a:cubicBezTo>
                  <a:cubicBezTo>
                    <a:pt x="426" y="159"/>
                    <a:pt x="425" y="157"/>
                    <a:pt x="425" y="157"/>
                  </a:cubicBezTo>
                  <a:cubicBezTo>
                    <a:pt x="425" y="158"/>
                    <a:pt x="425" y="158"/>
                    <a:pt x="424" y="158"/>
                  </a:cubicBezTo>
                  <a:cubicBezTo>
                    <a:pt x="424" y="157"/>
                    <a:pt x="421" y="155"/>
                    <a:pt x="421" y="155"/>
                  </a:cubicBezTo>
                  <a:cubicBezTo>
                    <a:pt x="421" y="155"/>
                    <a:pt x="420" y="159"/>
                    <a:pt x="420" y="159"/>
                  </a:cubicBezTo>
                  <a:cubicBezTo>
                    <a:pt x="419" y="159"/>
                    <a:pt x="419" y="159"/>
                    <a:pt x="419" y="159"/>
                  </a:cubicBezTo>
                  <a:cubicBezTo>
                    <a:pt x="419" y="158"/>
                    <a:pt x="419" y="159"/>
                    <a:pt x="419" y="161"/>
                  </a:cubicBezTo>
                  <a:close/>
                  <a:moveTo>
                    <a:pt x="419" y="159"/>
                  </a:moveTo>
                  <a:cubicBezTo>
                    <a:pt x="419" y="159"/>
                    <a:pt x="419" y="159"/>
                    <a:pt x="419" y="159"/>
                  </a:cubicBezTo>
                  <a:moveTo>
                    <a:pt x="396" y="213"/>
                  </a:moveTo>
                  <a:cubicBezTo>
                    <a:pt x="395" y="213"/>
                    <a:pt x="394" y="214"/>
                    <a:pt x="394" y="215"/>
                  </a:cubicBezTo>
                  <a:cubicBezTo>
                    <a:pt x="394" y="215"/>
                    <a:pt x="394" y="215"/>
                    <a:pt x="394" y="215"/>
                  </a:cubicBezTo>
                  <a:cubicBezTo>
                    <a:pt x="395" y="215"/>
                    <a:pt x="395" y="214"/>
                    <a:pt x="395" y="214"/>
                  </a:cubicBezTo>
                  <a:cubicBezTo>
                    <a:pt x="395" y="215"/>
                    <a:pt x="395" y="215"/>
                    <a:pt x="395" y="215"/>
                  </a:cubicBezTo>
                  <a:cubicBezTo>
                    <a:pt x="396" y="214"/>
                    <a:pt x="396" y="214"/>
                    <a:pt x="396" y="214"/>
                  </a:cubicBezTo>
                  <a:cubicBezTo>
                    <a:pt x="396" y="214"/>
                    <a:pt x="396" y="215"/>
                    <a:pt x="396" y="214"/>
                  </a:cubicBezTo>
                  <a:cubicBezTo>
                    <a:pt x="396" y="214"/>
                    <a:pt x="396" y="214"/>
                    <a:pt x="396" y="214"/>
                  </a:cubicBezTo>
                  <a:cubicBezTo>
                    <a:pt x="397" y="215"/>
                    <a:pt x="397" y="215"/>
                    <a:pt x="397" y="215"/>
                  </a:cubicBezTo>
                  <a:cubicBezTo>
                    <a:pt x="397" y="215"/>
                    <a:pt x="397" y="215"/>
                    <a:pt x="397" y="215"/>
                  </a:cubicBezTo>
                  <a:cubicBezTo>
                    <a:pt x="397" y="215"/>
                    <a:pt x="398" y="218"/>
                    <a:pt x="399" y="217"/>
                  </a:cubicBezTo>
                  <a:cubicBezTo>
                    <a:pt x="399" y="216"/>
                    <a:pt x="400" y="218"/>
                    <a:pt x="400" y="217"/>
                  </a:cubicBezTo>
                  <a:cubicBezTo>
                    <a:pt x="400" y="216"/>
                    <a:pt x="398" y="215"/>
                    <a:pt x="400" y="214"/>
                  </a:cubicBezTo>
                  <a:cubicBezTo>
                    <a:pt x="400" y="216"/>
                    <a:pt x="400" y="216"/>
                    <a:pt x="400" y="216"/>
                  </a:cubicBezTo>
                  <a:cubicBezTo>
                    <a:pt x="401" y="216"/>
                    <a:pt x="401" y="213"/>
                    <a:pt x="400" y="213"/>
                  </a:cubicBezTo>
                  <a:cubicBezTo>
                    <a:pt x="400" y="212"/>
                    <a:pt x="400" y="212"/>
                    <a:pt x="399" y="211"/>
                  </a:cubicBezTo>
                  <a:cubicBezTo>
                    <a:pt x="399" y="212"/>
                    <a:pt x="399" y="212"/>
                    <a:pt x="399" y="212"/>
                  </a:cubicBezTo>
                  <a:cubicBezTo>
                    <a:pt x="399" y="212"/>
                    <a:pt x="399" y="212"/>
                    <a:pt x="399" y="212"/>
                  </a:cubicBezTo>
                  <a:cubicBezTo>
                    <a:pt x="399" y="212"/>
                    <a:pt x="399" y="212"/>
                    <a:pt x="399" y="212"/>
                  </a:cubicBezTo>
                  <a:cubicBezTo>
                    <a:pt x="398" y="212"/>
                    <a:pt x="398" y="212"/>
                    <a:pt x="398" y="212"/>
                  </a:cubicBezTo>
                  <a:cubicBezTo>
                    <a:pt x="398" y="213"/>
                    <a:pt x="398" y="213"/>
                    <a:pt x="398" y="213"/>
                  </a:cubicBezTo>
                  <a:cubicBezTo>
                    <a:pt x="398" y="213"/>
                    <a:pt x="398" y="213"/>
                    <a:pt x="397" y="213"/>
                  </a:cubicBezTo>
                  <a:cubicBezTo>
                    <a:pt x="397" y="213"/>
                    <a:pt x="397" y="213"/>
                    <a:pt x="397" y="213"/>
                  </a:cubicBezTo>
                  <a:cubicBezTo>
                    <a:pt x="397" y="214"/>
                    <a:pt x="397" y="214"/>
                    <a:pt x="397" y="214"/>
                  </a:cubicBezTo>
                  <a:lnTo>
                    <a:pt x="396" y="213"/>
                  </a:lnTo>
                  <a:close/>
                  <a:moveTo>
                    <a:pt x="414" y="227"/>
                  </a:moveTo>
                  <a:cubicBezTo>
                    <a:pt x="414" y="228"/>
                    <a:pt x="414" y="228"/>
                    <a:pt x="414" y="228"/>
                  </a:cubicBezTo>
                  <a:cubicBezTo>
                    <a:pt x="414" y="228"/>
                    <a:pt x="412" y="229"/>
                    <a:pt x="411" y="229"/>
                  </a:cubicBezTo>
                  <a:cubicBezTo>
                    <a:pt x="411" y="229"/>
                    <a:pt x="410" y="227"/>
                    <a:pt x="410" y="226"/>
                  </a:cubicBezTo>
                  <a:cubicBezTo>
                    <a:pt x="410" y="226"/>
                    <a:pt x="407" y="225"/>
                    <a:pt x="406" y="226"/>
                  </a:cubicBezTo>
                  <a:cubicBezTo>
                    <a:pt x="406" y="226"/>
                    <a:pt x="406" y="227"/>
                    <a:pt x="406" y="227"/>
                  </a:cubicBezTo>
                  <a:cubicBezTo>
                    <a:pt x="407" y="227"/>
                    <a:pt x="407" y="227"/>
                    <a:pt x="407" y="227"/>
                  </a:cubicBezTo>
                  <a:cubicBezTo>
                    <a:pt x="407" y="228"/>
                    <a:pt x="407" y="228"/>
                    <a:pt x="407" y="228"/>
                  </a:cubicBezTo>
                  <a:cubicBezTo>
                    <a:pt x="407" y="228"/>
                    <a:pt x="409" y="228"/>
                    <a:pt x="410" y="228"/>
                  </a:cubicBezTo>
                  <a:cubicBezTo>
                    <a:pt x="410" y="229"/>
                    <a:pt x="410" y="229"/>
                    <a:pt x="410" y="229"/>
                  </a:cubicBezTo>
                  <a:cubicBezTo>
                    <a:pt x="407" y="229"/>
                    <a:pt x="407" y="229"/>
                    <a:pt x="407" y="229"/>
                  </a:cubicBezTo>
                  <a:cubicBezTo>
                    <a:pt x="408" y="229"/>
                    <a:pt x="409" y="230"/>
                    <a:pt x="408" y="230"/>
                  </a:cubicBezTo>
                  <a:cubicBezTo>
                    <a:pt x="409" y="230"/>
                    <a:pt x="409" y="231"/>
                    <a:pt x="409" y="230"/>
                  </a:cubicBezTo>
                  <a:cubicBezTo>
                    <a:pt x="409" y="230"/>
                    <a:pt x="409" y="230"/>
                    <a:pt x="409" y="230"/>
                  </a:cubicBezTo>
                  <a:cubicBezTo>
                    <a:pt x="410" y="229"/>
                    <a:pt x="410" y="229"/>
                    <a:pt x="410" y="229"/>
                  </a:cubicBezTo>
                  <a:cubicBezTo>
                    <a:pt x="410" y="230"/>
                    <a:pt x="410" y="230"/>
                    <a:pt x="410" y="230"/>
                  </a:cubicBezTo>
                  <a:cubicBezTo>
                    <a:pt x="410" y="230"/>
                    <a:pt x="411" y="230"/>
                    <a:pt x="411" y="230"/>
                  </a:cubicBezTo>
                  <a:cubicBezTo>
                    <a:pt x="411" y="230"/>
                    <a:pt x="411" y="230"/>
                    <a:pt x="411" y="230"/>
                  </a:cubicBezTo>
                  <a:cubicBezTo>
                    <a:pt x="411" y="231"/>
                    <a:pt x="414" y="231"/>
                    <a:pt x="415" y="232"/>
                  </a:cubicBezTo>
                  <a:cubicBezTo>
                    <a:pt x="415" y="232"/>
                    <a:pt x="415" y="232"/>
                    <a:pt x="415" y="232"/>
                  </a:cubicBezTo>
                  <a:cubicBezTo>
                    <a:pt x="415" y="232"/>
                    <a:pt x="415" y="232"/>
                    <a:pt x="415" y="232"/>
                  </a:cubicBezTo>
                  <a:cubicBezTo>
                    <a:pt x="415" y="232"/>
                    <a:pt x="415" y="232"/>
                    <a:pt x="415" y="232"/>
                  </a:cubicBezTo>
                  <a:cubicBezTo>
                    <a:pt x="416" y="232"/>
                    <a:pt x="416" y="232"/>
                    <a:pt x="416" y="232"/>
                  </a:cubicBezTo>
                  <a:cubicBezTo>
                    <a:pt x="416" y="232"/>
                    <a:pt x="415" y="232"/>
                    <a:pt x="416" y="232"/>
                  </a:cubicBezTo>
                  <a:cubicBezTo>
                    <a:pt x="416" y="232"/>
                    <a:pt x="416" y="232"/>
                    <a:pt x="416" y="232"/>
                  </a:cubicBezTo>
                  <a:cubicBezTo>
                    <a:pt x="416" y="233"/>
                    <a:pt x="416" y="233"/>
                    <a:pt x="416" y="233"/>
                  </a:cubicBezTo>
                  <a:cubicBezTo>
                    <a:pt x="416" y="233"/>
                    <a:pt x="416" y="233"/>
                    <a:pt x="416" y="233"/>
                  </a:cubicBezTo>
                  <a:cubicBezTo>
                    <a:pt x="415" y="233"/>
                    <a:pt x="417" y="235"/>
                    <a:pt x="417" y="235"/>
                  </a:cubicBezTo>
                  <a:cubicBezTo>
                    <a:pt x="416" y="234"/>
                    <a:pt x="417" y="236"/>
                    <a:pt x="417" y="236"/>
                  </a:cubicBezTo>
                  <a:cubicBezTo>
                    <a:pt x="417" y="236"/>
                    <a:pt x="420" y="237"/>
                    <a:pt x="420" y="237"/>
                  </a:cubicBezTo>
                  <a:cubicBezTo>
                    <a:pt x="421" y="238"/>
                    <a:pt x="423" y="237"/>
                    <a:pt x="423" y="237"/>
                  </a:cubicBezTo>
                  <a:cubicBezTo>
                    <a:pt x="423" y="236"/>
                    <a:pt x="421" y="237"/>
                    <a:pt x="421" y="236"/>
                  </a:cubicBezTo>
                  <a:cubicBezTo>
                    <a:pt x="422" y="236"/>
                    <a:pt x="423" y="236"/>
                    <a:pt x="423" y="236"/>
                  </a:cubicBezTo>
                  <a:cubicBezTo>
                    <a:pt x="423" y="236"/>
                    <a:pt x="423" y="236"/>
                    <a:pt x="423" y="236"/>
                  </a:cubicBezTo>
                  <a:cubicBezTo>
                    <a:pt x="423" y="236"/>
                    <a:pt x="423" y="236"/>
                    <a:pt x="423" y="236"/>
                  </a:cubicBezTo>
                  <a:cubicBezTo>
                    <a:pt x="423" y="235"/>
                    <a:pt x="423" y="235"/>
                    <a:pt x="423" y="235"/>
                  </a:cubicBezTo>
                  <a:cubicBezTo>
                    <a:pt x="424" y="236"/>
                    <a:pt x="424" y="236"/>
                    <a:pt x="424" y="236"/>
                  </a:cubicBezTo>
                  <a:cubicBezTo>
                    <a:pt x="424" y="235"/>
                    <a:pt x="424" y="235"/>
                    <a:pt x="424" y="235"/>
                  </a:cubicBezTo>
                  <a:cubicBezTo>
                    <a:pt x="424" y="235"/>
                    <a:pt x="424" y="235"/>
                    <a:pt x="424" y="235"/>
                  </a:cubicBezTo>
                  <a:cubicBezTo>
                    <a:pt x="425" y="235"/>
                    <a:pt x="425" y="235"/>
                    <a:pt x="425" y="235"/>
                  </a:cubicBezTo>
                  <a:cubicBezTo>
                    <a:pt x="426" y="236"/>
                    <a:pt x="431" y="241"/>
                    <a:pt x="432" y="239"/>
                  </a:cubicBezTo>
                  <a:cubicBezTo>
                    <a:pt x="432" y="239"/>
                    <a:pt x="432" y="239"/>
                    <a:pt x="432" y="239"/>
                  </a:cubicBezTo>
                  <a:cubicBezTo>
                    <a:pt x="432" y="239"/>
                    <a:pt x="432" y="239"/>
                    <a:pt x="432" y="239"/>
                  </a:cubicBezTo>
                  <a:cubicBezTo>
                    <a:pt x="433" y="239"/>
                    <a:pt x="433" y="239"/>
                    <a:pt x="433" y="239"/>
                  </a:cubicBezTo>
                  <a:cubicBezTo>
                    <a:pt x="432" y="239"/>
                    <a:pt x="432" y="239"/>
                    <a:pt x="432" y="238"/>
                  </a:cubicBezTo>
                  <a:cubicBezTo>
                    <a:pt x="431" y="238"/>
                    <a:pt x="431" y="238"/>
                    <a:pt x="430" y="237"/>
                  </a:cubicBezTo>
                  <a:cubicBezTo>
                    <a:pt x="428" y="235"/>
                    <a:pt x="428" y="234"/>
                    <a:pt x="426" y="232"/>
                  </a:cubicBezTo>
                  <a:cubicBezTo>
                    <a:pt x="425" y="231"/>
                    <a:pt x="415" y="225"/>
                    <a:pt x="414" y="227"/>
                  </a:cubicBezTo>
                  <a:close/>
                  <a:moveTo>
                    <a:pt x="426" y="232"/>
                  </a:moveTo>
                  <a:cubicBezTo>
                    <a:pt x="426" y="232"/>
                    <a:pt x="426" y="232"/>
                    <a:pt x="426" y="232"/>
                  </a:cubicBezTo>
                  <a:moveTo>
                    <a:pt x="393" y="224"/>
                  </a:moveTo>
                  <a:cubicBezTo>
                    <a:pt x="393" y="224"/>
                    <a:pt x="393" y="224"/>
                    <a:pt x="394" y="224"/>
                  </a:cubicBezTo>
                  <a:cubicBezTo>
                    <a:pt x="394" y="225"/>
                    <a:pt x="400" y="225"/>
                    <a:pt x="399" y="223"/>
                  </a:cubicBezTo>
                  <a:cubicBezTo>
                    <a:pt x="397" y="223"/>
                    <a:pt x="396" y="223"/>
                    <a:pt x="395" y="224"/>
                  </a:cubicBezTo>
                  <a:cubicBezTo>
                    <a:pt x="394" y="224"/>
                    <a:pt x="394" y="223"/>
                    <a:pt x="393" y="223"/>
                  </a:cubicBezTo>
                  <a:cubicBezTo>
                    <a:pt x="392" y="224"/>
                    <a:pt x="391" y="225"/>
                    <a:pt x="391" y="226"/>
                  </a:cubicBezTo>
                  <a:cubicBezTo>
                    <a:pt x="391" y="227"/>
                    <a:pt x="391" y="232"/>
                    <a:pt x="391" y="232"/>
                  </a:cubicBezTo>
                  <a:cubicBezTo>
                    <a:pt x="393" y="234"/>
                    <a:pt x="392" y="229"/>
                    <a:pt x="392" y="229"/>
                  </a:cubicBezTo>
                  <a:cubicBezTo>
                    <a:pt x="393" y="229"/>
                    <a:pt x="394" y="231"/>
                    <a:pt x="395" y="231"/>
                  </a:cubicBezTo>
                  <a:cubicBezTo>
                    <a:pt x="396" y="230"/>
                    <a:pt x="396" y="230"/>
                    <a:pt x="396" y="230"/>
                  </a:cubicBezTo>
                  <a:cubicBezTo>
                    <a:pt x="394" y="230"/>
                    <a:pt x="395" y="226"/>
                    <a:pt x="395" y="226"/>
                  </a:cubicBezTo>
                  <a:cubicBezTo>
                    <a:pt x="395" y="226"/>
                    <a:pt x="393" y="227"/>
                    <a:pt x="393" y="227"/>
                  </a:cubicBezTo>
                  <a:cubicBezTo>
                    <a:pt x="391" y="226"/>
                    <a:pt x="392" y="225"/>
                    <a:pt x="393" y="224"/>
                  </a:cubicBezTo>
                  <a:close/>
                  <a:moveTo>
                    <a:pt x="394" y="224"/>
                  </a:moveTo>
                  <a:cubicBezTo>
                    <a:pt x="393" y="224"/>
                    <a:pt x="393" y="224"/>
                    <a:pt x="393" y="224"/>
                  </a:cubicBezTo>
                  <a:lnTo>
                    <a:pt x="394" y="224"/>
                  </a:lnTo>
                  <a:close/>
                  <a:moveTo>
                    <a:pt x="294" y="243"/>
                  </a:moveTo>
                  <a:cubicBezTo>
                    <a:pt x="294" y="243"/>
                    <a:pt x="294" y="243"/>
                    <a:pt x="294" y="243"/>
                  </a:cubicBezTo>
                  <a:moveTo>
                    <a:pt x="294" y="243"/>
                  </a:moveTo>
                  <a:cubicBezTo>
                    <a:pt x="293" y="243"/>
                    <a:pt x="293" y="244"/>
                    <a:pt x="293" y="245"/>
                  </a:cubicBezTo>
                  <a:cubicBezTo>
                    <a:pt x="293" y="245"/>
                    <a:pt x="293" y="245"/>
                    <a:pt x="293" y="245"/>
                  </a:cubicBezTo>
                  <a:cubicBezTo>
                    <a:pt x="291" y="249"/>
                    <a:pt x="285" y="254"/>
                    <a:pt x="287" y="259"/>
                  </a:cubicBezTo>
                  <a:cubicBezTo>
                    <a:pt x="290" y="264"/>
                    <a:pt x="293" y="257"/>
                    <a:pt x="294" y="255"/>
                  </a:cubicBezTo>
                  <a:cubicBezTo>
                    <a:pt x="295" y="251"/>
                    <a:pt x="297" y="246"/>
                    <a:pt x="296" y="242"/>
                  </a:cubicBezTo>
                  <a:cubicBezTo>
                    <a:pt x="295" y="242"/>
                    <a:pt x="294" y="240"/>
                    <a:pt x="294" y="243"/>
                  </a:cubicBezTo>
                  <a:close/>
                </a:path>
              </a:pathLst>
            </a:custGeom>
            <a:solidFill>
              <a:srgbClr val="C5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46" name="Woman"/>
          <p:cNvGrpSpPr/>
          <p:nvPr/>
        </p:nvGrpSpPr>
        <p:grpSpPr>
          <a:xfrm>
            <a:off x="7446963" y="3971925"/>
            <a:ext cx="912813" cy="2505076"/>
            <a:chOff x="7446963" y="3971925"/>
            <a:chExt cx="912813" cy="2505076"/>
          </a:xfrm>
        </p:grpSpPr>
        <p:grpSp>
          <p:nvGrpSpPr>
            <p:cNvPr id="286" name="Group 285"/>
            <p:cNvGrpSpPr/>
            <p:nvPr/>
          </p:nvGrpSpPr>
          <p:grpSpPr>
            <a:xfrm>
              <a:off x="7561263" y="5670550"/>
              <a:ext cx="417513" cy="806451"/>
              <a:chOff x="7561263" y="5670550"/>
              <a:chExt cx="417513" cy="806451"/>
            </a:xfrm>
          </p:grpSpPr>
          <p:sp>
            <p:nvSpPr>
              <p:cNvPr id="245" name="Freeform 191"/>
              <p:cNvSpPr>
                <a:spLocks/>
              </p:cNvSpPr>
              <p:nvPr/>
            </p:nvSpPr>
            <p:spPr bwMode="auto">
              <a:xfrm>
                <a:off x="7561263" y="6221413"/>
                <a:ext cx="147638" cy="209550"/>
              </a:xfrm>
              <a:custGeom>
                <a:avLst/>
                <a:gdLst>
                  <a:gd name="T0" fmla="*/ 1 w 39"/>
                  <a:gd name="T1" fmla="*/ 28 h 55"/>
                  <a:gd name="T2" fmla="*/ 5 w 39"/>
                  <a:gd name="T3" fmla="*/ 52 h 55"/>
                  <a:gd name="T4" fmla="*/ 25 w 39"/>
                  <a:gd name="T5" fmla="*/ 50 h 55"/>
                  <a:gd name="T6" fmla="*/ 31 w 39"/>
                  <a:gd name="T7" fmla="*/ 34 h 55"/>
                  <a:gd name="T8" fmla="*/ 38 w 39"/>
                  <a:gd name="T9" fmla="*/ 14 h 55"/>
                  <a:gd name="T10" fmla="*/ 32 w 39"/>
                  <a:gd name="T11" fmla="*/ 2 h 55"/>
                  <a:gd name="T12" fmla="*/ 28 w 39"/>
                  <a:gd name="T13" fmla="*/ 1 h 55"/>
                  <a:gd name="T14" fmla="*/ 1 w 39"/>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5">
                    <a:moveTo>
                      <a:pt x="1" y="28"/>
                    </a:moveTo>
                    <a:cubicBezTo>
                      <a:pt x="1" y="33"/>
                      <a:pt x="0" y="49"/>
                      <a:pt x="5" y="52"/>
                    </a:cubicBezTo>
                    <a:cubicBezTo>
                      <a:pt x="13" y="55"/>
                      <a:pt x="22" y="53"/>
                      <a:pt x="25" y="50"/>
                    </a:cubicBezTo>
                    <a:cubicBezTo>
                      <a:pt x="28" y="48"/>
                      <a:pt x="30" y="36"/>
                      <a:pt x="31" y="34"/>
                    </a:cubicBezTo>
                    <a:cubicBezTo>
                      <a:pt x="32" y="31"/>
                      <a:pt x="39" y="16"/>
                      <a:pt x="38" y="14"/>
                    </a:cubicBezTo>
                    <a:cubicBezTo>
                      <a:pt x="38" y="12"/>
                      <a:pt x="35" y="5"/>
                      <a:pt x="32" y="2"/>
                    </a:cubicBezTo>
                    <a:cubicBezTo>
                      <a:pt x="31" y="1"/>
                      <a:pt x="30" y="0"/>
                      <a:pt x="28" y="1"/>
                    </a:cubicBezTo>
                    <a:cubicBezTo>
                      <a:pt x="21" y="6"/>
                      <a:pt x="1" y="28"/>
                      <a:pt x="1" y="2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6" name="Freeform 192"/>
              <p:cNvSpPr>
                <a:spLocks/>
              </p:cNvSpPr>
              <p:nvPr/>
            </p:nvSpPr>
            <p:spPr bwMode="auto">
              <a:xfrm>
                <a:off x="7670800" y="6259513"/>
                <a:ext cx="30163" cy="61913"/>
              </a:xfrm>
              <a:custGeom>
                <a:avLst/>
                <a:gdLst>
                  <a:gd name="T0" fmla="*/ 0 w 8"/>
                  <a:gd name="T1" fmla="*/ 16 h 16"/>
                  <a:gd name="T2" fmla="*/ 5 w 8"/>
                  <a:gd name="T3" fmla="*/ 9 h 16"/>
                  <a:gd name="T4" fmla="*/ 7 w 8"/>
                  <a:gd name="T5" fmla="*/ 2 h 16"/>
                  <a:gd name="T6" fmla="*/ 0 w 8"/>
                  <a:gd name="T7" fmla="*/ 0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cubicBezTo>
                      <a:pt x="2" y="14"/>
                      <a:pt x="4" y="12"/>
                      <a:pt x="5" y="9"/>
                    </a:cubicBezTo>
                    <a:cubicBezTo>
                      <a:pt x="7" y="7"/>
                      <a:pt x="8" y="4"/>
                      <a:pt x="7" y="2"/>
                    </a:cubicBezTo>
                    <a:cubicBezTo>
                      <a:pt x="6" y="0"/>
                      <a:pt x="2" y="0"/>
                      <a:pt x="0" y="0"/>
                    </a:cubicBezTo>
                    <a:cubicBezTo>
                      <a:pt x="0" y="5"/>
                      <a:pt x="0" y="11"/>
                      <a:pt x="0" y="16"/>
                    </a:cubicBezTo>
                    <a:close/>
                  </a:path>
                </a:pathLst>
              </a:custGeom>
              <a:solidFill>
                <a:srgbClr val="F0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7" name="Freeform 193"/>
              <p:cNvSpPr>
                <a:spLocks/>
              </p:cNvSpPr>
              <p:nvPr/>
            </p:nvSpPr>
            <p:spPr bwMode="auto">
              <a:xfrm>
                <a:off x="7561263" y="5670550"/>
                <a:ext cx="193675" cy="658813"/>
              </a:xfrm>
              <a:custGeom>
                <a:avLst/>
                <a:gdLst>
                  <a:gd name="T0" fmla="*/ 17 w 51"/>
                  <a:gd name="T1" fmla="*/ 0 h 173"/>
                  <a:gd name="T2" fmla="*/ 7 w 51"/>
                  <a:gd name="T3" fmla="*/ 80 h 173"/>
                  <a:gd name="T4" fmla="*/ 8 w 51"/>
                  <a:gd name="T5" fmla="*/ 131 h 173"/>
                  <a:gd name="T6" fmla="*/ 3 w 51"/>
                  <a:gd name="T7" fmla="*/ 152 h 173"/>
                  <a:gd name="T8" fmla="*/ 1 w 51"/>
                  <a:gd name="T9" fmla="*/ 173 h 173"/>
                  <a:gd name="T10" fmla="*/ 18 w 51"/>
                  <a:gd name="T11" fmla="*/ 173 h 173"/>
                  <a:gd name="T12" fmla="*/ 27 w 51"/>
                  <a:gd name="T13" fmla="*/ 171 h 173"/>
                  <a:gd name="T14" fmla="*/ 29 w 51"/>
                  <a:gd name="T15" fmla="*/ 171 h 173"/>
                  <a:gd name="T16" fmla="*/ 29 w 51"/>
                  <a:gd name="T17" fmla="*/ 155 h 173"/>
                  <a:gd name="T18" fmla="*/ 29 w 51"/>
                  <a:gd name="T19" fmla="*/ 141 h 173"/>
                  <a:gd name="T20" fmla="*/ 30 w 51"/>
                  <a:gd name="T21" fmla="*/ 126 h 173"/>
                  <a:gd name="T22" fmla="*/ 37 w 51"/>
                  <a:gd name="T23" fmla="*/ 98 h 173"/>
                  <a:gd name="T24" fmla="*/ 41 w 51"/>
                  <a:gd name="T25" fmla="*/ 88 h 173"/>
                  <a:gd name="T26" fmla="*/ 43 w 51"/>
                  <a:gd name="T27" fmla="*/ 77 h 173"/>
                  <a:gd name="T28" fmla="*/ 45 w 51"/>
                  <a:gd name="T29" fmla="*/ 55 h 173"/>
                  <a:gd name="T30" fmla="*/ 51 w 51"/>
                  <a:gd name="T31" fmla="*/ 13 h 173"/>
                  <a:gd name="T32" fmla="*/ 17 w 51"/>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73">
                    <a:moveTo>
                      <a:pt x="17" y="0"/>
                    </a:moveTo>
                    <a:cubicBezTo>
                      <a:pt x="11" y="26"/>
                      <a:pt x="6" y="53"/>
                      <a:pt x="7" y="80"/>
                    </a:cubicBezTo>
                    <a:cubicBezTo>
                      <a:pt x="7" y="97"/>
                      <a:pt x="11" y="114"/>
                      <a:pt x="8" y="131"/>
                    </a:cubicBezTo>
                    <a:cubicBezTo>
                      <a:pt x="7" y="138"/>
                      <a:pt x="5" y="145"/>
                      <a:pt x="3" y="152"/>
                    </a:cubicBezTo>
                    <a:cubicBezTo>
                      <a:pt x="1" y="159"/>
                      <a:pt x="0" y="166"/>
                      <a:pt x="1" y="173"/>
                    </a:cubicBezTo>
                    <a:cubicBezTo>
                      <a:pt x="7" y="173"/>
                      <a:pt x="12" y="173"/>
                      <a:pt x="18" y="173"/>
                    </a:cubicBezTo>
                    <a:cubicBezTo>
                      <a:pt x="21" y="173"/>
                      <a:pt x="24" y="173"/>
                      <a:pt x="27" y="171"/>
                    </a:cubicBezTo>
                    <a:cubicBezTo>
                      <a:pt x="28" y="171"/>
                      <a:pt x="28" y="171"/>
                      <a:pt x="29" y="171"/>
                    </a:cubicBezTo>
                    <a:cubicBezTo>
                      <a:pt x="29" y="166"/>
                      <a:pt x="29" y="160"/>
                      <a:pt x="29" y="155"/>
                    </a:cubicBezTo>
                    <a:cubicBezTo>
                      <a:pt x="29" y="155"/>
                      <a:pt x="29" y="142"/>
                      <a:pt x="29" y="141"/>
                    </a:cubicBezTo>
                    <a:cubicBezTo>
                      <a:pt x="29" y="136"/>
                      <a:pt x="30" y="131"/>
                      <a:pt x="30" y="126"/>
                    </a:cubicBezTo>
                    <a:cubicBezTo>
                      <a:pt x="32" y="117"/>
                      <a:pt x="34" y="107"/>
                      <a:pt x="37" y="98"/>
                    </a:cubicBezTo>
                    <a:cubicBezTo>
                      <a:pt x="38" y="95"/>
                      <a:pt x="40" y="91"/>
                      <a:pt x="41" y="88"/>
                    </a:cubicBezTo>
                    <a:cubicBezTo>
                      <a:pt x="42" y="84"/>
                      <a:pt x="43" y="81"/>
                      <a:pt x="43" y="77"/>
                    </a:cubicBezTo>
                    <a:cubicBezTo>
                      <a:pt x="44" y="70"/>
                      <a:pt x="45" y="62"/>
                      <a:pt x="45" y="55"/>
                    </a:cubicBezTo>
                    <a:cubicBezTo>
                      <a:pt x="45" y="40"/>
                      <a:pt x="45" y="26"/>
                      <a:pt x="51" y="13"/>
                    </a:cubicBezTo>
                    <a:cubicBezTo>
                      <a:pt x="39" y="9"/>
                      <a:pt x="28" y="5"/>
                      <a:pt x="17" y="0"/>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8" name="Freeform 194"/>
              <p:cNvSpPr>
                <a:spLocks/>
              </p:cNvSpPr>
              <p:nvPr/>
            </p:nvSpPr>
            <p:spPr bwMode="auto">
              <a:xfrm>
                <a:off x="7662863" y="6310313"/>
                <a:ext cx="315913" cy="166688"/>
              </a:xfrm>
              <a:custGeom>
                <a:avLst/>
                <a:gdLst>
                  <a:gd name="T0" fmla="*/ 7 w 83"/>
                  <a:gd name="T1" fmla="*/ 16 h 44"/>
                  <a:gd name="T2" fmla="*/ 3 w 83"/>
                  <a:gd name="T3" fmla="*/ 38 h 44"/>
                  <a:gd name="T4" fmla="*/ 9 w 83"/>
                  <a:gd name="T5" fmla="*/ 43 h 44"/>
                  <a:gd name="T6" fmla="*/ 27 w 83"/>
                  <a:gd name="T7" fmla="*/ 42 h 44"/>
                  <a:gd name="T8" fmla="*/ 50 w 83"/>
                  <a:gd name="T9" fmla="*/ 36 h 44"/>
                  <a:gd name="T10" fmla="*/ 73 w 83"/>
                  <a:gd name="T11" fmla="*/ 28 h 44"/>
                  <a:gd name="T12" fmla="*/ 82 w 83"/>
                  <a:gd name="T13" fmla="*/ 7 h 44"/>
                  <a:gd name="T14" fmla="*/ 78 w 83"/>
                  <a:gd name="T15" fmla="*/ 2 h 44"/>
                  <a:gd name="T16" fmla="*/ 25 w 83"/>
                  <a:gd name="T17" fmla="*/ 7 h 44"/>
                  <a:gd name="T18" fmla="*/ 7 w 83"/>
                  <a:gd name="T1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4">
                    <a:moveTo>
                      <a:pt x="7" y="16"/>
                    </a:moveTo>
                    <a:cubicBezTo>
                      <a:pt x="6" y="19"/>
                      <a:pt x="0" y="26"/>
                      <a:pt x="3" y="38"/>
                    </a:cubicBezTo>
                    <a:cubicBezTo>
                      <a:pt x="4" y="41"/>
                      <a:pt x="6" y="43"/>
                      <a:pt x="9" y="43"/>
                    </a:cubicBezTo>
                    <a:cubicBezTo>
                      <a:pt x="20" y="44"/>
                      <a:pt x="25" y="43"/>
                      <a:pt x="27" y="42"/>
                    </a:cubicBezTo>
                    <a:cubicBezTo>
                      <a:pt x="30" y="41"/>
                      <a:pt x="44" y="36"/>
                      <a:pt x="50" y="36"/>
                    </a:cubicBezTo>
                    <a:cubicBezTo>
                      <a:pt x="56" y="36"/>
                      <a:pt x="70" y="31"/>
                      <a:pt x="73" y="28"/>
                    </a:cubicBezTo>
                    <a:cubicBezTo>
                      <a:pt x="75" y="24"/>
                      <a:pt x="82" y="17"/>
                      <a:pt x="82" y="7"/>
                    </a:cubicBezTo>
                    <a:cubicBezTo>
                      <a:pt x="83" y="4"/>
                      <a:pt x="81" y="2"/>
                      <a:pt x="78" y="2"/>
                    </a:cubicBezTo>
                    <a:cubicBezTo>
                      <a:pt x="61" y="0"/>
                      <a:pt x="32" y="5"/>
                      <a:pt x="25" y="7"/>
                    </a:cubicBezTo>
                    <a:cubicBezTo>
                      <a:pt x="18" y="9"/>
                      <a:pt x="7" y="16"/>
                      <a:pt x="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9" name="Freeform 195"/>
              <p:cNvSpPr>
                <a:spLocks/>
              </p:cNvSpPr>
              <p:nvPr/>
            </p:nvSpPr>
            <p:spPr bwMode="auto">
              <a:xfrm>
                <a:off x="7681913" y="5692775"/>
                <a:ext cx="247650" cy="727075"/>
              </a:xfrm>
              <a:custGeom>
                <a:avLst/>
                <a:gdLst>
                  <a:gd name="T0" fmla="*/ 11 w 65"/>
                  <a:gd name="T1" fmla="*/ 57 h 191"/>
                  <a:gd name="T2" fmla="*/ 2 w 65"/>
                  <a:gd name="T3" fmla="*/ 178 h 191"/>
                  <a:gd name="T4" fmla="*/ 55 w 65"/>
                  <a:gd name="T5" fmla="*/ 184 h 191"/>
                  <a:gd name="T6" fmla="*/ 60 w 65"/>
                  <a:gd name="T7" fmla="*/ 180 h 191"/>
                  <a:gd name="T8" fmla="*/ 56 w 65"/>
                  <a:gd name="T9" fmla="*/ 169 h 191"/>
                  <a:gd name="T10" fmla="*/ 44 w 65"/>
                  <a:gd name="T11" fmla="*/ 166 h 191"/>
                  <a:gd name="T12" fmla="*/ 32 w 65"/>
                  <a:gd name="T13" fmla="*/ 161 h 191"/>
                  <a:gd name="T14" fmla="*/ 28 w 65"/>
                  <a:gd name="T15" fmla="*/ 149 h 191"/>
                  <a:gd name="T16" fmla="*/ 45 w 65"/>
                  <a:gd name="T17" fmla="*/ 79 h 191"/>
                  <a:gd name="T18" fmla="*/ 49 w 65"/>
                  <a:gd name="T19" fmla="*/ 62 h 191"/>
                  <a:gd name="T20" fmla="*/ 52 w 65"/>
                  <a:gd name="T21" fmla="*/ 44 h 191"/>
                  <a:gd name="T22" fmla="*/ 65 w 65"/>
                  <a:gd name="T23" fmla="*/ 4 h 191"/>
                  <a:gd name="T24" fmla="*/ 65 w 65"/>
                  <a:gd name="T25" fmla="*/ 3 h 191"/>
                  <a:gd name="T26" fmla="*/ 52 w 65"/>
                  <a:gd name="T27" fmla="*/ 7 h 191"/>
                  <a:gd name="T28" fmla="*/ 42 w 65"/>
                  <a:gd name="T29" fmla="*/ 7 h 191"/>
                  <a:gd name="T30" fmla="*/ 32 w 65"/>
                  <a:gd name="T31" fmla="*/ 7 h 191"/>
                  <a:gd name="T32" fmla="*/ 24 w 65"/>
                  <a:gd name="T33" fmla="*/ 3 h 191"/>
                  <a:gd name="T34" fmla="*/ 15 w 65"/>
                  <a:gd name="T35" fmla="*/ 45 h 191"/>
                  <a:gd name="T36" fmla="*/ 11 w 65"/>
                  <a:gd name="T37" fmla="*/ 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191">
                    <a:moveTo>
                      <a:pt x="11" y="57"/>
                    </a:moveTo>
                    <a:cubicBezTo>
                      <a:pt x="0" y="96"/>
                      <a:pt x="11" y="139"/>
                      <a:pt x="2" y="178"/>
                    </a:cubicBezTo>
                    <a:cubicBezTo>
                      <a:pt x="17" y="189"/>
                      <a:pt x="37" y="191"/>
                      <a:pt x="55" y="184"/>
                    </a:cubicBezTo>
                    <a:cubicBezTo>
                      <a:pt x="57" y="183"/>
                      <a:pt x="59" y="182"/>
                      <a:pt x="60" y="180"/>
                    </a:cubicBezTo>
                    <a:cubicBezTo>
                      <a:pt x="62" y="176"/>
                      <a:pt x="60" y="171"/>
                      <a:pt x="56" y="169"/>
                    </a:cubicBezTo>
                    <a:cubicBezTo>
                      <a:pt x="52" y="167"/>
                      <a:pt x="48" y="166"/>
                      <a:pt x="44" y="166"/>
                    </a:cubicBezTo>
                    <a:cubicBezTo>
                      <a:pt x="39" y="165"/>
                      <a:pt x="35" y="164"/>
                      <a:pt x="32" y="161"/>
                    </a:cubicBezTo>
                    <a:cubicBezTo>
                      <a:pt x="29" y="158"/>
                      <a:pt x="28" y="153"/>
                      <a:pt x="28" y="149"/>
                    </a:cubicBezTo>
                    <a:cubicBezTo>
                      <a:pt x="28" y="125"/>
                      <a:pt x="38" y="102"/>
                      <a:pt x="45" y="79"/>
                    </a:cubicBezTo>
                    <a:cubicBezTo>
                      <a:pt x="47" y="74"/>
                      <a:pt x="48" y="68"/>
                      <a:pt x="49" y="62"/>
                    </a:cubicBezTo>
                    <a:cubicBezTo>
                      <a:pt x="50" y="56"/>
                      <a:pt x="51" y="50"/>
                      <a:pt x="52" y="44"/>
                    </a:cubicBezTo>
                    <a:cubicBezTo>
                      <a:pt x="54" y="31"/>
                      <a:pt x="60" y="16"/>
                      <a:pt x="65" y="4"/>
                    </a:cubicBezTo>
                    <a:cubicBezTo>
                      <a:pt x="65" y="3"/>
                      <a:pt x="65" y="3"/>
                      <a:pt x="65" y="3"/>
                    </a:cubicBezTo>
                    <a:cubicBezTo>
                      <a:pt x="64" y="4"/>
                      <a:pt x="53" y="7"/>
                      <a:pt x="52" y="7"/>
                    </a:cubicBezTo>
                    <a:cubicBezTo>
                      <a:pt x="49" y="7"/>
                      <a:pt x="46" y="8"/>
                      <a:pt x="42" y="7"/>
                    </a:cubicBezTo>
                    <a:cubicBezTo>
                      <a:pt x="39" y="7"/>
                      <a:pt x="36" y="7"/>
                      <a:pt x="32" y="7"/>
                    </a:cubicBezTo>
                    <a:cubicBezTo>
                      <a:pt x="29" y="6"/>
                      <a:pt x="25" y="0"/>
                      <a:pt x="24" y="3"/>
                    </a:cubicBezTo>
                    <a:cubicBezTo>
                      <a:pt x="21" y="15"/>
                      <a:pt x="19" y="33"/>
                      <a:pt x="15" y="45"/>
                    </a:cubicBezTo>
                    <a:cubicBezTo>
                      <a:pt x="14" y="49"/>
                      <a:pt x="12" y="53"/>
                      <a:pt x="11" y="57"/>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250" name="Freeform 196"/>
            <p:cNvSpPr>
              <a:spLocks/>
            </p:cNvSpPr>
            <p:nvPr/>
          </p:nvSpPr>
          <p:spPr bwMode="auto">
            <a:xfrm>
              <a:off x="7477125" y="4344988"/>
              <a:ext cx="547688" cy="781050"/>
            </a:xfrm>
            <a:custGeom>
              <a:avLst/>
              <a:gdLst>
                <a:gd name="T0" fmla="*/ 144 w 144"/>
                <a:gd name="T1" fmla="*/ 185 h 205"/>
                <a:gd name="T2" fmla="*/ 142 w 144"/>
                <a:gd name="T3" fmla="*/ 173 h 205"/>
                <a:gd name="T4" fmla="*/ 100 w 144"/>
                <a:gd name="T5" fmla="*/ 16 h 205"/>
                <a:gd name="T6" fmla="*/ 31 w 144"/>
                <a:gd name="T7" fmla="*/ 0 h 205"/>
                <a:gd name="T8" fmla="*/ 19 w 144"/>
                <a:gd name="T9" fmla="*/ 8 h 205"/>
                <a:gd name="T10" fmla="*/ 4 w 144"/>
                <a:gd name="T11" fmla="*/ 47 h 205"/>
                <a:gd name="T12" fmla="*/ 27 w 144"/>
                <a:gd name="T13" fmla="*/ 141 h 205"/>
                <a:gd name="T14" fmla="*/ 15 w 144"/>
                <a:gd name="T15" fmla="*/ 186 h 205"/>
                <a:gd name="T16" fmla="*/ 144 w 144"/>
                <a:gd name="T17" fmla="*/ 1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5">
                  <a:moveTo>
                    <a:pt x="144" y="185"/>
                  </a:moveTo>
                  <a:cubicBezTo>
                    <a:pt x="143" y="180"/>
                    <a:pt x="142" y="176"/>
                    <a:pt x="142" y="173"/>
                  </a:cubicBezTo>
                  <a:cubicBezTo>
                    <a:pt x="136" y="153"/>
                    <a:pt x="105" y="18"/>
                    <a:pt x="100" y="16"/>
                  </a:cubicBezTo>
                  <a:cubicBezTo>
                    <a:pt x="95" y="13"/>
                    <a:pt x="31" y="0"/>
                    <a:pt x="31" y="0"/>
                  </a:cubicBezTo>
                  <a:cubicBezTo>
                    <a:pt x="19" y="8"/>
                    <a:pt x="19" y="8"/>
                    <a:pt x="19" y="8"/>
                  </a:cubicBezTo>
                  <a:cubicBezTo>
                    <a:pt x="6" y="16"/>
                    <a:pt x="0" y="32"/>
                    <a:pt x="4" y="47"/>
                  </a:cubicBezTo>
                  <a:cubicBezTo>
                    <a:pt x="27" y="141"/>
                    <a:pt x="27" y="141"/>
                    <a:pt x="27" y="141"/>
                  </a:cubicBezTo>
                  <a:cubicBezTo>
                    <a:pt x="15" y="186"/>
                    <a:pt x="15" y="186"/>
                    <a:pt x="15" y="186"/>
                  </a:cubicBezTo>
                  <a:cubicBezTo>
                    <a:pt x="40" y="193"/>
                    <a:pt x="84" y="205"/>
                    <a:pt x="144" y="185"/>
                  </a:cubicBezTo>
                  <a:close/>
                </a:path>
              </a:pathLst>
            </a:custGeom>
            <a:solidFill>
              <a:srgbClr val="05C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2" name="Freeform 198"/>
            <p:cNvSpPr>
              <a:spLocks/>
            </p:cNvSpPr>
            <p:nvPr/>
          </p:nvSpPr>
          <p:spPr bwMode="auto">
            <a:xfrm>
              <a:off x="7534275" y="5049838"/>
              <a:ext cx="525463" cy="708025"/>
            </a:xfrm>
            <a:custGeom>
              <a:avLst/>
              <a:gdLst>
                <a:gd name="T0" fmla="*/ 133 w 138"/>
                <a:gd name="T1" fmla="*/ 24 h 186"/>
                <a:gd name="T2" fmla="*/ 129 w 138"/>
                <a:gd name="T3" fmla="*/ 0 h 186"/>
                <a:gd name="T4" fmla="*/ 0 w 138"/>
                <a:gd name="T5" fmla="*/ 1 h 186"/>
                <a:gd name="T6" fmla="*/ 18 w 138"/>
                <a:gd name="T7" fmla="*/ 163 h 186"/>
                <a:gd name="T8" fmla="*/ 119 w 138"/>
                <a:gd name="T9" fmla="*/ 172 h 186"/>
                <a:gd name="T10" fmla="*/ 131 w 138"/>
                <a:gd name="T11" fmla="*/ 113 h 186"/>
                <a:gd name="T12" fmla="*/ 133 w 138"/>
                <a:gd name="T13" fmla="*/ 24 h 186"/>
              </a:gdLst>
              <a:ahLst/>
              <a:cxnLst>
                <a:cxn ang="0">
                  <a:pos x="T0" y="T1"/>
                </a:cxn>
                <a:cxn ang="0">
                  <a:pos x="T2" y="T3"/>
                </a:cxn>
                <a:cxn ang="0">
                  <a:pos x="T4" y="T5"/>
                </a:cxn>
                <a:cxn ang="0">
                  <a:pos x="T6" y="T7"/>
                </a:cxn>
                <a:cxn ang="0">
                  <a:pos x="T8" y="T9"/>
                </a:cxn>
                <a:cxn ang="0">
                  <a:pos x="T10" y="T11"/>
                </a:cxn>
                <a:cxn ang="0">
                  <a:pos x="T12" y="T13"/>
                </a:cxn>
              </a:cxnLst>
              <a:rect l="0" t="0" r="r" b="b"/>
              <a:pathLst>
                <a:path w="138" h="186">
                  <a:moveTo>
                    <a:pt x="133" y="24"/>
                  </a:moveTo>
                  <a:cubicBezTo>
                    <a:pt x="132" y="15"/>
                    <a:pt x="131" y="7"/>
                    <a:pt x="129" y="0"/>
                  </a:cubicBezTo>
                  <a:cubicBezTo>
                    <a:pt x="69" y="20"/>
                    <a:pt x="25" y="8"/>
                    <a:pt x="0" y="1"/>
                  </a:cubicBezTo>
                  <a:cubicBezTo>
                    <a:pt x="0" y="1"/>
                    <a:pt x="1" y="115"/>
                    <a:pt x="18" y="163"/>
                  </a:cubicBezTo>
                  <a:cubicBezTo>
                    <a:pt x="64" y="186"/>
                    <a:pt x="90" y="182"/>
                    <a:pt x="119" y="172"/>
                  </a:cubicBezTo>
                  <a:cubicBezTo>
                    <a:pt x="123" y="152"/>
                    <a:pt x="127" y="131"/>
                    <a:pt x="131" y="113"/>
                  </a:cubicBezTo>
                  <a:cubicBezTo>
                    <a:pt x="137" y="84"/>
                    <a:pt x="138" y="54"/>
                    <a:pt x="133" y="24"/>
                  </a:cubicBezTo>
                  <a:close/>
                </a:path>
              </a:pathLst>
            </a:custGeom>
            <a:solidFill>
              <a:srgbClr val="05B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3" name="Freeform 199"/>
            <p:cNvSpPr>
              <a:spLocks/>
            </p:cNvSpPr>
            <p:nvPr/>
          </p:nvSpPr>
          <p:spPr bwMode="auto">
            <a:xfrm>
              <a:off x="8043863" y="4511675"/>
              <a:ext cx="147638" cy="182563"/>
            </a:xfrm>
            <a:custGeom>
              <a:avLst/>
              <a:gdLst>
                <a:gd name="T0" fmla="*/ 33 w 39"/>
                <a:gd name="T1" fmla="*/ 31 h 48"/>
                <a:gd name="T2" fmla="*/ 33 w 39"/>
                <a:gd name="T3" fmla="*/ 30 h 48"/>
                <a:gd name="T4" fmla="*/ 33 w 39"/>
                <a:gd name="T5" fmla="*/ 29 h 48"/>
                <a:gd name="T6" fmla="*/ 36 w 39"/>
                <a:gd name="T7" fmla="*/ 20 h 48"/>
                <a:gd name="T8" fmla="*/ 38 w 39"/>
                <a:gd name="T9" fmla="*/ 13 h 48"/>
                <a:gd name="T10" fmla="*/ 35 w 39"/>
                <a:gd name="T11" fmla="*/ 6 h 48"/>
                <a:gd name="T12" fmla="*/ 28 w 39"/>
                <a:gd name="T13" fmla="*/ 1 h 48"/>
                <a:gd name="T14" fmla="*/ 28 w 39"/>
                <a:gd name="T15" fmla="*/ 1 h 48"/>
                <a:gd name="T16" fmla="*/ 16 w 39"/>
                <a:gd name="T17" fmla="*/ 5 h 48"/>
                <a:gd name="T18" fmla="*/ 10 w 39"/>
                <a:gd name="T19" fmla="*/ 12 h 48"/>
                <a:gd name="T20" fmla="*/ 0 w 39"/>
                <a:gd name="T21" fmla="*/ 41 h 48"/>
                <a:gd name="T22" fmla="*/ 0 w 39"/>
                <a:gd name="T23" fmla="*/ 41 h 48"/>
                <a:gd name="T24" fmla="*/ 20 w 39"/>
                <a:gd name="T25" fmla="*/ 48 h 48"/>
                <a:gd name="T26" fmla="*/ 28 w 39"/>
                <a:gd name="T27" fmla="*/ 44 h 48"/>
                <a:gd name="T28" fmla="*/ 33 w 39"/>
                <a:gd name="T29"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8">
                  <a:moveTo>
                    <a:pt x="33" y="31"/>
                  </a:moveTo>
                  <a:cubicBezTo>
                    <a:pt x="33" y="30"/>
                    <a:pt x="33" y="30"/>
                    <a:pt x="33" y="30"/>
                  </a:cubicBezTo>
                  <a:cubicBezTo>
                    <a:pt x="33" y="29"/>
                    <a:pt x="33" y="29"/>
                    <a:pt x="33" y="29"/>
                  </a:cubicBezTo>
                  <a:cubicBezTo>
                    <a:pt x="34" y="26"/>
                    <a:pt x="35" y="23"/>
                    <a:pt x="36" y="20"/>
                  </a:cubicBezTo>
                  <a:cubicBezTo>
                    <a:pt x="37" y="18"/>
                    <a:pt x="38" y="16"/>
                    <a:pt x="38" y="13"/>
                  </a:cubicBezTo>
                  <a:cubicBezTo>
                    <a:pt x="39" y="11"/>
                    <a:pt x="38" y="8"/>
                    <a:pt x="35" y="6"/>
                  </a:cubicBezTo>
                  <a:cubicBezTo>
                    <a:pt x="32" y="5"/>
                    <a:pt x="32" y="1"/>
                    <a:pt x="28" y="1"/>
                  </a:cubicBezTo>
                  <a:cubicBezTo>
                    <a:pt x="28" y="1"/>
                    <a:pt x="28" y="1"/>
                    <a:pt x="28" y="1"/>
                  </a:cubicBezTo>
                  <a:cubicBezTo>
                    <a:pt x="24" y="0"/>
                    <a:pt x="20" y="4"/>
                    <a:pt x="16" y="5"/>
                  </a:cubicBezTo>
                  <a:cubicBezTo>
                    <a:pt x="13" y="6"/>
                    <a:pt x="10" y="9"/>
                    <a:pt x="10" y="12"/>
                  </a:cubicBezTo>
                  <a:cubicBezTo>
                    <a:pt x="0" y="41"/>
                    <a:pt x="0" y="41"/>
                    <a:pt x="0" y="41"/>
                  </a:cubicBezTo>
                  <a:cubicBezTo>
                    <a:pt x="0" y="41"/>
                    <a:pt x="0" y="41"/>
                    <a:pt x="0" y="41"/>
                  </a:cubicBezTo>
                  <a:cubicBezTo>
                    <a:pt x="20" y="48"/>
                    <a:pt x="20" y="48"/>
                    <a:pt x="20" y="48"/>
                  </a:cubicBezTo>
                  <a:cubicBezTo>
                    <a:pt x="28" y="44"/>
                    <a:pt x="28" y="44"/>
                    <a:pt x="28" y="44"/>
                  </a:cubicBezTo>
                  <a:cubicBezTo>
                    <a:pt x="21" y="38"/>
                    <a:pt x="28" y="32"/>
                    <a:pt x="33" y="31"/>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288" name="Group 287"/>
            <p:cNvGrpSpPr/>
            <p:nvPr/>
          </p:nvGrpSpPr>
          <p:grpSpPr>
            <a:xfrm>
              <a:off x="7758113" y="4397375"/>
              <a:ext cx="369887" cy="563563"/>
              <a:chOff x="7758113" y="4397375"/>
              <a:chExt cx="369887" cy="563563"/>
            </a:xfrm>
          </p:grpSpPr>
          <p:sp>
            <p:nvSpPr>
              <p:cNvPr id="251" name="Freeform 197"/>
              <p:cNvSpPr>
                <a:spLocks/>
              </p:cNvSpPr>
              <p:nvPr/>
            </p:nvSpPr>
            <p:spPr bwMode="auto">
              <a:xfrm>
                <a:off x="7758113" y="4424363"/>
                <a:ext cx="244475" cy="525463"/>
              </a:xfrm>
              <a:custGeom>
                <a:avLst/>
                <a:gdLst>
                  <a:gd name="T0" fmla="*/ 24 w 64"/>
                  <a:gd name="T1" fmla="*/ 1 h 138"/>
                  <a:gd name="T2" fmla="*/ 11 w 64"/>
                  <a:gd name="T3" fmla="*/ 13 h 138"/>
                  <a:gd name="T4" fmla="*/ 15 w 64"/>
                  <a:gd name="T5" fmla="*/ 73 h 138"/>
                  <a:gd name="T6" fmla="*/ 48 w 64"/>
                  <a:gd name="T7" fmla="*/ 133 h 138"/>
                  <a:gd name="T8" fmla="*/ 64 w 64"/>
                  <a:gd name="T9" fmla="*/ 137 h 138"/>
                  <a:gd name="T10" fmla="*/ 30 w 64"/>
                  <a:gd name="T11" fmla="*/ 6 h 138"/>
                  <a:gd name="T12" fmla="*/ 24 w 64"/>
                  <a:gd name="T13" fmla="*/ 1 h 138"/>
                </a:gdLst>
                <a:ahLst/>
                <a:cxnLst>
                  <a:cxn ang="0">
                    <a:pos x="T0" y="T1"/>
                  </a:cxn>
                  <a:cxn ang="0">
                    <a:pos x="T2" y="T3"/>
                  </a:cxn>
                  <a:cxn ang="0">
                    <a:pos x="T4" y="T5"/>
                  </a:cxn>
                  <a:cxn ang="0">
                    <a:pos x="T6" y="T7"/>
                  </a:cxn>
                  <a:cxn ang="0">
                    <a:pos x="T8" y="T9"/>
                  </a:cxn>
                  <a:cxn ang="0">
                    <a:pos x="T10" y="T11"/>
                  </a:cxn>
                  <a:cxn ang="0">
                    <a:pos x="T12" y="T13"/>
                  </a:cxn>
                </a:cxnLst>
                <a:rect l="0" t="0" r="r" b="b"/>
                <a:pathLst>
                  <a:path w="64" h="138">
                    <a:moveTo>
                      <a:pt x="24" y="1"/>
                    </a:moveTo>
                    <a:cubicBezTo>
                      <a:pt x="24" y="1"/>
                      <a:pt x="23" y="0"/>
                      <a:pt x="11" y="13"/>
                    </a:cubicBezTo>
                    <a:cubicBezTo>
                      <a:pt x="0" y="25"/>
                      <a:pt x="13" y="65"/>
                      <a:pt x="15" y="73"/>
                    </a:cubicBezTo>
                    <a:cubicBezTo>
                      <a:pt x="17" y="80"/>
                      <a:pt x="30" y="113"/>
                      <a:pt x="48" y="133"/>
                    </a:cubicBezTo>
                    <a:cubicBezTo>
                      <a:pt x="54" y="138"/>
                      <a:pt x="59" y="138"/>
                      <a:pt x="64" y="137"/>
                    </a:cubicBezTo>
                    <a:cubicBezTo>
                      <a:pt x="55" y="103"/>
                      <a:pt x="39" y="33"/>
                      <a:pt x="30" y="6"/>
                    </a:cubicBezTo>
                    <a:cubicBezTo>
                      <a:pt x="28" y="5"/>
                      <a:pt x="26" y="3"/>
                      <a:pt x="24" y="1"/>
                    </a:cubicBezTo>
                    <a:close/>
                  </a:path>
                </a:pathLst>
              </a:custGeom>
              <a:solidFill>
                <a:srgbClr val="05A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4" name="Freeform 200"/>
              <p:cNvSpPr>
                <a:spLocks/>
              </p:cNvSpPr>
              <p:nvPr/>
            </p:nvSpPr>
            <p:spPr bwMode="auto">
              <a:xfrm>
                <a:off x="7762875" y="4397375"/>
                <a:ext cx="365125" cy="563563"/>
              </a:xfrm>
              <a:custGeom>
                <a:avLst/>
                <a:gdLst>
                  <a:gd name="T0" fmla="*/ 25 w 96"/>
                  <a:gd name="T1" fmla="*/ 2 h 148"/>
                  <a:gd name="T2" fmla="*/ 53 w 96"/>
                  <a:gd name="T3" fmla="*/ 44 h 148"/>
                  <a:gd name="T4" fmla="*/ 60 w 96"/>
                  <a:gd name="T5" fmla="*/ 72 h 148"/>
                  <a:gd name="T6" fmla="*/ 63 w 96"/>
                  <a:gd name="T7" fmla="*/ 81 h 148"/>
                  <a:gd name="T8" fmla="*/ 64 w 96"/>
                  <a:gd name="T9" fmla="*/ 85 h 148"/>
                  <a:gd name="T10" fmla="*/ 73 w 96"/>
                  <a:gd name="T11" fmla="*/ 71 h 148"/>
                  <a:gd name="T12" fmla="*/ 75 w 96"/>
                  <a:gd name="T13" fmla="*/ 65 h 148"/>
                  <a:gd name="T14" fmla="*/ 84 w 96"/>
                  <a:gd name="T15" fmla="*/ 69 h 148"/>
                  <a:gd name="T16" fmla="*/ 96 w 96"/>
                  <a:gd name="T17" fmla="*/ 80 h 148"/>
                  <a:gd name="T18" fmla="*/ 84 w 96"/>
                  <a:gd name="T19" fmla="*/ 114 h 148"/>
                  <a:gd name="T20" fmla="*/ 49 w 96"/>
                  <a:gd name="T21" fmla="*/ 134 h 148"/>
                  <a:gd name="T22" fmla="*/ 15 w 96"/>
                  <a:gd name="T23" fmla="*/ 73 h 148"/>
                  <a:gd name="T24" fmla="*/ 12 w 96"/>
                  <a:gd name="T25" fmla="*/ 13 h 148"/>
                  <a:gd name="T26" fmla="*/ 25 w 96"/>
                  <a:gd name="T27"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48">
                    <a:moveTo>
                      <a:pt x="25" y="2"/>
                    </a:moveTo>
                    <a:cubicBezTo>
                      <a:pt x="40" y="14"/>
                      <a:pt x="47" y="19"/>
                      <a:pt x="53" y="44"/>
                    </a:cubicBezTo>
                    <a:cubicBezTo>
                      <a:pt x="55" y="53"/>
                      <a:pt x="57" y="63"/>
                      <a:pt x="60" y="72"/>
                    </a:cubicBezTo>
                    <a:cubicBezTo>
                      <a:pt x="61" y="75"/>
                      <a:pt x="62" y="78"/>
                      <a:pt x="63" y="81"/>
                    </a:cubicBezTo>
                    <a:cubicBezTo>
                      <a:pt x="63" y="82"/>
                      <a:pt x="63" y="84"/>
                      <a:pt x="64" y="85"/>
                    </a:cubicBezTo>
                    <a:cubicBezTo>
                      <a:pt x="67" y="83"/>
                      <a:pt x="72" y="72"/>
                      <a:pt x="73" y="71"/>
                    </a:cubicBezTo>
                    <a:cubicBezTo>
                      <a:pt x="73" y="69"/>
                      <a:pt x="74" y="66"/>
                      <a:pt x="75" y="65"/>
                    </a:cubicBezTo>
                    <a:cubicBezTo>
                      <a:pt x="76" y="64"/>
                      <a:pt x="83" y="68"/>
                      <a:pt x="84" y="69"/>
                    </a:cubicBezTo>
                    <a:cubicBezTo>
                      <a:pt x="89" y="72"/>
                      <a:pt x="92" y="76"/>
                      <a:pt x="96" y="80"/>
                    </a:cubicBezTo>
                    <a:cubicBezTo>
                      <a:pt x="92" y="88"/>
                      <a:pt x="85" y="108"/>
                      <a:pt x="84" y="114"/>
                    </a:cubicBezTo>
                    <a:cubicBezTo>
                      <a:pt x="82" y="120"/>
                      <a:pt x="67" y="148"/>
                      <a:pt x="49" y="134"/>
                    </a:cubicBezTo>
                    <a:cubicBezTo>
                      <a:pt x="31" y="113"/>
                      <a:pt x="17" y="81"/>
                      <a:pt x="15" y="73"/>
                    </a:cubicBezTo>
                    <a:cubicBezTo>
                      <a:pt x="13" y="65"/>
                      <a:pt x="0" y="26"/>
                      <a:pt x="12" y="13"/>
                    </a:cubicBezTo>
                    <a:cubicBezTo>
                      <a:pt x="23" y="0"/>
                      <a:pt x="25" y="2"/>
                      <a:pt x="25" y="2"/>
                    </a:cubicBezTo>
                    <a:close/>
                  </a:path>
                </a:pathLst>
              </a:custGeom>
              <a:solidFill>
                <a:srgbClr val="05B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255" name="Freeform 201"/>
            <p:cNvSpPr>
              <a:spLocks/>
            </p:cNvSpPr>
            <p:nvPr/>
          </p:nvSpPr>
          <p:spPr bwMode="auto">
            <a:xfrm>
              <a:off x="7831138" y="4173538"/>
              <a:ext cx="120650" cy="201613"/>
            </a:xfrm>
            <a:custGeom>
              <a:avLst/>
              <a:gdLst>
                <a:gd name="T0" fmla="*/ 32 w 32"/>
                <a:gd name="T1" fmla="*/ 0 h 53"/>
                <a:gd name="T2" fmla="*/ 27 w 32"/>
                <a:gd name="T3" fmla="*/ 18 h 53"/>
                <a:gd name="T4" fmla="*/ 13 w 32"/>
                <a:gd name="T5" fmla="*/ 50 h 53"/>
                <a:gd name="T6" fmla="*/ 0 w 32"/>
                <a:gd name="T7" fmla="*/ 38 h 53"/>
                <a:gd name="T8" fmla="*/ 12 w 32"/>
                <a:gd name="T9" fmla="*/ 9 h 53"/>
                <a:gd name="T10" fmla="*/ 32 w 32"/>
                <a:gd name="T11" fmla="*/ 0 h 53"/>
              </a:gdLst>
              <a:ahLst/>
              <a:cxnLst>
                <a:cxn ang="0">
                  <a:pos x="T0" y="T1"/>
                </a:cxn>
                <a:cxn ang="0">
                  <a:pos x="T2" y="T3"/>
                </a:cxn>
                <a:cxn ang="0">
                  <a:pos x="T4" y="T5"/>
                </a:cxn>
                <a:cxn ang="0">
                  <a:pos x="T6" y="T7"/>
                </a:cxn>
                <a:cxn ang="0">
                  <a:pos x="T8" y="T9"/>
                </a:cxn>
                <a:cxn ang="0">
                  <a:pos x="T10" y="T11"/>
                </a:cxn>
              </a:cxnLst>
              <a:rect l="0" t="0" r="r" b="b"/>
              <a:pathLst>
                <a:path w="32" h="53">
                  <a:moveTo>
                    <a:pt x="32" y="0"/>
                  </a:moveTo>
                  <a:cubicBezTo>
                    <a:pt x="30" y="13"/>
                    <a:pt x="27" y="15"/>
                    <a:pt x="27" y="18"/>
                  </a:cubicBezTo>
                  <a:cubicBezTo>
                    <a:pt x="27" y="21"/>
                    <a:pt x="16" y="48"/>
                    <a:pt x="13" y="50"/>
                  </a:cubicBezTo>
                  <a:cubicBezTo>
                    <a:pt x="10" y="53"/>
                    <a:pt x="0" y="38"/>
                    <a:pt x="0" y="38"/>
                  </a:cubicBezTo>
                  <a:cubicBezTo>
                    <a:pt x="0" y="37"/>
                    <a:pt x="11" y="10"/>
                    <a:pt x="12" y="9"/>
                  </a:cubicBezTo>
                  <a:cubicBezTo>
                    <a:pt x="13" y="7"/>
                    <a:pt x="32" y="0"/>
                    <a:pt x="32"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6" name="Freeform 202"/>
            <p:cNvSpPr>
              <a:spLocks/>
            </p:cNvSpPr>
            <p:nvPr/>
          </p:nvSpPr>
          <p:spPr bwMode="auto">
            <a:xfrm>
              <a:off x="7523163" y="3971925"/>
              <a:ext cx="455613" cy="539750"/>
            </a:xfrm>
            <a:custGeom>
              <a:avLst/>
              <a:gdLst>
                <a:gd name="T0" fmla="*/ 34 w 120"/>
                <a:gd name="T1" fmla="*/ 40 h 142"/>
                <a:gd name="T2" fmla="*/ 73 w 120"/>
                <a:gd name="T3" fmla="*/ 3 h 142"/>
                <a:gd name="T4" fmla="*/ 112 w 120"/>
                <a:gd name="T5" fmla="*/ 28 h 142"/>
                <a:gd name="T6" fmla="*/ 119 w 120"/>
                <a:gd name="T7" fmla="*/ 42 h 142"/>
                <a:gd name="T8" fmla="*/ 113 w 120"/>
                <a:gd name="T9" fmla="*/ 61 h 142"/>
                <a:gd name="T10" fmla="*/ 100 w 120"/>
                <a:gd name="T11" fmla="*/ 73 h 142"/>
                <a:gd name="T12" fmla="*/ 94 w 120"/>
                <a:gd name="T13" fmla="*/ 85 h 142"/>
                <a:gd name="T14" fmla="*/ 95 w 120"/>
                <a:gd name="T15" fmla="*/ 93 h 142"/>
                <a:gd name="T16" fmla="*/ 96 w 120"/>
                <a:gd name="T17" fmla="*/ 95 h 142"/>
                <a:gd name="T18" fmla="*/ 101 w 120"/>
                <a:gd name="T19" fmla="*/ 97 h 142"/>
                <a:gd name="T20" fmla="*/ 103 w 120"/>
                <a:gd name="T21" fmla="*/ 100 h 142"/>
                <a:gd name="T22" fmla="*/ 102 w 120"/>
                <a:gd name="T23" fmla="*/ 103 h 142"/>
                <a:gd name="T24" fmla="*/ 103 w 120"/>
                <a:gd name="T25" fmla="*/ 108 h 142"/>
                <a:gd name="T26" fmla="*/ 99 w 120"/>
                <a:gd name="T27" fmla="*/ 112 h 142"/>
                <a:gd name="T28" fmla="*/ 100 w 120"/>
                <a:gd name="T29" fmla="*/ 116 h 142"/>
                <a:gd name="T30" fmla="*/ 97 w 120"/>
                <a:gd name="T31" fmla="*/ 123 h 142"/>
                <a:gd name="T32" fmla="*/ 76 w 120"/>
                <a:gd name="T33" fmla="*/ 133 h 142"/>
                <a:gd name="T34" fmla="*/ 66 w 120"/>
                <a:gd name="T35" fmla="*/ 137 h 142"/>
                <a:gd name="T36" fmla="*/ 58 w 120"/>
                <a:gd name="T37" fmla="*/ 141 h 142"/>
                <a:gd name="T38" fmla="*/ 46 w 120"/>
                <a:gd name="T39" fmla="*/ 142 h 142"/>
                <a:gd name="T40" fmla="*/ 25 w 120"/>
                <a:gd name="T41" fmla="*/ 136 h 142"/>
                <a:gd name="T42" fmla="*/ 8 w 120"/>
                <a:gd name="T43" fmla="*/ 109 h 142"/>
                <a:gd name="T44" fmla="*/ 13 w 120"/>
                <a:gd name="T45" fmla="*/ 102 h 142"/>
                <a:gd name="T46" fmla="*/ 11 w 120"/>
                <a:gd name="T47" fmla="*/ 94 h 142"/>
                <a:gd name="T48" fmla="*/ 15 w 120"/>
                <a:gd name="T49" fmla="*/ 90 h 142"/>
                <a:gd name="T50" fmla="*/ 10 w 120"/>
                <a:gd name="T51" fmla="*/ 85 h 142"/>
                <a:gd name="T52" fmla="*/ 12 w 120"/>
                <a:gd name="T53" fmla="*/ 82 h 142"/>
                <a:gd name="T54" fmla="*/ 26 w 120"/>
                <a:gd name="T55" fmla="*/ 73 h 142"/>
                <a:gd name="T56" fmla="*/ 31 w 120"/>
                <a:gd name="T57" fmla="*/ 59 h 142"/>
                <a:gd name="T58" fmla="*/ 33 w 120"/>
                <a:gd name="T59" fmla="*/ 44 h 142"/>
                <a:gd name="T60" fmla="*/ 33 w 120"/>
                <a:gd name="T61" fmla="*/ 44 h 142"/>
                <a:gd name="T62" fmla="*/ 34 w 120"/>
                <a:gd name="T63"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42">
                  <a:moveTo>
                    <a:pt x="34" y="40"/>
                  </a:moveTo>
                  <a:cubicBezTo>
                    <a:pt x="38" y="21"/>
                    <a:pt x="53" y="5"/>
                    <a:pt x="73" y="3"/>
                  </a:cubicBezTo>
                  <a:cubicBezTo>
                    <a:pt x="99" y="0"/>
                    <a:pt x="111" y="26"/>
                    <a:pt x="112" y="28"/>
                  </a:cubicBezTo>
                  <a:cubicBezTo>
                    <a:pt x="113" y="29"/>
                    <a:pt x="120" y="37"/>
                    <a:pt x="119" y="42"/>
                  </a:cubicBezTo>
                  <a:cubicBezTo>
                    <a:pt x="117" y="47"/>
                    <a:pt x="119" y="56"/>
                    <a:pt x="113" y="61"/>
                  </a:cubicBezTo>
                  <a:cubicBezTo>
                    <a:pt x="107" y="67"/>
                    <a:pt x="104" y="65"/>
                    <a:pt x="100" y="73"/>
                  </a:cubicBezTo>
                  <a:cubicBezTo>
                    <a:pt x="95" y="80"/>
                    <a:pt x="95" y="78"/>
                    <a:pt x="94" y="85"/>
                  </a:cubicBezTo>
                  <a:cubicBezTo>
                    <a:pt x="94" y="87"/>
                    <a:pt x="94" y="90"/>
                    <a:pt x="95" y="93"/>
                  </a:cubicBezTo>
                  <a:cubicBezTo>
                    <a:pt x="95" y="94"/>
                    <a:pt x="95" y="95"/>
                    <a:pt x="96" y="95"/>
                  </a:cubicBezTo>
                  <a:cubicBezTo>
                    <a:pt x="97" y="96"/>
                    <a:pt x="99" y="96"/>
                    <a:pt x="101" y="97"/>
                  </a:cubicBezTo>
                  <a:cubicBezTo>
                    <a:pt x="102" y="97"/>
                    <a:pt x="103" y="99"/>
                    <a:pt x="103" y="100"/>
                  </a:cubicBezTo>
                  <a:cubicBezTo>
                    <a:pt x="102" y="101"/>
                    <a:pt x="102" y="102"/>
                    <a:pt x="102" y="103"/>
                  </a:cubicBezTo>
                  <a:cubicBezTo>
                    <a:pt x="102" y="105"/>
                    <a:pt x="103" y="106"/>
                    <a:pt x="103" y="108"/>
                  </a:cubicBezTo>
                  <a:cubicBezTo>
                    <a:pt x="103" y="110"/>
                    <a:pt x="100" y="110"/>
                    <a:pt x="99" y="112"/>
                  </a:cubicBezTo>
                  <a:cubicBezTo>
                    <a:pt x="99" y="113"/>
                    <a:pt x="100" y="115"/>
                    <a:pt x="100" y="116"/>
                  </a:cubicBezTo>
                  <a:cubicBezTo>
                    <a:pt x="101" y="118"/>
                    <a:pt x="99" y="121"/>
                    <a:pt x="97" y="123"/>
                  </a:cubicBezTo>
                  <a:cubicBezTo>
                    <a:pt x="90" y="127"/>
                    <a:pt x="83" y="130"/>
                    <a:pt x="76" y="133"/>
                  </a:cubicBezTo>
                  <a:cubicBezTo>
                    <a:pt x="73" y="134"/>
                    <a:pt x="70" y="135"/>
                    <a:pt x="66" y="137"/>
                  </a:cubicBezTo>
                  <a:cubicBezTo>
                    <a:pt x="63" y="139"/>
                    <a:pt x="61" y="140"/>
                    <a:pt x="58" y="141"/>
                  </a:cubicBezTo>
                  <a:cubicBezTo>
                    <a:pt x="54" y="142"/>
                    <a:pt x="50" y="142"/>
                    <a:pt x="46" y="142"/>
                  </a:cubicBezTo>
                  <a:cubicBezTo>
                    <a:pt x="39" y="141"/>
                    <a:pt x="32" y="140"/>
                    <a:pt x="25" y="136"/>
                  </a:cubicBezTo>
                  <a:cubicBezTo>
                    <a:pt x="16" y="132"/>
                    <a:pt x="0" y="121"/>
                    <a:pt x="8" y="109"/>
                  </a:cubicBezTo>
                  <a:cubicBezTo>
                    <a:pt x="9" y="107"/>
                    <a:pt x="12" y="105"/>
                    <a:pt x="13" y="102"/>
                  </a:cubicBezTo>
                  <a:cubicBezTo>
                    <a:pt x="14" y="99"/>
                    <a:pt x="10" y="97"/>
                    <a:pt x="11" y="94"/>
                  </a:cubicBezTo>
                  <a:cubicBezTo>
                    <a:pt x="12" y="92"/>
                    <a:pt x="15" y="92"/>
                    <a:pt x="15" y="90"/>
                  </a:cubicBezTo>
                  <a:cubicBezTo>
                    <a:pt x="15" y="88"/>
                    <a:pt x="10" y="88"/>
                    <a:pt x="10" y="85"/>
                  </a:cubicBezTo>
                  <a:cubicBezTo>
                    <a:pt x="10" y="84"/>
                    <a:pt x="11" y="83"/>
                    <a:pt x="12" y="82"/>
                  </a:cubicBezTo>
                  <a:cubicBezTo>
                    <a:pt x="17" y="80"/>
                    <a:pt x="23" y="78"/>
                    <a:pt x="26" y="73"/>
                  </a:cubicBezTo>
                  <a:cubicBezTo>
                    <a:pt x="29" y="69"/>
                    <a:pt x="31" y="64"/>
                    <a:pt x="31" y="59"/>
                  </a:cubicBezTo>
                  <a:cubicBezTo>
                    <a:pt x="32" y="54"/>
                    <a:pt x="32" y="49"/>
                    <a:pt x="33" y="44"/>
                  </a:cubicBezTo>
                  <a:cubicBezTo>
                    <a:pt x="33" y="44"/>
                    <a:pt x="33" y="44"/>
                    <a:pt x="33" y="44"/>
                  </a:cubicBezTo>
                  <a:cubicBezTo>
                    <a:pt x="33" y="43"/>
                    <a:pt x="33" y="41"/>
                    <a:pt x="34" y="40"/>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287" name="Group 286"/>
            <p:cNvGrpSpPr/>
            <p:nvPr/>
          </p:nvGrpSpPr>
          <p:grpSpPr>
            <a:xfrm>
              <a:off x="7446963" y="4397375"/>
              <a:ext cx="133350" cy="487363"/>
              <a:chOff x="7446963" y="4397375"/>
              <a:chExt cx="133350" cy="487363"/>
            </a:xfrm>
          </p:grpSpPr>
          <p:sp>
            <p:nvSpPr>
              <p:cNvPr id="257" name="Freeform 203"/>
              <p:cNvSpPr>
                <a:spLocks/>
              </p:cNvSpPr>
              <p:nvPr/>
            </p:nvSpPr>
            <p:spPr bwMode="auto">
              <a:xfrm>
                <a:off x="7446963" y="4397375"/>
                <a:ext cx="133350" cy="487363"/>
              </a:xfrm>
              <a:custGeom>
                <a:avLst/>
                <a:gdLst>
                  <a:gd name="T0" fmla="*/ 35 w 35"/>
                  <a:gd name="T1" fmla="*/ 127 h 128"/>
                  <a:gd name="T2" fmla="*/ 12 w 35"/>
                  <a:gd name="T3" fmla="*/ 33 h 128"/>
                  <a:gd name="T4" fmla="*/ 20 w 35"/>
                  <a:gd name="T5" fmla="*/ 0 h 128"/>
                  <a:gd name="T6" fmla="*/ 20 w 35"/>
                  <a:gd name="T7" fmla="*/ 0 h 128"/>
                  <a:gd name="T8" fmla="*/ 12 w 35"/>
                  <a:gd name="T9" fmla="*/ 12 h 128"/>
                  <a:gd name="T10" fmla="*/ 5 w 35"/>
                  <a:gd name="T11" fmla="*/ 31 h 128"/>
                  <a:gd name="T12" fmla="*/ 1 w 35"/>
                  <a:gd name="T13" fmla="*/ 52 h 128"/>
                  <a:gd name="T14" fmla="*/ 6 w 35"/>
                  <a:gd name="T15" fmla="*/ 114 h 128"/>
                  <a:gd name="T16" fmla="*/ 35 w 35"/>
                  <a:gd name="T17" fmla="*/ 128 h 128"/>
                  <a:gd name="T18" fmla="*/ 35 w 35"/>
                  <a:gd name="T19"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28">
                    <a:moveTo>
                      <a:pt x="35" y="127"/>
                    </a:moveTo>
                    <a:cubicBezTo>
                      <a:pt x="12" y="33"/>
                      <a:pt x="12" y="33"/>
                      <a:pt x="12" y="33"/>
                    </a:cubicBezTo>
                    <a:cubicBezTo>
                      <a:pt x="9" y="21"/>
                      <a:pt x="12" y="9"/>
                      <a:pt x="20" y="0"/>
                    </a:cubicBezTo>
                    <a:cubicBezTo>
                      <a:pt x="20" y="0"/>
                      <a:pt x="20" y="0"/>
                      <a:pt x="20" y="0"/>
                    </a:cubicBezTo>
                    <a:cubicBezTo>
                      <a:pt x="20" y="0"/>
                      <a:pt x="15" y="5"/>
                      <a:pt x="12" y="12"/>
                    </a:cubicBezTo>
                    <a:cubicBezTo>
                      <a:pt x="9" y="18"/>
                      <a:pt x="7" y="24"/>
                      <a:pt x="5" y="31"/>
                    </a:cubicBezTo>
                    <a:cubicBezTo>
                      <a:pt x="3" y="38"/>
                      <a:pt x="2" y="45"/>
                      <a:pt x="1" y="52"/>
                    </a:cubicBezTo>
                    <a:cubicBezTo>
                      <a:pt x="0" y="75"/>
                      <a:pt x="0" y="101"/>
                      <a:pt x="6" y="114"/>
                    </a:cubicBezTo>
                    <a:cubicBezTo>
                      <a:pt x="15" y="125"/>
                      <a:pt x="27" y="128"/>
                      <a:pt x="35" y="128"/>
                    </a:cubicBezTo>
                    <a:lnTo>
                      <a:pt x="35" y="127"/>
                    </a:lnTo>
                    <a:close/>
                  </a:path>
                </a:pathLst>
              </a:custGeom>
              <a:solidFill>
                <a:srgbClr val="05B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8" name="Freeform 204"/>
              <p:cNvSpPr>
                <a:spLocks/>
              </p:cNvSpPr>
              <p:nvPr/>
            </p:nvSpPr>
            <p:spPr bwMode="auto">
              <a:xfrm>
                <a:off x="7477125" y="4397375"/>
                <a:ext cx="103188" cy="487363"/>
              </a:xfrm>
              <a:custGeom>
                <a:avLst/>
                <a:gdLst>
                  <a:gd name="T0" fmla="*/ 27 w 27"/>
                  <a:gd name="T1" fmla="*/ 127 h 128"/>
                  <a:gd name="T2" fmla="*/ 4 w 27"/>
                  <a:gd name="T3" fmla="*/ 33 h 128"/>
                  <a:gd name="T4" fmla="*/ 12 w 27"/>
                  <a:gd name="T5" fmla="*/ 0 h 128"/>
                  <a:gd name="T6" fmla="*/ 12 w 27"/>
                  <a:gd name="T7" fmla="*/ 0 h 128"/>
                  <a:gd name="T8" fmla="*/ 4 w 27"/>
                  <a:gd name="T9" fmla="*/ 12 h 128"/>
                  <a:gd name="T10" fmla="*/ 3 w 27"/>
                  <a:gd name="T11" fmla="*/ 15 h 128"/>
                  <a:gd name="T12" fmla="*/ 7 w 27"/>
                  <a:gd name="T13" fmla="*/ 66 h 128"/>
                  <a:gd name="T14" fmla="*/ 22 w 27"/>
                  <a:gd name="T15" fmla="*/ 128 h 128"/>
                  <a:gd name="T16" fmla="*/ 27 w 27"/>
                  <a:gd name="T17" fmla="*/ 128 h 128"/>
                  <a:gd name="T18" fmla="*/ 27 w 27"/>
                  <a:gd name="T19"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28">
                    <a:moveTo>
                      <a:pt x="27" y="127"/>
                    </a:moveTo>
                    <a:cubicBezTo>
                      <a:pt x="4" y="33"/>
                      <a:pt x="4" y="33"/>
                      <a:pt x="4" y="33"/>
                    </a:cubicBezTo>
                    <a:cubicBezTo>
                      <a:pt x="1" y="21"/>
                      <a:pt x="4" y="9"/>
                      <a:pt x="12" y="0"/>
                    </a:cubicBezTo>
                    <a:cubicBezTo>
                      <a:pt x="12" y="0"/>
                      <a:pt x="12" y="0"/>
                      <a:pt x="12" y="0"/>
                    </a:cubicBezTo>
                    <a:cubicBezTo>
                      <a:pt x="12" y="0"/>
                      <a:pt x="7" y="5"/>
                      <a:pt x="4" y="12"/>
                    </a:cubicBezTo>
                    <a:cubicBezTo>
                      <a:pt x="3" y="13"/>
                      <a:pt x="3" y="14"/>
                      <a:pt x="3" y="15"/>
                    </a:cubicBezTo>
                    <a:cubicBezTo>
                      <a:pt x="0" y="30"/>
                      <a:pt x="6" y="48"/>
                      <a:pt x="7" y="66"/>
                    </a:cubicBezTo>
                    <a:cubicBezTo>
                      <a:pt x="10" y="93"/>
                      <a:pt x="17" y="116"/>
                      <a:pt x="22" y="128"/>
                    </a:cubicBezTo>
                    <a:cubicBezTo>
                      <a:pt x="24" y="128"/>
                      <a:pt x="25" y="128"/>
                      <a:pt x="27" y="128"/>
                    </a:cubicBezTo>
                    <a:lnTo>
                      <a:pt x="27" y="127"/>
                    </a:lnTo>
                    <a:close/>
                  </a:path>
                </a:pathLst>
              </a:custGeom>
              <a:solidFill>
                <a:srgbClr val="05A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 name="Freeform 206"/>
            <p:cNvSpPr>
              <a:spLocks/>
            </p:cNvSpPr>
            <p:nvPr/>
          </p:nvSpPr>
          <p:spPr bwMode="auto">
            <a:xfrm>
              <a:off x="8059738" y="4454525"/>
              <a:ext cx="57150" cy="92075"/>
            </a:xfrm>
            <a:custGeom>
              <a:avLst/>
              <a:gdLst>
                <a:gd name="T0" fmla="*/ 16 w 36"/>
                <a:gd name="T1" fmla="*/ 0 h 58"/>
                <a:gd name="T2" fmla="*/ 36 w 36"/>
                <a:gd name="T3" fmla="*/ 10 h 58"/>
                <a:gd name="T4" fmla="*/ 19 w 36"/>
                <a:gd name="T5" fmla="*/ 58 h 58"/>
                <a:gd name="T6" fmla="*/ 0 w 36"/>
                <a:gd name="T7" fmla="*/ 48 h 58"/>
                <a:gd name="T8" fmla="*/ 16 w 36"/>
                <a:gd name="T9" fmla="*/ 0 h 58"/>
              </a:gdLst>
              <a:ahLst/>
              <a:cxnLst>
                <a:cxn ang="0">
                  <a:pos x="T0" y="T1"/>
                </a:cxn>
                <a:cxn ang="0">
                  <a:pos x="T2" y="T3"/>
                </a:cxn>
                <a:cxn ang="0">
                  <a:pos x="T4" y="T5"/>
                </a:cxn>
                <a:cxn ang="0">
                  <a:pos x="T6" y="T7"/>
                </a:cxn>
                <a:cxn ang="0">
                  <a:pos x="T8" y="T9"/>
                </a:cxn>
              </a:cxnLst>
              <a:rect l="0" t="0" r="r" b="b"/>
              <a:pathLst>
                <a:path w="36" h="58">
                  <a:moveTo>
                    <a:pt x="16" y="0"/>
                  </a:moveTo>
                  <a:lnTo>
                    <a:pt x="36" y="10"/>
                  </a:lnTo>
                  <a:lnTo>
                    <a:pt x="19" y="58"/>
                  </a:lnTo>
                  <a:lnTo>
                    <a:pt x="0" y="48"/>
                  </a:lnTo>
                  <a:lnTo>
                    <a:pt x="16"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Freeform 207"/>
            <p:cNvSpPr>
              <a:spLocks/>
            </p:cNvSpPr>
            <p:nvPr/>
          </p:nvSpPr>
          <p:spPr bwMode="auto">
            <a:xfrm>
              <a:off x="8188325" y="4448175"/>
              <a:ext cx="79375" cy="155575"/>
            </a:xfrm>
            <a:custGeom>
              <a:avLst/>
              <a:gdLst>
                <a:gd name="T0" fmla="*/ 31 w 50"/>
                <a:gd name="T1" fmla="*/ 0 h 98"/>
                <a:gd name="T2" fmla="*/ 50 w 50"/>
                <a:gd name="T3" fmla="*/ 7 h 98"/>
                <a:gd name="T4" fmla="*/ 19 w 50"/>
                <a:gd name="T5" fmla="*/ 98 h 98"/>
                <a:gd name="T6" fmla="*/ 0 w 50"/>
                <a:gd name="T7" fmla="*/ 91 h 98"/>
                <a:gd name="T8" fmla="*/ 31 w 50"/>
                <a:gd name="T9" fmla="*/ 0 h 98"/>
              </a:gdLst>
              <a:ahLst/>
              <a:cxnLst>
                <a:cxn ang="0">
                  <a:pos x="T0" y="T1"/>
                </a:cxn>
                <a:cxn ang="0">
                  <a:pos x="T2" y="T3"/>
                </a:cxn>
                <a:cxn ang="0">
                  <a:pos x="T4" y="T5"/>
                </a:cxn>
                <a:cxn ang="0">
                  <a:pos x="T6" y="T7"/>
                </a:cxn>
                <a:cxn ang="0">
                  <a:pos x="T8" y="T9"/>
                </a:cxn>
              </a:cxnLst>
              <a:rect l="0" t="0" r="r" b="b"/>
              <a:pathLst>
                <a:path w="50" h="98">
                  <a:moveTo>
                    <a:pt x="31" y="0"/>
                  </a:moveTo>
                  <a:lnTo>
                    <a:pt x="50" y="7"/>
                  </a:lnTo>
                  <a:lnTo>
                    <a:pt x="19" y="98"/>
                  </a:lnTo>
                  <a:lnTo>
                    <a:pt x="0" y="91"/>
                  </a:lnTo>
                  <a:lnTo>
                    <a:pt x="31"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Freeform 208"/>
            <p:cNvSpPr>
              <a:spLocks/>
            </p:cNvSpPr>
            <p:nvPr/>
          </p:nvSpPr>
          <p:spPr bwMode="auto">
            <a:xfrm>
              <a:off x="8147050" y="4473575"/>
              <a:ext cx="60325" cy="111125"/>
            </a:xfrm>
            <a:custGeom>
              <a:avLst/>
              <a:gdLst>
                <a:gd name="T0" fmla="*/ 19 w 38"/>
                <a:gd name="T1" fmla="*/ 0 h 70"/>
                <a:gd name="T2" fmla="*/ 38 w 38"/>
                <a:gd name="T3" fmla="*/ 10 h 70"/>
                <a:gd name="T4" fmla="*/ 19 w 38"/>
                <a:gd name="T5" fmla="*/ 70 h 70"/>
                <a:gd name="T6" fmla="*/ 0 w 38"/>
                <a:gd name="T7" fmla="*/ 60 h 70"/>
                <a:gd name="T8" fmla="*/ 19 w 38"/>
                <a:gd name="T9" fmla="*/ 0 h 70"/>
              </a:gdLst>
              <a:ahLst/>
              <a:cxnLst>
                <a:cxn ang="0">
                  <a:pos x="T0" y="T1"/>
                </a:cxn>
                <a:cxn ang="0">
                  <a:pos x="T2" y="T3"/>
                </a:cxn>
                <a:cxn ang="0">
                  <a:pos x="T4" y="T5"/>
                </a:cxn>
                <a:cxn ang="0">
                  <a:pos x="T6" y="T7"/>
                </a:cxn>
                <a:cxn ang="0">
                  <a:pos x="T8" y="T9"/>
                </a:cxn>
              </a:cxnLst>
              <a:rect l="0" t="0" r="r" b="b"/>
              <a:pathLst>
                <a:path w="38" h="70">
                  <a:moveTo>
                    <a:pt x="19" y="0"/>
                  </a:moveTo>
                  <a:lnTo>
                    <a:pt x="38" y="10"/>
                  </a:lnTo>
                  <a:lnTo>
                    <a:pt x="19" y="70"/>
                  </a:lnTo>
                  <a:lnTo>
                    <a:pt x="0" y="60"/>
                  </a:lnTo>
                  <a:lnTo>
                    <a:pt x="19"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209"/>
            <p:cNvSpPr>
              <a:spLocks/>
            </p:cNvSpPr>
            <p:nvPr/>
          </p:nvSpPr>
          <p:spPr bwMode="auto">
            <a:xfrm>
              <a:off x="8101013" y="4432300"/>
              <a:ext cx="71438" cy="133350"/>
            </a:xfrm>
            <a:custGeom>
              <a:avLst/>
              <a:gdLst>
                <a:gd name="T0" fmla="*/ 26 w 45"/>
                <a:gd name="T1" fmla="*/ 0 h 84"/>
                <a:gd name="T2" fmla="*/ 45 w 45"/>
                <a:gd name="T3" fmla="*/ 10 h 84"/>
                <a:gd name="T4" fmla="*/ 21 w 45"/>
                <a:gd name="T5" fmla="*/ 84 h 84"/>
                <a:gd name="T6" fmla="*/ 0 w 45"/>
                <a:gd name="T7" fmla="*/ 74 h 84"/>
                <a:gd name="T8" fmla="*/ 26 w 45"/>
                <a:gd name="T9" fmla="*/ 0 h 84"/>
              </a:gdLst>
              <a:ahLst/>
              <a:cxnLst>
                <a:cxn ang="0">
                  <a:pos x="T0" y="T1"/>
                </a:cxn>
                <a:cxn ang="0">
                  <a:pos x="T2" y="T3"/>
                </a:cxn>
                <a:cxn ang="0">
                  <a:pos x="T4" y="T5"/>
                </a:cxn>
                <a:cxn ang="0">
                  <a:pos x="T6" y="T7"/>
                </a:cxn>
                <a:cxn ang="0">
                  <a:pos x="T8" y="T9"/>
                </a:cxn>
              </a:cxnLst>
              <a:rect l="0" t="0" r="r" b="b"/>
              <a:pathLst>
                <a:path w="45" h="84">
                  <a:moveTo>
                    <a:pt x="26" y="0"/>
                  </a:moveTo>
                  <a:lnTo>
                    <a:pt x="45" y="10"/>
                  </a:lnTo>
                  <a:lnTo>
                    <a:pt x="21" y="84"/>
                  </a:lnTo>
                  <a:lnTo>
                    <a:pt x="0" y="74"/>
                  </a:lnTo>
                  <a:lnTo>
                    <a:pt x="26"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210"/>
            <p:cNvSpPr>
              <a:spLocks/>
            </p:cNvSpPr>
            <p:nvPr/>
          </p:nvSpPr>
          <p:spPr bwMode="auto">
            <a:xfrm>
              <a:off x="8120063" y="4318000"/>
              <a:ext cx="174625" cy="84138"/>
            </a:xfrm>
            <a:custGeom>
              <a:avLst/>
              <a:gdLst>
                <a:gd name="T0" fmla="*/ 2 w 110"/>
                <a:gd name="T1" fmla="*/ 0 h 53"/>
                <a:gd name="T2" fmla="*/ 110 w 110"/>
                <a:gd name="T3" fmla="*/ 50 h 53"/>
                <a:gd name="T4" fmla="*/ 108 w 110"/>
                <a:gd name="T5" fmla="*/ 53 h 53"/>
                <a:gd name="T6" fmla="*/ 0 w 110"/>
                <a:gd name="T7" fmla="*/ 5 h 53"/>
                <a:gd name="T8" fmla="*/ 2 w 110"/>
                <a:gd name="T9" fmla="*/ 0 h 53"/>
              </a:gdLst>
              <a:ahLst/>
              <a:cxnLst>
                <a:cxn ang="0">
                  <a:pos x="T0" y="T1"/>
                </a:cxn>
                <a:cxn ang="0">
                  <a:pos x="T2" y="T3"/>
                </a:cxn>
                <a:cxn ang="0">
                  <a:pos x="T4" y="T5"/>
                </a:cxn>
                <a:cxn ang="0">
                  <a:pos x="T6" y="T7"/>
                </a:cxn>
                <a:cxn ang="0">
                  <a:pos x="T8" y="T9"/>
                </a:cxn>
              </a:cxnLst>
              <a:rect l="0" t="0" r="r" b="b"/>
              <a:pathLst>
                <a:path w="110" h="53">
                  <a:moveTo>
                    <a:pt x="2" y="0"/>
                  </a:moveTo>
                  <a:lnTo>
                    <a:pt x="110" y="50"/>
                  </a:lnTo>
                  <a:lnTo>
                    <a:pt x="108" y="53"/>
                  </a:lnTo>
                  <a:lnTo>
                    <a:pt x="0" y="5"/>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211"/>
            <p:cNvSpPr>
              <a:spLocks noEditPoints="1"/>
            </p:cNvSpPr>
            <p:nvPr/>
          </p:nvSpPr>
          <p:spPr bwMode="auto">
            <a:xfrm>
              <a:off x="8204200" y="4206875"/>
              <a:ext cx="82550" cy="80963"/>
            </a:xfrm>
            <a:custGeom>
              <a:avLst/>
              <a:gdLst>
                <a:gd name="T0" fmla="*/ 21 w 22"/>
                <a:gd name="T1" fmla="*/ 14 h 21"/>
                <a:gd name="T2" fmla="*/ 21 w 22"/>
                <a:gd name="T3" fmla="*/ 17 h 21"/>
                <a:gd name="T4" fmla="*/ 21 w 22"/>
                <a:gd name="T5" fmla="*/ 19 h 21"/>
                <a:gd name="T6" fmla="*/ 20 w 22"/>
                <a:gd name="T7" fmla="*/ 21 h 21"/>
                <a:gd name="T8" fmla="*/ 0 w 22"/>
                <a:gd name="T9" fmla="*/ 12 h 21"/>
                <a:gd name="T10" fmla="*/ 1 w 22"/>
                <a:gd name="T11" fmla="*/ 10 h 21"/>
                <a:gd name="T12" fmla="*/ 1 w 22"/>
                <a:gd name="T13" fmla="*/ 8 h 21"/>
                <a:gd name="T14" fmla="*/ 4 w 22"/>
                <a:gd name="T15" fmla="*/ 6 h 21"/>
                <a:gd name="T16" fmla="*/ 4 w 22"/>
                <a:gd name="T17" fmla="*/ 6 h 21"/>
                <a:gd name="T18" fmla="*/ 5 w 22"/>
                <a:gd name="T19" fmla="*/ 6 h 21"/>
                <a:gd name="T20" fmla="*/ 10 w 22"/>
                <a:gd name="T21" fmla="*/ 8 h 21"/>
                <a:gd name="T22" fmla="*/ 11 w 22"/>
                <a:gd name="T23" fmla="*/ 3 h 21"/>
                <a:gd name="T24" fmla="*/ 14 w 22"/>
                <a:gd name="T25" fmla="*/ 0 h 21"/>
                <a:gd name="T26" fmla="*/ 15 w 22"/>
                <a:gd name="T27" fmla="*/ 0 h 21"/>
                <a:gd name="T28" fmla="*/ 17 w 22"/>
                <a:gd name="T29" fmla="*/ 5 h 21"/>
                <a:gd name="T30" fmla="*/ 15 w 22"/>
                <a:gd name="T31" fmla="*/ 10 h 21"/>
                <a:gd name="T32" fmla="*/ 20 w 22"/>
                <a:gd name="T33" fmla="*/ 12 h 21"/>
                <a:gd name="T34" fmla="*/ 21 w 22"/>
                <a:gd name="T35" fmla="*/ 14 h 21"/>
                <a:gd name="T36" fmla="*/ 14 w 22"/>
                <a:gd name="T37" fmla="*/ 6 h 21"/>
                <a:gd name="T38" fmla="*/ 14 w 22"/>
                <a:gd name="T39" fmla="*/ 6 h 21"/>
                <a:gd name="T40" fmla="*/ 16 w 22"/>
                <a:gd name="T41" fmla="*/ 4 h 21"/>
                <a:gd name="T42" fmla="*/ 15 w 22"/>
                <a:gd name="T43" fmla="*/ 2 h 21"/>
                <a:gd name="T44" fmla="*/ 14 w 22"/>
                <a:gd name="T45" fmla="*/ 2 h 21"/>
                <a:gd name="T46" fmla="*/ 13 w 22"/>
                <a:gd name="T47" fmla="*/ 3 h 21"/>
                <a:gd name="T48" fmla="*/ 14 w 22"/>
                <a:gd name="T4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1">
                  <a:moveTo>
                    <a:pt x="21" y="14"/>
                  </a:moveTo>
                  <a:cubicBezTo>
                    <a:pt x="21" y="14"/>
                    <a:pt x="22" y="16"/>
                    <a:pt x="21" y="17"/>
                  </a:cubicBezTo>
                  <a:cubicBezTo>
                    <a:pt x="21" y="19"/>
                    <a:pt x="21" y="19"/>
                    <a:pt x="21" y="19"/>
                  </a:cubicBezTo>
                  <a:cubicBezTo>
                    <a:pt x="20" y="21"/>
                    <a:pt x="20" y="21"/>
                    <a:pt x="20" y="21"/>
                  </a:cubicBezTo>
                  <a:cubicBezTo>
                    <a:pt x="0" y="12"/>
                    <a:pt x="0" y="12"/>
                    <a:pt x="0" y="12"/>
                  </a:cubicBezTo>
                  <a:cubicBezTo>
                    <a:pt x="1" y="10"/>
                    <a:pt x="1" y="10"/>
                    <a:pt x="1" y="10"/>
                  </a:cubicBezTo>
                  <a:cubicBezTo>
                    <a:pt x="1" y="8"/>
                    <a:pt x="1" y="8"/>
                    <a:pt x="1" y="8"/>
                  </a:cubicBezTo>
                  <a:cubicBezTo>
                    <a:pt x="2" y="7"/>
                    <a:pt x="3" y="6"/>
                    <a:pt x="4" y="6"/>
                  </a:cubicBezTo>
                  <a:cubicBezTo>
                    <a:pt x="4" y="6"/>
                    <a:pt x="4" y="6"/>
                    <a:pt x="4" y="6"/>
                  </a:cubicBezTo>
                  <a:cubicBezTo>
                    <a:pt x="5" y="6"/>
                    <a:pt x="5" y="6"/>
                    <a:pt x="5" y="6"/>
                  </a:cubicBezTo>
                  <a:cubicBezTo>
                    <a:pt x="10" y="8"/>
                    <a:pt x="10" y="8"/>
                    <a:pt x="10" y="8"/>
                  </a:cubicBezTo>
                  <a:cubicBezTo>
                    <a:pt x="11" y="3"/>
                    <a:pt x="11" y="3"/>
                    <a:pt x="11" y="3"/>
                  </a:cubicBezTo>
                  <a:cubicBezTo>
                    <a:pt x="12" y="1"/>
                    <a:pt x="13" y="0"/>
                    <a:pt x="14" y="0"/>
                  </a:cubicBezTo>
                  <a:cubicBezTo>
                    <a:pt x="15" y="0"/>
                    <a:pt x="15" y="0"/>
                    <a:pt x="15" y="0"/>
                  </a:cubicBezTo>
                  <a:cubicBezTo>
                    <a:pt x="17" y="1"/>
                    <a:pt x="17" y="3"/>
                    <a:pt x="17" y="5"/>
                  </a:cubicBezTo>
                  <a:cubicBezTo>
                    <a:pt x="15" y="10"/>
                    <a:pt x="15" y="10"/>
                    <a:pt x="15" y="10"/>
                  </a:cubicBezTo>
                  <a:cubicBezTo>
                    <a:pt x="20" y="12"/>
                    <a:pt x="20" y="12"/>
                    <a:pt x="20" y="12"/>
                  </a:cubicBezTo>
                  <a:cubicBezTo>
                    <a:pt x="20" y="13"/>
                    <a:pt x="21" y="13"/>
                    <a:pt x="21" y="14"/>
                  </a:cubicBezTo>
                  <a:close/>
                  <a:moveTo>
                    <a:pt x="14" y="6"/>
                  </a:moveTo>
                  <a:cubicBezTo>
                    <a:pt x="14" y="6"/>
                    <a:pt x="14" y="6"/>
                    <a:pt x="14" y="6"/>
                  </a:cubicBezTo>
                  <a:cubicBezTo>
                    <a:pt x="15" y="6"/>
                    <a:pt x="15" y="5"/>
                    <a:pt x="16" y="4"/>
                  </a:cubicBezTo>
                  <a:cubicBezTo>
                    <a:pt x="16" y="3"/>
                    <a:pt x="16" y="2"/>
                    <a:pt x="15" y="2"/>
                  </a:cubicBezTo>
                  <a:cubicBezTo>
                    <a:pt x="14" y="2"/>
                    <a:pt x="14" y="2"/>
                    <a:pt x="14" y="2"/>
                  </a:cubicBezTo>
                  <a:cubicBezTo>
                    <a:pt x="14" y="2"/>
                    <a:pt x="13" y="2"/>
                    <a:pt x="13" y="3"/>
                  </a:cubicBezTo>
                  <a:cubicBezTo>
                    <a:pt x="12" y="4"/>
                    <a:pt x="13" y="5"/>
                    <a:pt x="14" y="6"/>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212"/>
            <p:cNvSpPr>
              <a:spLocks/>
            </p:cNvSpPr>
            <p:nvPr/>
          </p:nvSpPr>
          <p:spPr bwMode="auto">
            <a:xfrm>
              <a:off x="8112125" y="4348163"/>
              <a:ext cx="171450" cy="84138"/>
            </a:xfrm>
            <a:custGeom>
              <a:avLst/>
              <a:gdLst>
                <a:gd name="T0" fmla="*/ 0 w 108"/>
                <a:gd name="T1" fmla="*/ 0 h 53"/>
                <a:gd name="T2" fmla="*/ 108 w 108"/>
                <a:gd name="T3" fmla="*/ 51 h 53"/>
                <a:gd name="T4" fmla="*/ 106 w 108"/>
                <a:gd name="T5" fmla="*/ 53 h 53"/>
                <a:gd name="T6" fmla="*/ 0 w 108"/>
                <a:gd name="T7" fmla="*/ 5 h 53"/>
                <a:gd name="T8" fmla="*/ 0 w 108"/>
                <a:gd name="T9" fmla="*/ 0 h 53"/>
              </a:gdLst>
              <a:ahLst/>
              <a:cxnLst>
                <a:cxn ang="0">
                  <a:pos x="T0" y="T1"/>
                </a:cxn>
                <a:cxn ang="0">
                  <a:pos x="T2" y="T3"/>
                </a:cxn>
                <a:cxn ang="0">
                  <a:pos x="T4" y="T5"/>
                </a:cxn>
                <a:cxn ang="0">
                  <a:pos x="T6" y="T7"/>
                </a:cxn>
                <a:cxn ang="0">
                  <a:pos x="T8" y="T9"/>
                </a:cxn>
              </a:cxnLst>
              <a:rect l="0" t="0" r="r" b="b"/>
              <a:pathLst>
                <a:path w="108" h="53">
                  <a:moveTo>
                    <a:pt x="0" y="0"/>
                  </a:moveTo>
                  <a:lnTo>
                    <a:pt x="108" y="51"/>
                  </a:lnTo>
                  <a:lnTo>
                    <a:pt x="106" y="53"/>
                  </a:lnTo>
                  <a:lnTo>
                    <a:pt x="0" y="5"/>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213"/>
            <p:cNvSpPr>
              <a:spLocks/>
            </p:cNvSpPr>
            <p:nvPr/>
          </p:nvSpPr>
          <p:spPr bwMode="auto">
            <a:xfrm>
              <a:off x="8131175" y="4287838"/>
              <a:ext cx="174625" cy="84138"/>
            </a:xfrm>
            <a:custGeom>
              <a:avLst/>
              <a:gdLst>
                <a:gd name="T0" fmla="*/ 2 w 110"/>
                <a:gd name="T1" fmla="*/ 0 h 53"/>
                <a:gd name="T2" fmla="*/ 110 w 110"/>
                <a:gd name="T3" fmla="*/ 50 h 53"/>
                <a:gd name="T4" fmla="*/ 108 w 110"/>
                <a:gd name="T5" fmla="*/ 53 h 53"/>
                <a:gd name="T6" fmla="*/ 0 w 110"/>
                <a:gd name="T7" fmla="*/ 5 h 53"/>
                <a:gd name="T8" fmla="*/ 2 w 110"/>
                <a:gd name="T9" fmla="*/ 0 h 53"/>
              </a:gdLst>
              <a:ahLst/>
              <a:cxnLst>
                <a:cxn ang="0">
                  <a:pos x="T0" y="T1"/>
                </a:cxn>
                <a:cxn ang="0">
                  <a:pos x="T2" y="T3"/>
                </a:cxn>
                <a:cxn ang="0">
                  <a:pos x="T4" y="T5"/>
                </a:cxn>
                <a:cxn ang="0">
                  <a:pos x="T6" y="T7"/>
                </a:cxn>
                <a:cxn ang="0">
                  <a:pos x="T8" y="T9"/>
                </a:cxn>
              </a:cxnLst>
              <a:rect l="0" t="0" r="r" b="b"/>
              <a:pathLst>
                <a:path w="110" h="53">
                  <a:moveTo>
                    <a:pt x="2" y="0"/>
                  </a:moveTo>
                  <a:lnTo>
                    <a:pt x="110" y="50"/>
                  </a:lnTo>
                  <a:lnTo>
                    <a:pt x="108" y="53"/>
                  </a:lnTo>
                  <a:lnTo>
                    <a:pt x="0" y="5"/>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214"/>
            <p:cNvSpPr>
              <a:spLocks/>
            </p:cNvSpPr>
            <p:nvPr/>
          </p:nvSpPr>
          <p:spPr bwMode="auto">
            <a:xfrm>
              <a:off x="8142288" y="4257675"/>
              <a:ext cx="171450" cy="82550"/>
            </a:xfrm>
            <a:custGeom>
              <a:avLst/>
              <a:gdLst>
                <a:gd name="T0" fmla="*/ 3 w 108"/>
                <a:gd name="T1" fmla="*/ 0 h 52"/>
                <a:gd name="T2" fmla="*/ 108 w 108"/>
                <a:gd name="T3" fmla="*/ 50 h 52"/>
                <a:gd name="T4" fmla="*/ 108 w 108"/>
                <a:gd name="T5" fmla="*/ 52 h 52"/>
                <a:gd name="T6" fmla="*/ 0 w 108"/>
                <a:gd name="T7" fmla="*/ 4 h 52"/>
                <a:gd name="T8" fmla="*/ 3 w 108"/>
                <a:gd name="T9" fmla="*/ 0 h 52"/>
              </a:gdLst>
              <a:ahLst/>
              <a:cxnLst>
                <a:cxn ang="0">
                  <a:pos x="T0" y="T1"/>
                </a:cxn>
                <a:cxn ang="0">
                  <a:pos x="T2" y="T3"/>
                </a:cxn>
                <a:cxn ang="0">
                  <a:pos x="T4" y="T5"/>
                </a:cxn>
                <a:cxn ang="0">
                  <a:pos x="T6" y="T7"/>
                </a:cxn>
                <a:cxn ang="0">
                  <a:pos x="T8" y="T9"/>
                </a:cxn>
              </a:cxnLst>
              <a:rect l="0" t="0" r="r" b="b"/>
              <a:pathLst>
                <a:path w="108" h="52">
                  <a:moveTo>
                    <a:pt x="3" y="0"/>
                  </a:moveTo>
                  <a:lnTo>
                    <a:pt x="108" y="50"/>
                  </a:lnTo>
                  <a:lnTo>
                    <a:pt x="108" y="52"/>
                  </a:lnTo>
                  <a:lnTo>
                    <a:pt x="0" y="4"/>
                  </a:lnTo>
                  <a:lnTo>
                    <a:pt x="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15"/>
            <p:cNvSpPr>
              <a:spLocks noEditPoints="1"/>
            </p:cNvSpPr>
            <p:nvPr/>
          </p:nvSpPr>
          <p:spPr bwMode="auto">
            <a:xfrm>
              <a:off x="8027988" y="4214813"/>
              <a:ext cx="315913" cy="422275"/>
            </a:xfrm>
            <a:custGeom>
              <a:avLst/>
              <a:gdLst>
                <a:gd name="T0" fmla="*/ 161 w 199"/>
                <a:gd name="T1" fmla="*/ 41 h 266"/>
                <a:gd name="T2" fmla="*/ 199 w 199"/>
                <a:gd name="T3" fmla="*/ 60 h 266"/>
                <a:gd name="T4" fmla="*/ 132 w 199"/>
                <a:gd name="T5" fmla="*/ 266 h 266"/>
                <a:gd name="T6" fmla="*/ 0 w 199"/>
                <a:gd name="T7" fmla="*/ 207 h 266"/>
                <a:gd name="T8" fmla="*/ 67 w 199"/>
                <a:gd name="T9" fmla="*/ 0 h 266"/>
                <a:gd name="T10" fmla="*/ 113 w 199"/>
                <a:gd name="T11" fmla="*/ 19 h 266"/>
                <a:gd name="T12" fmla="*/ 111 w 199"/>
                <a:gd name="T13" fmla="*/ 24 h 266"/>
                <a:gd name="T14" fmla="*/ 159 w 199"/>
                <a:gd name="T15" fmla="*/ 46 h 266"/>
                <a:gd name="T16" fmla="*/ 161 w 199"/>
                <a:gd name="T17" fmla="*/ 41 h 266"/>
                <a:gd name="T18" fmla="*/ 166 w 199"/>
                <a:gd name="T19" fmla="*/ 118 h 266"/>
                <a:gd name="T20" fmla="*/ 168 w 199"/>
                <a:gd name="T21" fmla="*/ 115 h 266"/>
                <a:gd name="T22" fmla="*/ 60 w 199"/>
                <a:gd name="T23" fmla="*/ 65 h 266"/>
                <a:gd name="T24" fmla="*/ 58 w 199"/>
                <a:gd name="T25" fmla="*/ 70 h 266"/>
                <a:gd name="T26" fmla="*/ 166 w 199"/>
                <a:gd name="T27" fmla="*/ 118 h 266"/>
                <a:gd name="T28" fmla="*/ 159 w 199"/>
                <a:gd name="T29" fmla="*/ 137 h 266"/>
                <a:gd name="T30" fmla="*/ 161 w 199"/>
                <a:gd name="T31" fmla="*/ 135 h 266"/>
                <a:gd name="T32" fmla="*/ 53 w 199"/>
                <a:gd name="T33" fmla="*/ 84 h 266"/>
                <a:gd name="T34" fmla="*/ 53 w 199"/>
                <a:gd name="T35" fmla="*/ 89 h 266"/>
                <a:gd name="T36" fmla="*/ 159 w 199"/>
                <a:gd name="T37" fmla="*/ 137 h 266"/>
                <a:gd name="T38" fmla="*/ 72 w 199"/>
                <a:gd name="T39" fmla="*/ 31 h 266"/>
                <a:gd name="T40" fmla="*/ 180 w 199"/>
                <a:gd name="T41" fmla="*/ 79 h 266"/>
                <a:gd name="T42" fmla="*/ 180 w 199"/>
                <a:gd name="T43" fmla="*/ 77 h 266"/>
                <a:gd name="T44" fmla="*/ 75 w 199"/>
                <a:gd name="T45" fmla="*/ 27 h 266"/>
                <a:gd name="T46" fmla="*/ 72 w 199"/>
                <a:gd name="T47" fmla="*/ 31 h 266"/>
                <a:gd name="T48" fmla="*/ 173 w 199"/>
                <a:gd name="T49" fmla="*/ 99 h 266"/>
                <a:gd name="T50" fmla="*/ 175 w 199"/>
                <a:gd name="T51" fmla="*/ 96 h 266"/>
                <a:gd name="T52" fmla="*/ 67 w 199"/>
                <a:gd name="T53" fmla="*/ 46 h 266"/>
                <a:gd name="T54" fmla="*/ 65 w 199"/>
                <a:gd name="T55" fmla="*/ 51 h 266"/>
                <a:gd name="T56" fmla="*/ 173 w 199"/>
                <a:gd name="T57" fmla="*/ 99 h 266"/>
                <a:gd name="T58" fmla="*/ 120 w 199"/>
                <a:gd name="T59" fmla="*/ 245 h 266"/>
                <a:gd name="T60" fmla="*/ 151 w 199"/>
                <a:gd name="T61" fmla="*/ 154 h 266"/>
                <a:gd name="T62" fmla="*/ 132 w 199"/>
                <a:gd name="T63" fmla="*/ 147 h 266"/>
                <a:gd name="T64" fmla="*/ 101 w 199"/>
                <a:gd name="T65" fmla="*/ 238 h 266"/>
                <a:gd name="T66" fmla="*/ 120 w 199"/>
                <a:gd name="T67" fmla="*/ 245 h 266"/>
                <a:gd name="T68" fmla="*/ 46 w 199"/>
                <a:gd name="T69" fmla="*/ 211 h 266"/>
                <a:gd name="T70" fmla="*/ 67 w 199"/>
                <a:gd name="T71" fmla="*/ 221 h 266"/>
                <a:gd name="T72" fmla="*/ 91 w 199"/>
                <a:gd name="T73" fmla="*/ 147 h 266"/>
                <a:gd name="T74" fmla="*/ 72 w 199"/>
                <a:gd name="T75" fmla="*/ 137 h 266"/>
                <a:gd name="T76" fmla="*/ 46 w 199"/>
                <a:gd name="T77" fmla="*/ 211 h 266"/>
                <a:gd name="T78" fmla="*/ 75 w 199"/>
                <a:gd name="T79" fmla="*/ 223 h 266"/>
                <a:gd name="T80" fmla="*/ 94 w 199"/>
                <a:gd name="T81" fmla="*/ 233 h 266"/>
                <a:gd name="T82" fmla="*/ 113 w 199"/>
                <a:gd name="T83" fmla="*/ 173 h 266"/>
                <a:gd name="T84" fmla="*/ 94 w 199"/>
                <a:gd name="T85" fmla="*/ 163 h 266"/>
                <a:gd name="T86" fmla="*/ 75 w 199"/>
                <a:gd name="T87" fmla="*/ 223 h 266"/>
                <a:gd name="T88" fmla="*/ 20 w 199"/>
                <a:gd name="T89" fmla="*/ 199 h 266"/>
                <a:gd name="T90" fmla="*/ 39 w 199"/>
                <a:gd name="T91" fmla="*/ 209 h 266"/>
                <a:gd name="T92" fmla="*/ 56 w 199"/>
                <a:gd name="T93" fmla="*/ 161 h 266"/>
                <a:gd name="T94" fmla="*/ 36 w 199"/>
                <a:gd name="T95" fmla="*/ 151 h 266"/>
                <a:gd name="T96" fmla="*/ 20 w 199"/>
                <a:gd name="T97" fmla="*/ 19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66">
                  <a:moveTo>
                    <a:pt x="161" y="41"/>
                  </a:moveTo>
                  <a:lnTo>
                    <a:pt x="199" y="60"/>
                  </a:lnTo>
                  <a:lnTo>
                    <a:pt x="132" y="266"/>
                  </a:lnTo>
                  <a:lnTo>
                    <a:pt x="0" y="207"/>
                  </a:lnTo>
                  <a:lnTo>
                    <a:pt x="67" y="0"/>
                  </a:lnTo>
                  <a:lnTo>
                    <a:pt x="113" y="19"/>
                  </a:lnTo>
                  <a:lnTo>
                    <a:pt x="111" y="24"/>
                  </a:lnTo>
                  <a:lnTo>
                    <a:pt x="159" y="46"/>
                  </a:lnTo>
                  <a:lnTo>
                    <a:pt x="161" y="41"/>
                  </a:lnTo>
                  <a:close/>
                  <a:moveTo>
                    <a:pt x="166" y="118"/>
                  </a:moveTo>
                  <a:lnTo>
                    <a:pt x="168" y="115"/>
                  </a:lnTo>
                  <a:lnTo>
                    <a:pt x="60" y="65"/>
                  </a:lnTo>
                  <a:lnTo>
                    <a:pt x="58" y="70"/>
                  </a:lnTo>
                  <a:lnTo>
                    <a:pt x="166" y="118"/>
                  </a:lnTo>
                  <a:close/>
                  <a:moveTo>
                    <a:pt x="159" y="137"/>
                  </a:moveTo>
                  <a:lnTo>
                    <a:pt x="161" y="135"/>
                  </a:lnTo>
                  <a:lnTo>
                    <a:pt x="53" y="84"/>
                  </a:lnTo>
                  <a:lnTo>
                    <a:pt x="53" y="89"/>
                  </a:lnTo>
                  <a:lnTo>
                    <a:pt x="159" y="137"/>
                  </a:lnTo>
                  <a:close/>
                  <a:moveTo>
                    <a:pt x="72" y="31"/>
                  </a:moveTo>
                  <a:lnTo>
                    <a:pt x="180" y="79"/>
                  </a:lnTo>
                  <a:lnTo>
                    <a:pt x="180" y="77"/>
                  </a:lnTo>
                  <a:lnTo>
                    <a:pt x="75" y="27"/>
                  </a:lnTo>
                  <a:lnTo>
                    <a:pt x="72" y="31"/>
                  </a:lnTo>
                  <a:close/>
                  <a:moveTo>
                    <a:pt x="173" y="99"/>
                  </a:moveTo>
                  <a:lnTo>
                    <a:pt x="175" y="96"/>
                  </a:lnTo>
                  <a:lnTo>
                    <a:pt x="67" y="46"/>
                  </a:lnTo>
                  <a:lnTo>
                    <a:pt x="65" y="51"/>
                  </a:lnTo>
                  <a:lnTo>
                    <a:pt x="173" y="99"/>
                  </a:lnTo>
                  <a:close/>
                  <a:moveTo>
                    <a:pt x="120" y="245"/>
                  </a:moveTo>
                  <a:lnTo>
                    <a:pt x="151" y="154"/>
                  </a:lnTo>
                  <a:lnTo>
                    <a:pt x="132" y="147"/>
                  </a:lnTo>
                  <a:lnTo>
                    <a:pt x="101" y="238"/>
                  </a:lnTo>
                  <a:lnTo>
                    <a:pt x="120" y="245"/>
                  </a:lnTo>
                  <a:close/>
                  <a:moveTo>
                    <a:pt x="46" y="211"/>
                  </a:moveTo>
                  <a:lnTo>
                    <a:pt x="67" y="221"/>
                  </a:lnTo>
                  <a:lnTo>
                    <a:pt x="91" y="147"/>
                  </a:lnTo>
                  <a:lnTo>
                    <a:pt x="72" y="137"/>
                  </a:lnTo>
                  <a:lnTo>
                    <a:pt x="46" y="211"/>
                  </a:lnTo>
                  <a:close/>
                  <a:moveTo>
                    <a:pt x="75" y="223"/>
                  </a:moveTo>
                  <a:lnTo>
                    <a:pt x="94" y="233"/>
                  </a:lnTo>
                  <a:lnTo>
                    <a:pt x="113" y="173"/>
                  </a:lnTo>
                  <a:lnTo>
                    <a:pt x="94" y="163"/>
                  </a:lnTo>
                  <a:lnTo>
                    <a:pt x="75" y="223"/>
                  </a:lnTo>
                  <a:close/>
                  <a:moveTo>
                    <a:pt x="20" y="199"/>
                  </a:moveTo>
                  <a:lnTo>
                    <a:pt x="39" y="209"/>
                  </a:lnTo>
                  <a:lnTo>
                    <a:pt x="56" y="161"/>
                  </a:lnTo>
                  <a:lnTo>
                    <a:pt x="36" y="151"/>
                  </a:lnTo>
                  <a:lnTo>
                    <a:pt x="20"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216"/>
            <p:cNvSpPr>
              <a:spLocks/>
            </p:cNvSpPr>
            <p:nvPr/>
          </p:nvSpPr>
          <p:spPr bwMode="auto">
            <a:xfrm>
              <a:off x="8008938" y="4192588"/>
              <a:ext cx="350838" cy="463550"/>
            </a:xfrm>
            <a:custGeom>
              <a:avLst/>
              <a:gdLst>
                <a:gd name="T0" fmla="*/ 33 w 92"/>
                <a:gd name="T1" fmla="*/ 0 h 122"/>
                <a:gd name="T2" fmla="*/ 34 w 92"/>
                <a:gd name="T3" fmla="*/ 1 h 122"/>
                <a:gd name="T4" fmla="*/ 55 w 92"/>
                <a:gd name="T5" fmla="*/ 10 h 122"/>
                <a:gd name="T6" fmla="*/ 52 w 92"/>
                <a:gd name="T7" fmla="*/ 12 h 122"/>
                <a:gd name="T8" fmla="*/ 52 w 92"/>
                <a:gd name="T9" fmla="*/ 14 h 122"/>
                <a:gd name="T10" fmla="*/ 33 w 92"/>
                <a:gd name="T11" fmla="*/ 6 h 122"/>
                <a:gd name="T12" fmla="*/ 5 w 92"/>
                <a:gd name="T13" fmla="*/ 92 h 122"/>
                <a:gd name="T14" fmla="*/ 60 w 92"/>
                <a:gd name="T15" fmla="*/ 117 h 122"/>
                <a:gd name="T16" fmla="*/ 88 w 92"/>
                <a:gd name="T17" fmla="*/ 31 h 122"/>
                <a:gd name="T18" fmla="*/ 72 w 92"/>
                <a:gd name="T19" fmla="*/ 23 h 122"/>
                <a:gd name="T20" fmla="*/ 72 w 92"/>
                <a:gd name="T21" fmla="*/ 21 h 122"/>
                <a:gd name="T22" fmla="*/ 72 w 92"/>
                <a:gd name="T23" fmla="*/ 18 h 122"/>
                <a:gd name="T24" fmla="*/ 90 w 92"/>
                <a:gd name="T25" fmla="*/ 26 h 122"/>
                <a:gd name="T26" fmla="*/ 92 w 92"/>
                <a:gd name="T27" fmla="*/ 30 h 122"/>
                <a:gd name="T28" fmla="*/ 62 w 92"/>
                <a:gd name="T29" fmla="*/ 120 h 122"/>
                <a:gd name="T30" fmla="*/ 59 w 92"/>
                <a:gd name="T31" fmla="*/ 122 h 122"/>
                <a:gd name="T32" fmla="*/ 58 w 92"/>
                <a:gd name="T33" fmla="*/ 122 h 122"/>
                <a:gd name="T34" fmla="*/ 3 w 92"/>
                <a:gd name="T35" fmla="*/ 97 h 122"/>
                <a:gd name="T36" fmla="*/ 1 w 92"/>
                <a:gd name="T37" fmla="*/ 92 h 122"/>
                <a:gd name="T38" fmla="*/ 31 w 92"/>
                <a:gd name="T39" fmla="*/ 3 h 122"/>
                <a:gd name="T40" fmla="*/ 33 w 92"/>
                <a:gd name="T4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22">
                  <a:moveTo>
                    <a:pt x="33" y="0"/>
                  </a:moveTo>
                  <a:cubicBezTo>
                    <a:pt x="34" y="1"/>
                    <a:pt x="34" y="1"/>
                    <a:pt x="34" y="1"/>
                  </a:cubicBezTo>
                  <a:cubicBezTo>
                    <a:pt x="55" y="10"/>
                    <a:pt x="55" y="10"/>
                    <a:pt x="55" y="10"/>
                  </a:cubicBezTo>
                  <a:cubicBezTo>
                    <a:pt x="54" y="10"/>
                    <a:pt x="53" y="11"/>
                    <a:pt x="52" y="12"/>
                  </a:cubicBezTo>
                  <a:cubicBezTo>
                    <a:pt x="52" y="14"/>
                    <a:pt x="52" y="14"/>
                    <a:pt x="52" y="14"/>
                  </a:cubicBezTo>
                  <a:cubicBezTo>
                    <a:pt x="33" y="6"/>
                    <a:pt x="33" y="6"/>
                    <a:pt x="33" y="6"/>
                  </a:cubicBezTo>
                  <a:cubicBezTo>
                    <a:pt x="5" y="92"/>
                    <a:pt x="5" y="92"/>
                    <a:pt x="5" y="92"/>
                  </a:cubicBezTo>
                  <a:cubicBezTo>
                    <a:pt x="60" y="117"/>
                    <a:pt x="60" y="117"/>
                    <a:pt x="60" y="117"/>
                  </a:cubicBezTo>
                  <a:cubicBezTo>
                    <a:pt x="88" y="31"/>
                    <a:pt x="88" y="31"/>
                    <a:pt x="88" y="31"/>
                  </a:cubicBezTo>
                  <a:cubicBezTo>
                    <a:pt x="72" y="23"/>
                    <a:pt x="72" y="23"/>
                    <a:pt x="72" y="23"/>
                  </a:cubicBezTo>
                  <a:cubicBezTo>
                    <a:pt x="72" y="21"/>
                    <a:pt x="72" y="21"/>
                    <a:pt x="72" y="21"/>
                  </a:cubicBezTo>
                  <a:cubicBezTo>
                    <a:pt x="73" y="20"/>
                    <a:pt x="72" y="18"/>
                    <a:pt x="72" y="18"/>
                  </a:cubicBezTo>
                  <a:cubicBezTo>
                    <a:pt x="90" y="26"/>
                    <a:pt x="90" y="26"/>
                    <a:pt x="90" y="26"/>
                  </a:cubicBezTo>
                  <a:cubicBezTo>
                    <a:pt x="92" y="27"/>
                    <a:pt x="92" y="29"/>
                    <a:pt x="92" y="30"/>
                  </a:cubicBezTo>
                  <a:cubicBezTo>
                    <a:pt x="62" y="120"/>
                    <a:pt x="62" y="120"/>
                    <a:pt x="62" y="120"/>
                  </a:cubicBezTo>
                  <a:cubicBezTo>
                    <a:pt x="62" y="121"/>
                    <a:pt x="61" y="122"/>
                    <a:pt x="59" y="122"/>
                  </a:cubicBezTo>
                  <a:cubicBezTo>
                    <a:pt x="58" y="122"/>
                    <a:pt x="58" y="122"/>
                    <a:pt x="58" y="122"/>
                  </a:cubicBezTo>
                  <a:cubicBezTo>
                    <a:pt x="3" y="97"/>
                    <a:pt x="3" y="97"/>
                    <a:pt x="3" y="97"/>
                  </a:cubicBezTo>
                  <a:cubicBezTo>
                    <a:pt x="1" y="96"/>
                    <a:pt x="0" y="94"/>
                    <a:pt x="1" y="92"/>
                  </a:cubicBezTo>
                  <a:cubicBezTo>
                    <a:pt x="31" y="3"/>
                    <a:pt x="31" y="3"/>
                    <a:pt x="31" y="3"/>
                  </a:cubicBezTo>
                  <a:cubicBezTo>
                    <a:pt x="31" y="1"/>
                    <a:pt x="32" y="0"/>
                    <a:pt x="33" y="0"/>
                  </a:cubicBezTo>
                  <a:close/>
                </a:path>
              </a:pathLst>
            </a:custGeom>
            <a:solidFill>
              <a:srgbClr val="2E1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217"/>
            <p:cNvSpPr>
              <a:spLocks/>
            </p:cNvSpPr>
            <p:nvPr/>
          </p:nvSpPr>
          <p:spPr bwMode="auto">
            <a:xfrm>
              <a:off x="8123238" y="4576763"/>
              <a:ext cx="95250" cy="103188"/>
            </a:xfrm>
            <a:custGeom>
              <a:avLst/>
              <a:gdLst>
                <a:gd name="T0" fmla="*/ 24 w 25"/>
                <a:gd name="T1" fmla="*/ 3 h 27"/>
                <a:gd name="T2" fmla="*/ 19 w 25"/>
                <a:gd name="T3" fmla="*/ 9 h 27"/>
                <a:gd name="T4" fmla="*/ 17 w 25"/>
                <a:gd name="T5" fmla="*/ 11 h 27"/>
                <a:gd name="T6" fmla="*/ 14 w 25"/>
                <a:gd name="T7" fmla="*/ 14 h 27"/>
                <a:gd name="T8" fmla="*/ 12 w 25"/>
                <a:gd name="T9" fmla="*/ 14 h 27"/>
                <a:gd name="T10" fmla="*/ 7 w 25"/>
                <a:gd name="T11" fmla="*/ 27 h 27"/>
                <a:gd name="T12" fmla="*/ 13 w 25"/>
                <a:gd name="T13" fmla="*/ 24 h 27"/>
                <a:gd name="T14" fmla="*/ 20 w 25"/>
                <a:gd name="T15" fmla="*/ 19 h 27"/>
                <a:gd name="T16" fmla="*/ 24 w 25"/>
                <a:gd name="T17" fmla="*/ 13 h 27"/>
                <a:gd name="T18" fmla="*/ 24 w 25"/>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24" y="3"/>
                  </a:moveTo>
                  <a:cubicBezTo>
                    <a:pt x="21" y="0"/>
                    <a:pt x="19" y="9"/>
                    <a:pt x="19" y="9"/>
                  </a:cubicBezTo>
                  <a:cubicBezTo>
                    <a:pt x="18" y="10"/>
                    <a:pt x="17" y="11"/>
                    <a:pt x="17" y="11"/>
                  </a:cubicBezTo>
                  <a:cubicBezTo>
                    <a:pt x="16" y="12"/>
                    <a:pt x="15" y="14"/>
                    <a:pt x="14" y="14"/>
                  </a:cubicBezTo>
                  <a:cubicBezTo>
                    <a:pt x="13" y="14"/>
                    <a:pt x="12" y="14"/>
                    <a:pt x="12" y="14"/>
                  </a:cubicBezTo>
                  <a:cubicBezTo>
                    <a:pt x="7" y="15"/>
                    <a:pt x="0" y="21"/>
                    <a:pt x="7" y="27"/>
                  </a:cubicBezTo>
                  <a:cubicBezTo>
                    <a:pt x="13" y="24"/>
                    <a:pt x="13" y="24"/>
                    <a:pt x="13" y="24"/>
                  </a:cubicBezTo>
                  <a:cubicBezTo>
                    <a:pt x="16" y="23"/>
                    <a:pt x="18" y="21"/>
                    <a:pt x="20" y="19"/>
                  </a:cubicBezTo>
                  <a:cubicBezTo>
                    <a:pt x="24" y="13"/>
                    <a:pt x="24" y="13"/>
                    <a:pt x="24" y="13"/>
                  </a:cubicBezTo>
                  <a:cubicBezTo>
                    <a:pt x="24" y="13"/>
                    <a:pt x="25" y="4"/>
                    <a:pt x="24" y="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8" name="Chart 04"/>
          <p:cNvSpPr>
            <a:spLocks/>
          </p:cNvSpPr>
          <p:nvPr/>
        </p:nvSpPr>
        <p:spPr bwMode="auto">
          <a:xfrm>
            <a:off x="10718800" y="5284788"/>
            <a:ext cx="509588" cy="1112838"/>
          </a:xfrm>
          <a:custGeom>
            <a:avLst/>
            <a:gdLst>
              <a:gd name="T0" fmla="*/ 134 w 134"/>
              <a:gd name="T1" fmla="*/ 292 h 292"/>
              <a:gd name="T2" fmla="*/ 0 w 134"/>
              <a:gd name="T3" fmla="*/ 292 h 292"/>
              <a:gd name="T4" fmla="*/ 0 w 134"/>
              <a:gd name="T5" fmla="*/ 28 h 292"/>
              <a:gd name="T6" fmla="*/ 27 w 134"/>
              <a:gd name="T7" fmla="*/ 0 h 292"/>
              <a:gd name="T8" fmla="*/ 107 w 134"/>
              <a:gd name="T9" fmla="*/ 0 h 292"/>
              <a:gd name="T10" fmla="*/ 134 w 134"/>
              <a:gd name="T11" fmla="*/ 28 h 292"/>
              <a:gd name="T12" fmla="*/ 134 w 134"/>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134" h="292">
                <a:moveTo>
                  <a:pt x="134" y="292"/>
                </a:moveTo>
                <a:cubicBezTo>
                  <a:pt x="0" y="292"/>
                  <a:pt x="0" y="292"/>
                  <a:pt x="0" y="292"/>
                </a:cubicBezTo>
                <a:cubicBezTo>
                  <a:pt x="0" y="28"/>
                  <a:pt x="0" y="28"/>
                  <a:pt x="0" y="28"/>
                </a:cubicBezTo>
                <a:cubicBezTo>
                  <a:pt x="0" y="13"/>
                  <a:pt x="12" y="0"/>
                  <a:pt x="27" y="0"/>
                </a:cubicBezTo>
                <a:cubicBezTo>
                  <a:pt x="107" y="0"/>
                  <a:pt x="107" y="0"/>
                  <a:pt x="107" y="0"/>
                </a:cubicBezTo>
                <a:cubicBezTo>
                  <a:pt x="122" y="0"/>
                  <a:pt x="134" y="13"/>
                  <a:pt x="134" y="28"/>
                </a:cubicBezTo>
                <a:lnTo>
                  <a:pt x="134" y="292"/>
                </a:lnTo>
                <a:close/>
              </a:path>
            </a:pathLst>
          </a:custGeom>
          <a:solidFill>
            <a:srgbClr val="05C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Chart 03"/>
          <p:cNvSpPr>
            <a:spLocks/>
          </p:cNvSpPr>
          <p:nvPr/>
        </p:nvSpPr>
        <p:spPr bwMode="auto">
          <a:xfrm>
            <a:off x="10094913" y="4405313"/>
            <a:ext cx="509588" cy="1992313"/>
          </a:xfrm>
          <a:custGeom>
            <a:avLst/>
            <a:gdLst>
              <a:gd name="T0" fmla="*/ 134 w 134"/>
              <a:gd name="T1" fmla="*/ 523 h 523"/>
              <a:gd name="T2" fmla="*/ 0 w 134"/>
              <a:gd name="T3" fmla="*/ 523 h 523"/>
              <a:gd name="T4" fmla="*/ 0 w 134"/>
              <a:gd name="T5" fmla="*/ 27 h 523"/>
              <a:gd name="T6" fmla="*/ 27 w 134"/>
              <a:gd name="T7" fmla="*/ 0 h 523"/>
              <a:gd name="T8" fmla="*/ 107 w 134"/>
              <a:gd name="T9" fmla="*/ 0 h 523"/>
              <a:gd name="T10" fmla="*/ 134 w 134"/>
              <a:gd name="T11" fmla="*/ 27 h 523"/>
              <a:gd name="T12" fmla="*/ 134 w 134"/>
              <a:gd name="T13" fmla="*/ 523 h 523"/>
            </a:gdLst>
            <a:ahLst/>
            <a:cxnLst>
              <a:cxn ang="0">
                <a:pos x="T0" y="T1"/>
              </a:cxn>
              <a:cxn ang="0">
                <a:pos x="T2" y="T3"/>
              </a:cxn>
              <a:cxn ang="0">
                <a:pos x="T4" y="T5"/>
              </a:cxn>
              <a:cxn ang="0">
                <a:pos x="T6" y="T7"/>
              </a:cxn>
              <a:cxn ang="0">
                <a:pos x="T8" y="T9"/>
              </a:cxn>
              <a:cxn ang="0">
                <a:pos x="T10" y="T11"/>
              </a:cxn>
              <a:cxn ang="0">
                <a:pos x="T12" y="T13"/>
              </a:cxn>
            </a:cxnLst>
            <a:rect l="0" t="0" r="r" b="b"/>
            <a:pathLst>
              <a:path w="134" h="523">
                <a:moveTo>
                  <a:pt x="134" y="523"/>
                </a:moveTo>
                <a:cubicBezTo>
                  <a:pt x="0" y="523"/>
                  <a:pt x="0" y="523"/>
                  <a:pt x="0" y="523"/>
                </a:cubicBezTo>
                <a:cubicBezTo>
                  <a:pt x="0" y="27"/>
                  <a:pt x="0" y="27"/>
                  <a:pt x="0" y="27"/>
                </a:cubicBezTo>
                <a:cubicBezTo>
                  <a:pt x="0" y="12"/>
                  <a:pt x="12" y="0"/>
                  <a:pt x="27" y="0"/>
                </a:cubicBezTo>
                <a:cubicBezTo>
                  <a:pt x="107" y="0"/>
                  <a:pt x="107" y="0"/>
                  <a:pt x="107" y="0"/>
                </a:cubicBezTo>
                <a:cubicBezTo>
                  <a:pt x="122" y="0"/>
                  <a:pt x="134" y="12"/>
                  <a:pt x="134" y="27"/>
                </a:cubicBezTo>
                <a:lnTo>
                  <a:pt x="134" y="523"/>
                </a:ln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Chart 02"/>
          <p:cNvSpPr>
            <a:spLocks/>
          </p:cNvSpPr>
          <p:nvPr/>
        </p:nvSpPr>
        <p:spPr bwMode="auto">
          <a:xfrm>
            <a:off x="9471025" y="5464175"/>
            <a:ext cx="509588" cy="933450"/>
          </a:xfrm>
          <a:custGeom>
            <a:avLst/>
            <a:gdLst>
              <a:gd name="T0" fmla="*/ 134 w 134"/>
              <a:gd name="T1" fmla="*/ 245 h 245"/>
              <a:gd name="T2" fmla="*/ 0 w 134"/>
              <a:gd name="T3" fmla="*/ 245 h 245"/>
              <a:gd name="T4" fmla="*/ 0 w 134"/>
              <a:gd name="T5" fmla="*/ 28 h 245"/>
              <a:gd name="T6" fmla="*/ 27 w 134"/>
              <a:gd name="T7" fmla="*/ 0 h 245"/>
              <a:gd name="T8" fmla="*/ 106 w 134"/>
              <a:gd name="T9" fmla="*/ 0 h 245"/>
              <a:gd name="T10" fmla="*/ 134 w 134"/>
              <a:gd name="T11" fmla="*/ 28 h 245"/>
              <a:gd name="T12" fmla="*/ 134 w 134"/>
              <a:gd name="T13" fmla="*/ 245 h 245"/>
            </a:gdLst>
            <a:ahLst/>
            <a:cxnLst>
              <a:cxn ang="0">
                <a:pos x="T0" y="T1"/>
              </a:cxn>
              <a:cxn ang="0">
                <a:pos x="T2" y="T3"/>
              </a:cxn>
              <a:cxn ang="0">
                <a:pos x="T4" y="T5"/>
              </a:cxn>
              <a:cxn ang="0">
                <a:pos x="T6" y="T7"/>
              </a:cxn>
              <a:cxn ang="0">
                <a:pos x="T8" y="T9"/>
              </a:cxn>
              <a:cxn ang="0">
                <a:pos x="T10" y="T11"/>
              </a:cxn>
              <a:cxn ang="0">
                <a:pos x="T12" y="T13"/>
              </a:cxn>
            </a:cxnLst>
            <a:rect l="0" t="0" r="r" b="b"/>
            <a:pathLst>
              <a:path w="134" h="245">
                <a:moveTo>
                  <a:pt x="134" y="245"/>
                </a:moveTo>
                <a:cubicBezTo>
                  <a:pt x="0" y="245"/>
                  <a:pt x="0" y="245"/>
                  <a:pt x="0" y="245"/>
                </a:cubicBezTo>
                <a:cubicBezTo>
                  <a:pt x="0" y="28"/>
                  <a:pt x="0" y="28"/>
                  <a:pt x="0" y="28"/>
                </a:cubicBezTo>
                <a:cubicBezTo>
                  <a:pt x="0" y="12"/>
                  <a:pt x="12" y="0"/>
                  <a:pt x="27" y="0"/>
                </a:cubicBezTo>
                <a:cubicBezTo>
                  <a:pt x="106" y="0"/>
                  <a:pt x="106" y="0"/>
                  <a:pt x="106" y="0"/>
                </a:cubicBezTo>
                <a:cubicBezTo>
                  <a:pt x="121" y="0"/>
                  <a:pt x="134" y="12"/>
                  <a:pt x="134" y="28"/>
                </a:cubicBezTo>
                <a:lnTo>
                  <a:pt x="134" y="245"/>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Chart 01"/>
          <p:cNvSpPr>
            <a:spLocks/>
          </p:cNvSpPr>
          <p:nvPr/>
        </p:nvSpPr>
        <p:spPr bwMode="auto">
          <a:xfrm>
            <a:off x="8869363" y="5045075"/>
            <a:ext cx="509588" cy="1352550"/>
          </a:xfrm>
          <a:custGeom>
            <a:avLst/>
            <a:gdLst>
              <a:gd name="T0" fmla="*/ 134 w 134"/>
              <a:gd name="T1" fmla="*/ 355 h 355"/>
              <a:gd name="T2" fmla="*/ 0 w 134"/>
              <a:gd name="T3" fmla="*/ 355 h 355"/>
              <a:gd name="T4" fmla="*/ 0 w 134"/>
              <a:gd name="T5" fmla="*/ 27 h 355"/>
              <a:gd name="T6" fmla="*/ 27 w 134"/>
              <a:gd name="T7" fmla="*/ 0 h 355"/>
              <a:gd name="T8" fmla="*/ 107 w 134"/>
              <a:gd name="T9" fmla="*/ 0 h 355"/>
              <a:gd name="T10" fmla="*/ 134 w 134"/>
              <a:gd name="T11" fmla="*/ 27 h 355"/>
              <a:gd name="T12" fmla="*/ 134 w 134"/>
              <a:gd name="T13" fmla="*/ 355 h 355"/>
            </a:gdLst>
            <a:ahLst/>
            <a:cxnLst>
              <a:cxn ang="0">
                <a:pos x="T0" y="T1"/>
              </a:cxn>
              <a:cxn ang="0">
                <a:pos x="T2" y="T3"/>
              </a:cxn>
              <a:cxn ang="0">
                <a:pos x="T4" y="T5"/>
              </a:cxn>
              <a:cxn ang="0">
                <a:pos x="T6" y="T7"/>
              </a:cxn>
              <a:cxn ang="0">
                <a:pos x="T8" y="T9"/>
              </a:cxn>
              <a:cxn ang="0">
                <a:pos x="T10" y="T11"/>
              </a:cxn>
              <a:cxn ang="0">
                <a:pos x="T12" y="T13"/>
              </a:cxn>
            </a:cxnLst>
            <a:rect l="0" t="0" r="r" b="b"/>
            <a:pathLst>
              <a:path w="134" h="355">
                <a:moveTo>
                  <a:pt x="134" y="355"/>
                </a:moveTo>
                <a:cubicBezTo>
                  <a:pt x="0" y="355"/>
                  <a:pt x="0" y="355"/>
                  <a:pt x="0" y="355"/>
                </a:cubicBezTo>
                <a:cubicBezTo>
                  <a:pt x="0" y="27"/>
                  <a:pt x="0" y="27"/>
                  <a:pt x="0" y="27"/>
                </a:cubicBezTo>
                <a:cubicBezTo>
                  <a:pt x="0" y="12"/>
                  <a:pt x="12" y="0"/>
                  <a:pt x="27" y="0"/>
                </a:cubicBezTo>
                <a:cubicBezTo>
                  <a:pt x="107" y="0"/>
                  <a:pt x="107" y="0"/>
                  <a:pt x="107" y="0"/>
                </a:cubicBezTo>
                <a:cubicBezTo>
                  <a:pt x="122" y="0"/>
                  <a:pt x="134" y="12"/>
                  <a:pt x="134" y="27"/>
                </a:cubicBezTo>
                <a:lnTo>
                  <a:pt x="134" y="355"/>
                </a:ln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Chart"/>
          <p:cNvSpPr>
            <a:spLocks/>
          </p:cNvSpPr>
          <p:nvPr/>
        </p:nvSpPr>
        <p:spPr bwMode="auto">
          <a:xfrm>
            <a:off x="8670925" y="6370638"/>
            <a:ext cx="2763838" cy="49213"/>
          </a:xfrm>
          <a:custGeom>
            <a:avLst/>
            <a:gdLst>
              <a:gd name="T0" fmla="*/ 720 w 726"/>
              <a:gd name="T1" fmla="*/ 0 h 13"/>
              <a:gd name="T2" fmla="*/ 6 w 726"/>
              <a:gd name="T3" fmla="*/ 0 h 13"/>
              <a:gd name="T4" fmla="*/ 0 w 726"/>
              <a:gd name="T5" fmla="*/ 7 h 13"/>
              <a:gd name="T6" fmla="*/ 6 w 726"/>
              <a:gd name="T7" fmla="*/ 13 h 13"/>
              <a:gd name="T8" fmla="*/ 720 w 726"/>
              <a:gd name="T9" fmla="*/ 13 h 13"/>
              <a:gd name="T10" fmla="*/ 726 w 726"/>
              <a:gd name="T11" fmla="*/ 7 h 13"/>
              <a:gd name="T12" fmla="*/ 720 w 72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726" h="13">
                <a:moveTo>
                  <a:pt x="720" y="0"/>
                </a:moveTo>
                <a:cubicBezTo>
                  <a:pt x="6" y="0"/>
                  <a:pt x="6" y="0"/>
                  <a:pt x="6" y="0"/>
                </a:cubicBezTo>
                <a:cubicBezTo>
                  <a:pt x="3" y="0"/>
                  <a:pt x="0" y="3"/>
                  <a:pt x="0" y="7"/>
                </a:cubicBezTo>
                <a:cubicBezTo>
                  <a:pt x="0" y="10"/>
                  <a:pt x="3" y="13"/>
                  <a:pt x="6" y="13"/>
                </a:cubicBezTo>
                <a:cubicBezTo>
                  <a:pt x="720" y="13"/>
                  <a:pt x="720" y="13"/>
                  <a:pt x="720" y="13"/>
                </a:cubicBezTo>
                <a:cubicBezTo>
                  <a:pt x="724" y="13"/>
                  <a:pt x="726" y="10"/>
                  <a:pt x="726" y="7"/>
                </a:cubicBezTo>
                <a:cubicBezTo>
                  <a:pt x="726" y="3"/>
                  <a:pt x="724" y="0"/>
                  <a:pt x="720" y="0"/>
                </a:cubicBezTo>
              </a:path>
            </a:pathLst>
          </a:custGeom>
          <a:solidFill>
            <a:srgbClr val="B8B7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268" name="Sitting man"/>
          <p:cNvGrpSpPr/>
          <p:nvPr/>
        </p:nvGrpSpPr>
        <p:grpSpPr>
          <a:xfrm>
            <a:off x="10509250" y="3887788"/>
            <a:ext cx="1187451" cy="2170113"/>
            <a:chOff x="10509250" y="3887788"/>
            <a:chExt cx="1187451" cy="2170113"/>
          </a:xfrm>
        </p:grpSpPr>
        <p:sp>
          <p:nvSpPr>
            <p:cNvPr id="23" name="Freeform 223"/>
            <p:cNvSpPr>
              <a:spLocks/>
            </p:cNvSpPr>
            <p:nvPr/>
          </p:nvSpPr>
          <p:spPr bwMode="auto">
            <a:xfrm>
              <a:off x="10741025" y="3887788"/>
              <a:ext cx="358775" cy="274638"/>
            </a:xfrm>
            <a:custGeom>
              <a:avLst/>
              <a:gdLst>
                <a:gd name="T0" fmla="*/ 35 w 94"/>
                <a:gd name="T1" fmla="*/ 66 h 72"/>
                <a:gd name="T2" fmla="*/ 49 w 94"/>
                <a:gd name="T3" fmla="*/ 57 h 72"/>
                <a:gd name="T4" fmla="*/ 52 w 94"/>
                <a:gd name="T5" fmla="*/ 70 h 72"/>
                <a:gd name="T6" fmla="*/ 73 w 94"/>
                <a:gd name="T7" fmla="*/ 56 h 72"/>
                <a:gd name="T8" fmla="*/ 85 w 94"/>
                <a:gd name="T9" fmla="*/ 48 h 72"/>
                <a:gd name="T10" fmla="*/ 92 w 94"/>
                <a:gd name="T11" fmla="*/ 32 h 72"/>
                <a:gd name="T12" fmla="*/ 33 w 94"/>
                <a:gd name="T13" fmla="*/ 5 h 72"/>
                <a:gd name="T14" fmla="*/ 1 w 94"/>
                <a:gd name="T15" fmla="*/ 64 h 72"/>
                <a:gd name="T16" fmla="*/ 1 w 94"/>
                <a:gd name="T17" fmla="*/ 71 h 72"/>
                <a:gd name="T18" fmla="*/ 35 w 94"/>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2">
                  <a:moveTo>
                    <a:pt x="35" y="66"/>
                  </a:moveTo>
                  <a:cubicBezTo>
                    <a:pt x="38" y="60"/>
                    <a:pt x="42" y="43"/>
                    <a:pt x="49" y="57"/>
                  </a:cubicBezTo>
                  <a:cubicBezTo>
                    <a:pt x="49" y="68"/>
                    <a:pt x="50" y="69"/>
                    <a:pt x="52" y="70"/>
                  </a:cubicBezTo>
                  <a:cubicBezTo>
                    <a:pt x="54" y="70"/>
                    <a:pt x="70" y="61"/>
                    <a:pt x="73" y="56"/>
                  </a:cubicBezTo>
                  <a:cubicBezTo>
                    <a:pt x="76" y="51"/>
                    <a:pt x="78" y="43"/>
                    <a:pt x="85" y="48"/>
                  </a:cubicBezTo>
                  <a:cubicBezTo>
                    <a:pt x="94" y="45"/>
                    <a:pt x="93" y="36"/>
                    <a:pt x="92" y="32"/>
                  </a:cubicBezTo>
                  <a:cubicBezTo>
                    <a:pt x="91" y="27"/>
                    <a:pt x="75" y="0"/>
                    <a:pt x="33" y="5"/>
                  </a:cubicBezTo>
                  <a:cubicBezTo>
                    <a:pt x="0" y="8"/>
                    <a:pt x="0" y="48"/>
                    <a:pt x="1" y="64"/>
                  </a:cubicBezTo>
                  <a:cubicBezTo>
                    <a:pt x="2" y="66"/>
                    <a:pt x="1" y="69"/>
                    <a:pt x="1" y="71"/>
                  </a:cubicBezTo>
                  <a:cubicBezTo>
                    <a:pt x="15" y="72"/>
                    <a:pt x="33" y="72"/>
                    <a:pt x="35" y="66"/>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224"/>
            <p:cNvSpPr>
              <a:spLocks/>
            </p:cNvSpPr>
            <p:nvPr/>
          </p:nvSpPr>
          <p:spPr bwMode="auto">
            <a:xfrm>
              <a:off x="10688638" y="4051300"/>
              <a:ext cx="381000" cy="331788"/>
            </a:xfrm>
            <a:custGeom>
              <a:avLst/>
              <a:gdLst>
                <a:gd name="T0" fmla="*/ 0 w 100"/>
                <a:gd name="T1" fmla="*/ 51 h 87"/>
                <a:gd name="T2" fmla="*/ 8 w 100"/>
                <a:gd name="T3" fmla="*/ 42 h 87"/>
                <a:gd name="T4" fmla="*/ 15 w 100"/>
                <a:gd name="T5" fmla="*/ 28 h 87"/>
                <a:gd name="T6" fmla="*/ 49 w 100"/>
                <a:gd name="T7" fmla="*/ 23 h 87"/>
                <a:gd name="T8" fmla="*/ 63 w 100"/>
                <a:gd name="T9" fmla="*/ 14 h 87"/>
                <a:gd name="T10" fmla="*/ 66 w 100"/>
                <a:gd name="T11" fmla="*/ 27 h 87"/>
                <a:gd name="T12" fmla="*/ 87 w 100"/>
                <a:gd name="T13" fmla="*/ 13 h 87"/>
                <a:gd name="T14" fmla="*/ 100 w 100"/>
                <a:gd name="T15" fmla="*/ 5 h 87"/>
                <a:gd name="T16" fmla="*/ 98 w 100"/>
                <a:gd name="T17" fmla="*/ 16 h 87"/>
                <a:gd name="T18" fmla="*/ 91 w 100"/>
                <a:gd name="T19" fmla="*/ 28 h 87"/>
                <a:gd name="T20" fmla="*/ 94 w 100"/>
                <a:gd name="T21" fmla="*/ 39 h 87"/>
                <a:gd name="T22" fmla="*/ 87 w 100"/>
                <a:gd name="T23" fmla="*/ 48 h 87"/>
                <a:gd name="T24" fmla="*/ 86 w 100"/>
                <a:gd name="T25" fmla="*/ 48 h 87"/>
                <a:gd name="T26" fmla="*/ 74 w 100"/>
                <a:gd name="T27" fmla="*/ 63 h 87"/>
                <a:gd name="T28" fmla="*/ 67 w 100"/>
                <a:gd name="T29" fmla="*/ 68 h 87"/>
                <a:gd name="T30" fmla="*/ 56 w 100"/>
                <a:gd name="T31" fmla="*/ 66 h 87"/>
                <a:gd name="T32" fmla="*/ 51 w 100"/>
                <a:gd name="T33" fmla="*/ 65 h 87"/>
                <a:gd name="T34" fmla="*/ 43 w 100"/>
                <a:gd name="T35" fmla="*/ 73 h 87"/>
                <a:gd name="T36" fmla="*/ 40 w 100"/>
                <a:gd name="T37" fmla="*/ 87 h 87"/>
                <a:gd name="T38" fmla="*/ 0 w 100"/>
                <a:gd name="T39"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87">
                  <a:moveTo>
                    <a:pt x="0" y="51"/>
                  </a:moveTo>
                  <a:cubicBezTo>
                    <a:pt x="8" y="42"/>
                    <a:pt x="8" y="42"/>
                    <a:pt x="8" y="42"/>
                  </a:cubicBezTo>
                  <a:cubicBezTo>
                    <a:pt x="8" y="42"/>
                    <a:pt x="14" y="30"/>
                    <a:pt x="15" y="28"/>
                  </a:cubicBezTo>
                  <a:cubicBezTo>
                    <a:pt x="29" y="29"/>
                    <a:pt x="47" y="29"/>
                    <a:pt x="49" y="23"/>
                  </a:cubicBezTo>
                  <a:cubicBezTo>
                    <a:pt x="52" y="17"/>
                    <a:pt x="56" y="0"/>
                    <a:pt x="63" y="14"/>
                  </a:cubicBezTo>
                  <a:cubicBezTo>
                    <a:pt x="63" y="25"/>
                    <a:pt x="64" y="26"/>
                    <a:pt x="66" y="27"/>
                  </a:cubicBezTo>
                  <a:cubicBezTo>
                    <a:pt x="68" y="27"/>
                    <a:pt x="84" y="18"/>
                    <a:pt x="87" y="13"/>
                  </a:cubicBezTo>
                  <a:cubicBezTo>
                    <a:pt x="90" y="8"/>
                    <a:pt x="92" y="0"/>
                    <a:pt x="100" y="5"/>
                  </a:cubicBezTo>
                  <a:cubicBezTo>
                    <a:pt x="98" y="16"/>
                    <a:pt x="98" y="16"/>
                    <a:pt x="98" y="16"/>
                  </a:cubicBezTo>
                  <a:cubicBezTo>
                    <a:pt x="97" y="20"/>
                    <a:pt x="95" y="25"/>
                    <a:pt x="91" y="28"/>
                  </a:cubicBezTo>
                  <a:cubicBezTo>
                    <a:pt x="94" y="39"/>
                    <a:pt x="94" y="39"/>
                    <a:pt x="94" y="39"/>
                  </a:cubicBezTo>
                  <a:cubicBezTo>
                    <a:pt x="95" y="43"/>
                    <a:pt x="92" y="48"/>
                    <a:pt x="87" y="48"/>
                  </a:cubicBezTo>
                  <a:cubicBezTo>
                    <a:pt x="86" y="48"/>
                    <a:pt x="86" y="48"/>
                    <a:pt x="86" y="48"/>
                  </a:cubicBezTo>
                  <a:cubicBezTo>
                    <a:pt x="74" y="63"/>
                    <a:pt x="74" y="63"/>
                    <a:pt x="74" y="63"/>
                  </a:cubicBezTo>
                  <a:cubicBezTo>
                    <a:pt x="73" y="66"/>
                    <a:pt x="70" y="67"/>
                    <a:pt x="67" y="68"/>
                  </a:cubicBezTo>
                  <a:cubicBezTo>
                    <a:pt x="63" y="69"/>
                    <a:pt x="59" y="68"/>
                    <a:pt x="56" y="66"/>
                  </a:cubicBezTo>
                  <a:cubicBezTo>
                    <a:pt x="55" y="65"/>
                    <a:pt x="53" y="65"/>
                    <a:pt x="51" y="65"/>
                  </a:cubicBezTo>
                  <a:cubicBezTo>
                    <a:pt x="47" y="66"/>
                    <a:pt x="44" y="69"/>
                    <a:pt x="43" y="73"/>
                  </a:cubicBezTo>
                  <a:cubicBezTo>
                    <a:pt x="42" y="75"/>
                    <a:pt x="40" y="87"/>
                    <a:pt x="40" y="87"/>
                  </a:cubicBezTo>
                  <a:lnTo>
                    <a:pt x="0" y="51"/>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225"/>
            <p:cNvSpPr>
              <a:spLocks/>
            </p:cNvSpPr>
            <p:nvPr/>
          </p:nvSpPr>
          <p:spPr bwMode="auto">
            <a:xfrm>
              <a:off x="11118850" y="4954588"/>
              <a:ext cx="223838" cy="109538"/>
            </a:xfrm>
            <a:custGeom>
              <a:avLst/>
              <a:gdLst>
                <a:gd name="T0" fmla="*/ 7 w 59"/>
                <a:gd name="T1" fmla="*/ 0 h 29"/>
                <a:gd name="T2" fmla="*/ 27 w 59"/>
                <a:gd name="T3" fmla="*/ 5 h 29"/>
                <a:gd name="T4" fmla="*/ 36 w 59"/>
                <a:gd name="T5" fmla="*/ 9 h 29"/>
                <a:gd name="T6" fmla="*/ 56 w 59"/>
                <a:gd name="T7" fmla="*/ 23 h 29"/>
                <a:gd name="T8" fmla="*/ 55 w 59"/>
                <a:gd name="T9" fmla="*/ 29 h 29"/>
                <a:gd name="T10" fmla="*/ 30 w 59"/>
                <a:gd name="T11" fmla="*/ 25 h 29"/>
                <a:gd name="T12" fmla="*/ 8 w 59"/>
                <a:gd name="T13" fmla="*/ 18 h 29"/>
                <a:gd name="T14" fmla="*/ 0 w 59"/>
                <a:gd name="T15" fmla="*/ 15 h 29"/>
                <a:gd name="T16" fmla="*/ 7 w 5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9">
                  <a:moveTo>
                    <a:pt x="7" y="0"/>
                  </a:moveTo>
                  <a:cubicBezTo>
                    <a:pt x="27" y="5"/>
                    <a:pt x="27" y="5"/>
                    <a:pt x="27" y="5"/>
                  </a:cubicBezTo>
                  <a:cubicBezTo>
                    <a:pt x="30" y="5"/>
                    <a:pt x="33" y="7"/>
                    <a:pt x="36" y="9"/>
                  </a:cubicBezTo>
                  <a:cubicBezTo>
                    <a:pt x="56" y="23"/>
                    <a:pt x="56" y="23"/>
                    <a:pt x="56" y="23"/>
                  </a:cubicBezTo>
                  <a:cubicBezTo>
                    <a:pt x="59" y="25"/>
                    <a:pt x="58" y="29"/>
                    <a:pt x="55" y="29"/>
                  </a:cubicBezTo>
                  <a:cubicBezTo>
                    <a:pt x="30" y="25"/>
                    <a:pt x="30" y="25"/>
                    <a:pt x="30" y="25"/>
                  </a:cubicBezTo>
                  <a:cubicBezTo>
                    <a:pt x="22" y="24"/>
                    <a:pt x="15" y="22"/>
                    <a:pt x="8" y="18"/>
                  </a:cubicBezTo>
                  <a:cubicBezTo>
                    <a:pt x="0" y="15"/>
                    <a:pt x="0" y="15"/>
                    <a:pt x="0" y="15"/>
                  </a:cubicBezTo>
                  <a:lnTo>
                    <a:pt x="7" y="0"/>
                  </a:ln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226"/>
            <p:cNvSpPr>
              <a:spLocks/>
            </p:cNvSpPr>
            <p:nvPr/>
          </p:nvSpPr>
          <p:spPr bwMode="auto">
            <a:xfrm>
              <a:off x="10577513" y="4378325"/>
              <a:ext cx="590550" cy="647700"/>
            </a:xfrm>
            <a:custGeom>
              <a:avLst/>
              <a:gdLst>
                <a:gd name="T0" fmla="*/ 20 w 155"/>
                <a:gd name="T1" fmla="*/ 2 h 170"/>
                <a:gd name="T2" fmla="*/ 62 w 155"/>
                <a:gd name="T3" fmla="*/ 43 h 170"/>
                <a:gd name="T4" fmla="*/ 67 w 155"/>
                <a:gd name="T5" fmla="*/ 70 h 170"/>
                <a:gd name="T6" fmla="*/ 155 w 155"/>
                <a:gd name="T7" fmla="*/ 150 h 170"/>
                <a:gd name="T8" fmla="*/ 148 w 155"/>
                <a:gd name="T9" fmla="*/ 170 h 170"/>
                <a:gd name="T10" fmla="*/ 44 w 155"/>
                <a:gd name="T11" fmla="*/ 107 h 170"/>
                <a:gd name="T12" fmla="*/ 5 w 155"/>
                <a:gd name="T13" fmla="*/ 23 h 170"/>
                <a:gd name="T14" fmla="*/ 20 w 155"/>
                <a:gd name="T15" fmla="*/ 2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70">
                  <a:moveTo>
                    <a:pt x="20" y="2"/>
                  </a:moveTo>
                  <a:cubicBezTo>
                    <a:pt x="42" y="4"/>
                    <a:pt x="59" y="21"/>
                    <a:pt x="62" y="43"/>
                  </a:cubicBezTo>
                  <a:cubicBezTo>
                    <a:pt x="67" y="70"/>
                    <a:pt x="67" y="70"/>
                    <a:pt x="67" y="70"/>
                  </a:cubicBezTo>
                  <a:cubicBezTo>
                    <a:pt x="70" y="86"/>
                    <a:pt x="155" y="150"/>
                    <a:pt x="155" y="150"/>
                  </a:cubicBezTo>
                  <a:cubicBezTo>
                    <a:pt x="148" y="170"/>
                    <a:pt x="148" y="170"/>
                    <a:pt x="148" y="170"/>
                  </a:cubicBezTo>
                  <a:cubicBezTo>
                    <a:pt x="148" y="170"/>
                    <a:pt x="49" y="117"/>
                    <a:pt x="44" y="107"/>
                  </a:cubicBezTo>
                  <a:cubicBezTo>
                    <a:pt x="5" y="23"/>
                    <a:pt x="5" y="23"/>
                    <a:pt x="5" y="23"/>
                  </a:cubicBezTo>
                  <a:cubicBezTo>
                    <a:pt x="0" y="12"/>
                    <a:pt x="9" y="0"/>
                    <a:pt x="20" y="2"/>
                  </a:cubicBezTo>
                  <a:close/>
                </a:path>
              </a:pathLst>
            </a:custGeom>
            <a:solidFill>
              <a:srgbClr val="FF8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227"/>
            <p:cNvSpPr>
              <a:spLocks/>
            </p:cNvSpPr>
            <p:nvPr/>
          </p:nvSpPr>
          <p:spPr bwMode="auto">
            <a:xfrm>
              <a:off x="11366500" y="5853113"/>
              <a:ext cx="90488" cy="95250"/>
            </a:xfrm>
            <a:custGeom>
              <a:avLst/>
              <a:gdLst>
                <a:gd name="T0" fmla="*/ 57 w 57"/>
                <a:gd name="T1" fmla="*/ 60 h 60"/>
                <a:gd name="T2" fmla="*/ 2 w 57"/>
                <a:gd name="T3" fmla="*/ 60 h 60"/>
                <a:gd name="T4" fmla="*/ 0 w 57"/>
                <a:gd name="T5" fmla="*/ 2 h 60"/>
                <a:gd name="T6" fmla="*/ 55 w 57"/>
                <a:gd name="T7" fmla="*/ 0 h 60"/>
                <a:gd name="T8" fmla="*/ 57 w 57"/>
                <a:gd name="T9" fmla="*/ 60 h 60"/>
              </a:gdLst>
              <a:ahLst/>
              <a:cxnLst>
                <a:cxn ang="0">
                  <a:pos x="T0" y="T1"/>
                </a:cxn>
                <a:cxn ang="0">
                  <a:pos x="T2" y="T3"/>
                </a:cxn>
                <a:cxn ang="0">
                  <a:pos x="T4" y="T5"/>
                </a:cxn>
                <a:cxn ang="0">
                  <a:pos x="T6" y="T7"/>
                </a:cxn>
                <a:cxn ang="0">
                  <a:pos x="T8" y="T9"/>
                </a:cxn>
              </a:cxnLst>
              <a:rect l="0" t="0" r="r" b="b"/>
              <a:pathLst>
                <a:path w="57" h="60">
                  <a:moveTo>
                    <a:pt x="57" y="60"/>
                  </a:moveTo>
                  <a:lnTo>
                    <a:pt x="2" y="60"/>
                  </a:lnTo>
                  <a:lnTo>
                    <a:pt x="0" y="2"/>
                  </a:lnTo>
                  <a:lnTo>
                    <a:pt x="55" y="0"/>
                  </a:lnTo>
                  <a:lnTo>
                    <a:pt x="57" y="60"/>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228"/>
            <p:cNvSpPr>
              <a:spLocks/>
            </p:cNvSpPr>
            <p:nvPr/>
          </p:nvSpPr>
          <p:spPr bwMode="auto">
            <a:xfrm>
              <a:off x="11095038" y="5822950"/>
              <a:ext cx="103188" cy="106363"/>
            </a:xfrm>
            <a:custGeom>
              <a:avLst/>
              <a:gdLst>
                <a:gd name="T0" fmla="*/ 56 w 65"/>
                <a:gd name="T1" fmla="*/ 67 h 67"/>
                <a:gd name="T2" fmla="*/ 0 w 65"/>
                <a:gd name="T3" fmla="*/ 57 h 67"/>
                <a:gd name="T4" fmla="*/ 12 w 65"/>
                <a:gd name="T5" fmla="*/ 0 h 67"/>
                <a:gd name="T6" fmla="*/ 65 w 65"/>
                <a:gd name="T7" fmla="*/ 9 h 67"/>
                <a:gd name="T8" fmla="*/ 56 w 65"/>
                <a:gd name="T9" fmla="*/ 67 h 67"/>
              </a:gdLst>
              <a:ahLst/>
              <a:cxnLst>
                <a:cxn ang="0">
                  <a:pos x="T0" y="T1"/>
                </a:cxn>
                <a:cxn ang="0">
                  <a:pos x="T2" y="T3"/>
                </a:cxn>
                <a:cxn ang="0">
                  <a:pos x="T4" y="T5"/>
                </a:cxn>
                <a:cxn ang="0">
                  <a:pos x="T6" y="T7"/>
                </a:cxn>
                <a:cxn ang="0">
                  <a:pos x="T8" y="T9"/>
                </a:cxn>
              </a:cxnLst>
              <a:rect l="0" t="0" r="r" b="b"/>
              <a:pathLst>
                <a:path w="65" h="67">
                  <a:moveTo>
                    <a:pt x="56" y="67"/>
                  </a:moveTo>
                  <a:lnTo>
                    <a:pt x="0" y="57"/>
                  </a:lnTo>
                  <a:lnTo>
                    <a:pt x="12" y="0"/>
                  </a:lnTo>
                  <a:lnTo>
                    <a:pt x="65" y="9"/>
                  </a:lnTo>
                  <a:lnTo>
                    <a:pt x="56" y="67"/>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229"/>
            <p:cNvSpPr>
              <a:spLocks/>
            </p:cNvSpPr>
            <p:nvPr/>
          </p:nvSpPr>
          <p:spPr bwMode="auto">
            <a:xfrm>
              <a:off x="10653713" y="5049838"/>
              <a:ext cx="857250" cy="849313"/>
            </a:xfrm>
            <a:custGeom>
              <a:avLst/>
              <a:gdLst>
                <a:gd name="T0" fmla="*/ 213 w 225"/>
                <a:gd name="T1" fmla="*/ 154 h 223"/>
                <a:gd name="T2" fmla="*/ 212 w 225"/>
                <a:gd name="T3" fmla="*/ 177 h 223"/>
                <a:gd name="T4" fmla="*/ 213 w 225"/>
                <a:gd name="T5" fmla="*/ 223 h 223"/>
                <a:gd name="T6" fmla="*/ 186 w 225"/>
                <a:gd name="T7" fmla="*/ 223 h 223"/>
                <a:gd name="T8" fmla="*/ 178 w 225"/>
                <a:gd name="T9" fmla="*/ 180 h 223"/>
                <a:gd name="T10" fmla="*/ 175 w 225"/>
                <a:gd name="T11" fmla="*/ 153 h 223"/>
                <a:gd name="T12" fmla="*/ 174 w 225"/>
                <a:gd name="T13" fmla="*/ 121 h 223"/>
                <a:gd name="T14" fmla="*/ 175 w 225"/>
                <a:gd name="T15" fmla="*/ 79 h 223"/>
                <a:gd name="T16" fmla="*/ 160 w 225"/>
                <a:gd name="T17" fmla="*/ 64 h 223"/>
                <a:gd name="T18" fmla="*/ 39 w 225"/>
                <a:gd name="T19" fmla="*/ 62 h 223"/>
                <a:gd name="T20" fmla="*/ 25 w 225"/>
                <a:gd name="T21" fmla="*/ 54 h 223"/>
                <a:gd name="T22" fmla="*/ 4 w 225"/>
                <a:gd name="T23" fmla="*/ 28 h 223"/>
                <a:gd name="T24" fmla="*/ 2 w 225"/>
                <a:gd name="T25" fmla="*/ 24 h 223"/>
                <a:gd name="T26" fmla="*/ 0 w 225"/>
                <a:gd name="T27" fmla="*/ 10 h 223"/>
                <a:gd name="T28" fmla="*/ 37 w 225"/>
                <a:gd name="T29" fmla="*/ 6 h 223"/>
                <a:gd name="T30" fmla="*/ 85 w 225"/>
                <a:gd name="T31" fmla="*/ 0 h 223"/>
                <a:gd name="T32" fmla="*/ 85 w 225"/>
                <a:gd name="T33" fmla="*/ 0 h 223"/>
                <a:gd name="T34" fmla="*/ 98 w 225"/>
                <a:gd name="T35" fmla="*/ 1 h 223"/>
                <a:gd name="T36" fmla="*/ 115 w 225"/>
                <a:gd name="T37" fmla="*/ 3 h 223"/>
                <a:gd name="T38" fmla="*/ 130 w 225"/>
                <a:gd name="T39" fmla="*/ 5 h 223"/>
                <a:gd name="T40" fmla="*/ 178 w 225"/>
                <a:gd name="T41" fmla="*/ 11 h 223"/>
                <a:gd name="T42" fmla="*/ 191 w 225"/>
                <a:gd name="T43" fmla="*/ 16 h 223"/>
                <a:gd name="T44" fmla="*/ 223 w 225"/>
                <a:gd name="T45" fmla="*/ 67 h 223"/>
                <a:gd name="T46" fmla="*/ 213 w 225"/>
                <a:gd name="T47"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223">
                  <a:moveTo>
                    <a:pt x="213" y="154"/>
                  </a:moveTo>
                  <a:cubicBezTo>
                    <a:pt x="213" y="162"/>
                    <a:pt x="212" y="169"/>
                    <a:pt x="212" y="177"/>
                  </a:cubicBezTo>
                  <a:cubicBezTo>
                    <a:pt x="213" y="223"/>
                    <a:pt x="213" y="223"/>
                    <a:pt x="213" y="223"/>
                  </a:cubicBezTo>
                  <a:cubicBezTo>
                    <a:pt x="186" y="223"/>
                    <a:pt x="186" y="223"/>
                    <a:pt x="186" y="223"/>
                  </a:cubicBezTo>
                  <a:cubicBezTo>
                    <a:pt x="186" y="223"/>
                    <a:pt x="182" y="200"/>
                    <a:pt x="178" y="180"/>
                  </a:cubicBezTo>
                  <a:cubicBezTo>
                    <a:pt x="177" y="171"/>
                    <a:pt x="176" y="162"/>
                    <a:pt x="175" y="153"/>
                  </a:cubicBezTo>
                  <a:cubicBezTo>
                    <a:pt x="174" y="142"/>
                    <a:pt x="174" y="131"/>
                    <a:pt x="174" y="121"/>
                  </a:cubicBezTo>
                  <a:cubicBezTo>
                    <a:pt x="175" y="79"/>
                    <a:pt x="175" y="79"/>
                    <a:pt x="175" y="79"/>
                  </a:cubicBezTo>
                  <a:cubicBezTo>
                    <a:pt x="175" y="70"/>
                    <a:pt x="168" y="64"/>
                    <a:pt x="160" y="64"/>
                  </a:cubicBezTo>
                  <a:cubicBezTo>
                    <a:pt x="39" y="62"/>
                    <a:pt x="39" y="62"/>
                    <a:pt x="39" y="62"/>
                  </a:cubicBezTo>
                  <a:cubicBezTo>
                    <a:pt x="33" y="62"/>
                    <a:pt x="29" y="58"/>
                    <a:pt x="25" y="54"/>
                  </a:cubicBezTo>
                  <a:cubicBezTo>
                    <a:pt x="17" y="46"/>
                    <a:pt x="10" y="38"/>
                    <a:pt x="4" y="28"/>
                  </a:cubicBezTo>
                  <a:cubicBezTo>
                    <a:pt x="3" y="26"/>
                    <a:pt x="3" y="25"/>
                    <a:pt x="2" y="24"/>
                  </a:cubicBezTo>
                  <a:cubicBezTo>
                    <a:pt x="2" y="20"/>
                    <a:pt x="1" y="16"/>
                    <a:pt x="0" y="10"/>
                  </a:cubicBezTo>
                  <a:cubicBezTo>
                    <a:pt x="37" y="6"/>
                    <a:pt x="37" y="6"/>
                    <a:pt x="37" y="6"/>
                  </a:cubicBezTo>
                  <a:cubicBezTo>
                    <a:pt x="85" y="0"/>
                    <a:pt x="85" y="0"/>
                    <a:pt x="85" y="0"/>
                  </a:cubicBezTo>
                  <a:cubicBezTo>
                    <a:pt x="85" y="0"/>
                    <a:pt x="85" y="0"/>
                    <a:pt x="85" y="0"/>
                  </a:cubicBezTo>
                  <a:cubicBezTo>
                    <a:pt x="98" y="1"/>
                    <a:pt x="98" y="1"/>
                    <a:pt x="98" y="1"/>
                  </a:cubicBezTo>
                  <a:cubicBezTo>
                    <a:pt x="115" y="3"/>
                    <a:pt x="115" y="3"/>
                    <a:pt x="115" y="3"/>
                  </a:cubicBezTo>
                  <a:cubicBezTo>
                    <a:pt x="130" y="5"/>
                    <a:pt x="130" y="5"/>
                    <a:pt x="130" y="5"/>
                  </a:cubicBezTo>
                  <a:cubicBezTo>
                    <a:pt x="178" y="11"/>
                    <a:pt x="178" y="11"/>
                    <a:pt x="178" y="11"/>
                  </a:cubicBezTo>
                  <a:cubicBezTo>
                    <a:pt x="181" y="11"/>
                    <a:pt x="186" y="13"/>
                    <a:pt x="191" y="16"/>
                  </a:cubicBezTo>
                  <a:cubicBezTo>
                    <a:pt x="206" y="26"/>
                    <a:pt x="225" y="45"/>
                    <a:pt x="223" y="67"/>
                  </a:cubicBezTo>
                  <a:lnTo>
                    <a:pt x="213" y="154"/>
                  </a:lnTo>
                  <a:close/>
                </a:path>
              </a:pathLst>
            </a:custGeom>
            <a:solidFill>
              <a:srgbClr val="006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230"/>
            <p:cNvSpPr>
              <a:spLocks/>
            </p:cNvSpPr>
            <p:nvPr/>
          </p:nvSpPr>
          <p:spPr bwMode="auto">
            <a:xfrm>
              <a:off x="10653713" y="5045075"/>
              <a:ext cx="814388" cy="841375"/>
            </a:xfrm>
            <a:custGeom>
              <a:avLst/>
              <a:gdLst>
                <a:gd name="T0" fmla="*/ 214 w 214"/>
                <a:gd name="T1" fmla="*/ 73 h 221"/>
                <a:gd name="T2" fmla="*/ 175 w 214"/>
                <a:gd name="T3" fmla="*/ 154 h 221"/>
                <a:gd name="T4" fmla="*/ 171 w 214"/>
                <a:gd name="T5" fmla="*/ 161 h 221"/>
                <a:gd name="T6" fmla="*/ 144 w 214"/>
                <a:gd name="T7" fmla="*/ 221 h 221"/>
                <a:gd name="T8" fmla="*/ 117 w 214"/>
                <a:gd name="T9" fmla="*/ 215 h 221"/>
                <a:gd name="T10" fmla="*/ 135 w 214"/>
                <a:gd name="T11" fmla="*/ 138 h 221"/>
                <a:gd name="T12" fmla="*/ 164 w 214"/>
                <a:gd name="T13" fmla="*/ 72 h 221"/>
                <a:gd name="T14" fmla="*/ 65 w 214"/>
                <a:gd name="T15" fmla="*/ 66 h 221"/>
                <a:gd name="T16" fmla="*/ 7 w 214"/>
                <a:gd name="T17" fmla="*/ 38 h 221"/>
                <a:gd name="T18" fmla="*/ 3 w 214"/>
                <a:gd name="T19" fmla="*/ 29 h 221"/>
                <a:gd name="T20" fmla="*/ 2 w 214"/>
                <a:gd name="T21" fmla="*/ 26 h 221"/>
                <a:gd name="T22" fmla="*/ 2 w 214"/>
                <a:gd name="T23" fmla="*/ 25 h 221"/>
                <a:gd name="T24" fmla="*/ 0 w 214"/>
                <a:gd name="T25" fmla="*/ 11 h 221"/>
                <a:gd name="T26" fmla="*/ 37 w 214"/>
                <a:gd name="T27" fmla="*/ 7 h 221"/>
                <a:gd name="T28" fmla="*/ 43 w 214"/>
                <a:gd name="T29" fmla="*/ 6 h 221"/>
                <a:gd name="T30" fmla="*/ 85 w 214"/>
                <a:gd name="T31" fmla="*/ 1 h 221"/>
                <a:gd name="T32" fmla="*/ 85 w 214"/>
                <a:gd name="T33" fmla="*/ 1 h 221"/>
                <a:gd name="T34" fmla="*/ 85 w 214"/>
                <a:gd name="T35" fmla="*/ 1 h 221"/>
                <a:gd name="T36" fmla="*/ 88 w 214"/>
                <a:gd name="T37" fmla="*/ 0 h 221"/>
                <a:gd name="T38" fmla="*/ 88 w 214"/>
                <a:gd name="T39" fmla="*/ 0 h 221"/>
                <a:gd name="T40" fmla="*/ 90 w 214"/>
                <a:gd name="T41" fmla="*/ 0 h 221"/>
                <a:gd name="T42" fmla="*/ 98 w 214"/>
                <a:gd name="T43" fmla="*/ 2 h 221"/>
                <a:gd name="T44" fmla="*/ 164 w 214"/>
                <a:gd name="T45" fmla="*/ 21 h 221"/>
                <a:gd name="T46" fmla="*/ 214 w 214"/>
                <a:gd name="T47" fmla="*/ 7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4" h="221">
                  <a:moveTo>
                    <a:pt x="214" y="73"/>
                  </a:moveTo>
                  <a:cubicBezTo>
                    <a:pt x="214" y="85"/>
                    <a:pt x="192" y="127"/>
                    <a:pt x="175" y="154"/>
                  </a:cubicBezTo>
                  <a:cubicBezTo>
                    <a:pt x="174" y="156"/>
                    <a:pt x="172" y="159"/>
                    <a:pt x="171" y="161"/>
                  </a:cubicBezTo>
                  <a:cubicBezTo>
                    <a:pt x="157" y="183"/>
                    <a:pt x="144" y="221"/>
                    <a:pt x="144" y="221"/>
                  </a:cubicBezTo>
                  <a:cubicBezTo>
                    <a:pt x="117" y="215"/>
                    <a:pt x="117" y="215"/>
                    <a:pt x="117" y="215"/>
                  </a:cubicBezTo>
                  <a:cubicBezTo>
                    <a:pt x="117" y="215"/>
                    <a:pt x="122" y="174"/>
                    <a:pt x="135" y="138"/>
                  </a:cubicBezTo>
                  <a:cubicBezTo>
                    <a:pt x="148" y="103"/>
                    <a:pt x="164" y="72"/>
                    <a:pt x="164" y="72"/>
                  </a:cubicBezTo>
                  <a:cubicBezTo>
                    <a:pt x="65" y="66"/>
                    <a:pt x="65" y="66"/>
                    <a:pt x="65" y="66"/>
                  </a:cubicBezTo>
                  <a:cubicBezTo>
                    <a:pt x="38" y="66"/>
                    <a:pt x="16" y="63"/>
                    <a:pt x="7" y="38"/>
                  </a:cubicBezTo>
                  <a:cubicBezTo>
                    <a:pt x="6" y="36"/>
                    <a:pt x="5" y="33"/>
                    <a:pt x="3" y="29"/>
                  </a:cubicBezTo>
                  <a:cubicBezTo>
                    <a:pt x="3" y="28"/>
                    <a:pt x="2" y="27"/>
                    <a:pt x="2" y="26"/>
                  </a:cubicBezTo>
                  <a:cubicBezTo>
                    <a:pt x="2" y="25"/>
                    <a:pt x="2" y="25"/>
                    <a:pt x="2" y="25"/>
                  </a:cubicBezTo>
                  <a:cubicBezTo>
                    <a:pt x="2" y="21"/>
                    <a:pt x="1" y="17"/>
                    <a:pt x="0" y="11"/>
                  </a:cubicBezTo>
                  <a:cubicBezTo>
                    <a:pt x="37" y="7"/>
                    <a:pt x="37" y="7"/>
                    <a:pt x="37" y="7"/>
                  </a:cubicBezTo>
                  <a:cubicBezTo>
                    <a:pt x="43" y="6"/>
                    <a:pt x="43" y="6"/>
                    <a:pt x="43" y="6"/>
                  </a:cubicBezTo>
                  <a:cubicBezTo>
                    <a:pt x="85" y="1"/>
                    <a:pt x="85" y="1"/>
                    <a:pt x="85" y="1"/>
                  </a:cubicBezTo>
                  <a:cubicBezTo>
                    <a:pt x="85" y="1"/>
                    <a:pt x="85" y="1"/>
                    <a:pt x="85" y="1"/>
                  </a:cubicBezTo>
                  <a:cubicBezTo>
                    <a:pt x="85" y="1"/>
                    <a:pt x="85" y="1"/>
                    <a:pt x="85" y="1"/>
                  </a:cubicBezTo>
                  <a:cubicBezTo>
                    <a:pt x="88" y="0"/>
                    <a:pt x="88" y="0"/>
                    <a:pt x="88" y="0"/>
                  </a:cubicBezTo>
                  <a:cubicBezTo>
                    <a:pt x="88" y="0"/>
                    <a:pt x="88" y="0"/>
                    <a:pt x="88" y="0"/>
                  </a:cubicBezTo>
                  <a:cubicBezTo>
                    <a:pt x="90" y="0"/>
                    <a:pt x="90" y="0"/>
                    <a:pt x="90" y="0"/>
                  </a:cubicBezTo>
                  <a:cubicBezTo>
                    <a:pt x="90" y="0"/>
                    <a:pt x="93" y="1"/>
                    <a:pt x="98" y="2"/>
                  </a:cubicBezTo>
                  <a:cubicBezTo>
                    <a:pt x="111" y="6"/>
                    <a:pt x="139" y="13"/>
                    <a:pt x="164" y="21"/>
                  </a:cubicBezTo>
                  <a:cubicBezTo>
                    <a:pt x="195" y="31"/>
                    <a:pt x="214" y="47"/>
                    <a:pt x="214" y="73"/>
                  </a:cubicBezTo>
                  <a:close/>
                </a:path>
              </a:pathLst>
            </a:custGeom>
            <a:solidFill>
              <a:srgbClr val="007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231"/>
            <p:cNvSpPr>
              <a:spLocks/>
            </p:cNvSpPr>
            <p:nvPr/>
          </p:nvSpPr>
          <p:spPr bwMode="auto">
            <a:xfrm>
              <a:off x="10509250" y="4244975"/>
              <a:ext cx="487363" cy="911225"/>
            </a:xfrm>
            <a:custGeom>
              <a:avLst/>
              <a:gdLst>
                <a:gd name="T0" fmla="*/ 128 w 128"/>
                <a:gd name="T1" fmla="*/ 210 h 239"/>
                <a:gd name="T2" fmla="*/ 126 w 128"/>
                <a:gd name="T3" fmla="*/ 210 h 239"/>
                <a:gd name="T4" fmla="*/ 126 w 128"/>
                <a:gd name="T5" fmla="*/ 210 h 239"/>
                <a:gd name="T6" fmla="*/ 123 w 128"/>
                <a:gd name="T7" fmla="*/ 211 h 239"/>
                <a:gd name="T8" fmla="*/ 123 w 128"/>
                <a:gd name="T9" fmla="*/ 211 h 239"/>
                <a:gd name="T10" fmla="*/ 123 w 128"/>
                <a:gd name="T11" fmla="*/ 211 h 239"/>
                <a:gd name="T12" fmla="*/ 42 w 128"/>
                <a:gd name="T13" fmla="*/ 239 h 239"/>
                <a:gd name="T14" fmla="*/ 41 w 128"/>
                <a:gd name="T15" fmla="*/ 239 h 239"/>
                <a:gd name="T16" fmla="*/ 40 w 128"/>
                <a:gd name="T17" fmla="*/ 239 h 239"/>
                <a:gd name="T18" fmla="*/ 39 w 128"/>
                <a:gd name="T19" fmla="*/ 236 h 239"/>
                <a:gd name="T20" fmla="*/ 39 w 128"/>
                <a:gd name="T21" fmla="*/ 235 h 239"/>
                <a:gd name="T22" fmla="*/ 37 w 128"/>
                <a:gd name="T23" fmla="*/ 221 h 239"/>
                <a:gd name="T24" fmla="*/ 34 w 128"/>
                <a:gd name="T25" fmla="*/ 198 h 239"/>
                <a:gd name="T26" fmla="*/ 10 w 128"/>
                <a:gd name="T27" fmla="*/ 97 h 239"/>
                <a:gd name="T28" fmla="*/ 47 w 128"/>
                <a:gd name="T29" fmla="*/ 0 h 239"/>
                <a:gd name="T30" fmla="*/ 87 w 128"/>
                <a:gd name="T31" fmla="*/ 36 h 239"/>
                <a:gd name="T32" fmla="*/ 91 w 128"/>
                <a:gd name="T33" fmla="*/ 48 h 239"/>
                <a:gd name="T34" fmla="*/ 106 w 128"/>
                <a:gd name="T35" fmla="*/ 121 h 239"/>
                <a:gd name="T36" fmla="*/ 109 w 128"/>
                <a:gd name="T37" fmla="*/ 140 h 239"/>
                <a:gd name="T38" fmla="*/ 120 w 128"/>
                <a:gd name="T39" fmla="*/ 180 h 239"/>
                <a:gd name="T40" fmla="*/ 121 w 128"/>
                <a:gd name="T41" fmla="*/ 185 h 239"/>
                <a:gd name="T42" fmla="*/ 123 w 128"/>
                <a:gd name="T43" fmla="*/ 190 h 239"/>
                <a:gd name="T44" fmla="*/ 126 w 128"/>
                <a:gd name="T45" fmla="*/ 201 h 239"/>
                <a:gd name="T46" fmla="*/ 128 w 128"/>
                <a:gd name="T47" fmla="*/ 2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39">
                  <a:moveTo>
                    <a:pt x="128" y="210"/>
                  </a:moveTo>
                  <a:cubicBezTo>
                    <a:pt x="126" y="210"/>
                    <a:pt x="126" y="210"/>
                    <a:pt x="126" y="210"/>
                  </a:cubicBezTo>
                  <a:cubicBezTo>
                    <a:pt x="126" y="210"/>
                    <a:pt x="126" y="210"/>
                    <a:pt x="126" y="210"/>
                  </a:cubicBezTo>
                  <a:cubicBezTo>
                    <a:pt x="123" y="211"/>
                    <a:pt x="123" y="211"/>
                    <a:pt x="123" y="211"/>
                  </a:cubicBezTo>
                  <a:cubicBezTo>
                    <a:pt x="123" y="211"/>
                    <a:pt x="123" y="211"/>
                    <a:pt x="123" y="211"/>
                  </a:cubicBezTo>
                  <a:cubicBezTo>
                    <a:pt x="123" y="211"/>
                    <a:pt x="123" y="211"/>
                    <a:pt x="123" y="211"/>
                  </a:cubicBezTo>
                  <a:cubicBezTo>
                    <a:pt x="42" y="239"/>
                    <a:pt x="42" y="239"/>
                    <a:pt x="42" y="239"/>
                  </a:cubicBezTo>
                  <a:cubicBezTo>
                    <a:pt x="41" y="239"/>
                    <a:pt x="41" y="239"/>
                    <a:pt x="41" y="239"/>
                  </a:cubicBezTo>
                  <a:cubicBezTo>
                    <a:pt x="40" y="239"/>
                    <a:pt x="40" y="239"/>
                    <a:pt x="40" y="239"/>
                  </a:cubicBezTo>
                  <a:cubicBezTo>
                    <a:pt x="40" y="239"/>
                    <a:pt x="40" y="238"/>
                    <a:pt x="39" y="236"/>
                  </a:cubicBezTo>
                  <a:cubicBezTo>
                    <a:pt x="39" y="235"/>
                    <a:pt x="39" y="235"/>
                    <a:pt x="39" y="235"/>
                  </a:cubicBezTo>
                  <a:cubicBezTo>
                    <a:pt x="39" y="231"/>
                    <a:pt x="38" y="227"/>
                    <a:pt x="37" y="221"/>
                  </a:cubicBezTo>
                  <a:cubicBezTo>
                    <a:pt x="36" y="214"/>
                    <a:pt x="36" y="206"/>
                    <a:pt x="34" y="198"/>
                  </a:cubicBezTo>
                  <a:cubicBezTo>
                    <a:pt x="26" y="160"/>
                    <a:pt x="12" y="110"/>
                    <a:pt x="10" y="97"/>
                  </a:cubicBezTo>
                  <a:cubicBezTo>
                    <a:pt x="0" y="27"/>
                    <a:pt x="25" y="19"/>
                    <a:pt x="47" y="0"/>
                  </a:cubicBezTo>
                  <a:cubicBezTo>
                    <a:pt x="87" y="36"/>
                    <a:pt x="87" y="36"/>
                    <a:pt x="87" y="36"/>
                  </a:cubicBezTo>
                  <a:cubicBezTo>
                    <a:pt x="91" y="48"/>
                    <a:pt x="91" y="48"/>
                    <a:pt x="91" y="48"/>
                  </a:cubicBezTo>
                  <a:cubicBezTo>
                    <a:pt x="98" y="72"/>
                    <a:pt x="103" y="96"/>
                    <a:pt x="106" y="121"/>
                  </a:cubicBezTo>
                  <a:cubicBezTo>
                    <a:pt x="106" y="127"/>
                    <a:pt x="107" y="134"/>
                    <a:pt x="109" y="140"/>
                  </a:cubicBezTo>
                  <a:cubicBezTo>
                    <a:pt x="120" y="180"/>
                    <a:pt x="120" y="180"/>
                    <a:pt x="120" y="180"/>
                  </a:cubicBezTo>
                  <a:cubicBezTo>
                    <a:pt x="121" y="185"/>
                    <a:pt x="121" y="185"/>
                    <a:pt x="121" y="185"/>
                  </a:cubicBezTo>
                  <a:cubicBezTo>
                    <a:pt x="123" y="190"/>
                    <a:pt x="123" y="190"/>
                    <a:pt x="123" y="190"/>
                  </a:cubicBezTo>
                  <a:cubicBezTo>
                    <a:pt x="126" y="201"/>
                    <a:pt x="126" y="201"/>
                    <a:pt x="126" y="201"/>
                  </a:cubicBezTo>
                  <a:cubicBezTo>
                    <a:pt x="127" y="204"/>
                    <a:pt x="127" y="207"/>
                    <a:pt x="128" y="21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232"/>
            <p:cNvSpPr>
              <a:spLocks/>
            </p:cNvSpPr>
            <p:nvPr/>
          </p:nvSpPr>
          <p:spPr bwMode="auto">
            <a:xfrm>
              <a:off x="10539413" y="4367213"/>
              <a:ext cx="446088" cy="631825"/>
            </a:xfrm>
            <a:custGeom>
              <a:avLst/>
              <a:gdLst>
                <a:gd name="T0" fmla="*/ 68 w 117"/>
                <a:gd name="T1" fmla="*/ 55 h 166"/>
                <a:gd name="T2" fmla="*/ 30 w 117"/>
                <a:gd name="T3" fmla="*/ 2 h 166"/>
                <a:gd name="T4" fmla="*/ 6 w 117"/>
                <a:gd name="T5" fmla="*/ 39 h 166"/>
                <a:gd name="T6" fmla="*/ 43 w 117"/>
                <a:gd name="T7" fmla="*/ 120 h 166"/>
                <a:gd name="T8" fmla="*/ 117 w 117"/>
                <a:gd name="T9" fmla="*/ 166 h 166"/>
                <a:gd name="T10" fmla="*/ 115 w 117"/>
                <a:gd name="T11" fmla="*/ 158 h 166"/>
                <a:gd name="T12" fmla="*/ 113 w 117"/>
                <a:gd name="T13" fmla="*/ 153 h 166"/>
                <a:gd name="T14" fmla="*/ 112 w 117"/>
                <a:gd name="T15" fmla="*/ 148 h 166"/>
                <a:gd name="T16" fmla="*/ 104 w 117"/>
                <a:gd name="T17" fmla="*/ 119 h 166"/>
                <a:gd name="T18" fmla="*/ 92 w 117"/>
                <a:gd name="T19" fmla="*/ 110 h 166"/>
                <a:gd name="T20" fmla="*/ 68 w 117"/>
                <a:gd name="T21" fmla="*/ 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66">
                  <a:moveTo>
                    <a:pt x="68" y="55"/>
                  </a:moveTo>
                  <a:cubicBezTo>
                    <a:pt x="59" y="33"/>
                    <a:pt x="52" y="5"/>
                    <a:pt x="30" y="2"/>
                  </a:cubicBezTo>
                  <a:cubicBezTo>
                    <a:pt x="18" y="0"/>
                    <a:pt x="0" y="5"/>
                    <a:pt x="6" y="39"/>
                  </a:cubicBezTo>
                  <a:cubicBezTo>
                    <a:pt x="11" y="74"/>
                    <a:pt x="43" y="120"/>
                    <a:pt x="43" y="120"/>
                  </a:cubicBezTo>
                  <a:cubicBezTo>
                    <a:pt x="46" y="126"/>
                    <a:pt x="86" y="149"/>
                    <a:pt x="117" y="166"/>
                  </a:cubicBezTo>
                  <a:cubicBezTo>
                    <a:pt x="115" y="158"/>
                    <a:pt x="115" y="158"/>
                    <a:pt x="115" y="158"/>
                  </a:cubicBezTo>
                  <a:cubicBezTo>
                    <a:pt x="113" y="153"/>
                    <a:pt x="113" y="153"/>
                    <a:pt x="113" y="153"/>
                  </a:cubicBezTo>
                  <a:cubicBezTo>
                    <a:pt x="112" y="148"/>
                    <a:pt x="112" y="148"/>
                    <a:pt x="112" y="148"/>
                  </a:cubicBezTo>
                  <a:cubicBezTo>
                    <a:pt x="104" y="119"/>
                    <a:pt x="104" y="119"/>
                    <a:pt x="104" y="119"/>
                  </a:cubicBezTo>
                  <a:cubicBezTo>
                    <a:pt x="92" y="110"/>
                    <a:pt x="92" y="110"/>
                    <a:pt x="92" y="110"/>
                  </a:cubicBezTo>
                  <a:cubicBezTo>
                    <a:pt x="82" y="100"/>
                    <a:pt x="68" y="55"/>
                    <a:pt x="68" y="55"/>
                  </a:cubicBezTo>
                  <a:close/>
                </a:path>
              </a:pathLst>
            </a:custGeom>
            <a:solidFill>
              <a:srgbClr val="FF8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233"/>
            <p:cNvSpPr>
              <a:spLocks/>
            </p:cNvSpPr>
            <p:nvPr/>
          </p:nvSpPr>
          <p:spPr bwMode="auto">
            <a:xfrm>
              <a:off x="10539413" y="4340225"/>
              <a:ext cx="625475" cy="712788"/>
            </a:xfrm>
            <a:custGeom>
              <a:avLst/>
              <a:gdLst>
                <a:gd name="T0" fmla="*/ 30 w 164"/>
                <a:gd name="T1" fmla="*/ 2 h 187"/>
                <a:gd name="T2" fmla="*/ 68 w 164"/>
                <a:gd name="T3" fmla="*/ 55 h 187"/>
                <a:gd name="T4" fmla="*/ 92 w 164"/>
                <a:gd name="T5" fmla="*/ 110 h 187"/>
                <a:gd name="T6" fmla="*/ 164 w 164"/>
                <a:gd name="T7" fmla="*/ 167 h 187"/>
                <a:gd name="T8" fmla="*/ 155 w 164"/>
                <a:gd name="T9" fmla="*/ 187 h 187"/>
                <a:gd name="T10" fmla="*/ 43 w 164"/>
                <a:gd name="T11" fmla="*/ 120 h 187"/>
                <a:gd name="T12" fmla="*/ 6 w 164"/>
                <a:gd name="T13" fmla="*/ 39 h 187"/>
                <a:gd name="T14" fmla="*/ 30 w 164"/>
                <a:gd name="T15" fmla="*/ 2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87">
                  <a:moveTo>
                    <a:pt x="30" y="2"/>
                  </a:moveTo>
                  <a:cubicBezTo>
                    <a:pt x="52" y="5"/>
                    <a:pt x="59" y="34"/>
                    <a:pt x="68" y="55"/>
                  </a:cubicBezTo>
                  <a:cubicBezTo>
                    <a:pt x="68" y="55"/>
                    <a:pt x="82" y="100"/>
                    <a:pt x="92" y="110"/>
                  </a:cubicBezTo>
                  <a:cubicBezTo>
                    <a:pt x="164" y="167"/>
                    <a:pt x="164" y="167"/>
                    <a:pt x="164" y="167"/>
                  </a:cubicBezTo>
                  <a:cubicBezTo>
                    <a:pt x="155" y="187"/>
                    <a:pt x="155" y="187"/>
                    <a:pt x="155" y="187"/>
                  </a:cubicBezTo>
                  <a:cubicBezTo>
                    <a:pt x="155" y="187"/>
                    <a:pt x="48" y="130"/>
                    <a:pt x="43" y="120"/>
                  </a:cubicBezTo>
                  <a:cubicBezTo>
                    <a:pt x="43" y="120"/>
                    <a:pt x="11" y="74"/>
                    <a:pt x="6" y="39"/>
                  </a:cubicBezTo>
                  <a:cubicBezTo>
                    <a:pt x="0" y="5"/>
                    <a:pt x="18" y="0"/>
                    <a:pt x="30" y="2"/>
                  </a:cubicBez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234"/>
            <p:cNvSpPr>
              <a:spLocks/>
            </p:cNvSpPr>
            <p:nvPr/>
          </p:nvSpPr>
          <p:spPr bwMode="auto">
            <a:xfrm>
              <a:off x="11133138" y="4987925"/>
              <a:ext cx="225425" cy="103188"/>
            </a:xfrm>
            <a:custGeom>
              <a:avLst/>
              <a:gdLst>
                <a:gd name="T0" fmla="*/ 6 w 59"/>
                <a:gd name="T1" fmla="*/ 0 h 27"/>
                <a:gd name="T2" fmla="*/ 26 w 59"/>
                <a:gd name="T3" fmla="*/ 4 h 27"/>
                <a:gd name="T4" fmla="*/ 36 w 59"/>
                <a:gd name="T5" fmla="*/ 8 h 27"/>
                <a:gd name="T6" fmla="*/ 57 w 59"/>
                <a:gd name="T7" fmla="*/ 21 h 27"/>
                <a:gd name="T8" fmla="*/ 56 w 59"/>
                <a:gd name="T9" fmla="*/ 27 h 27"/>
                <a:gd name="T10" fmla="*/ 30 w 59"/>
                <a:gd name="T11" fmla="*/ 24 h 27"/>
                <a:gd name="T12" fmla="*/ 8 w 59"/>
                <a:gd name="T13" fmla="*/ 18 h 27"/>
                <a:gd name="T14" fmla="*/ 0 w 59"/>
                <a:gd name="T15" fmla="*/ 15 h 27"/>
                <a:gd name="T16" fmla="*/ 6 w 5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7">
                  <a:moveTo>
                    <a:pt x="6" y="0"/>
                  </a:moveTo>
                  <a:cubicBezTo>
                    <a:pt x="26" y="4"/>
                    <a:pt x="26" y="4"/>
                    <a:pt x="26" y="4"/>
                  </a:cubicBezTo>
                  <a:cubicBezTo>
                    <a:pt x="30" y="4"/>
                    <a:pt x="33" y="6"/>
                    <a:pt x="36" y="8"/>
                  </a:cubicBezTo>
                  <a:cubicBezTo>
                    <a:pt x="57" y="21"/>
                    <a:pt x="57" y="21"/>
                    <a:pt x="57" y="21"/>
                  </a:cubicBezTo>
                  <a:cubicBezTo>
                    <a:pt x="59" y="23"/>
                    <a:pt x="58" y="26"/>
                    <a:pt x="56" y="27"/>
                  </a:cubicBezTo>
                  <a:cubicBezTo>
                    <a:pt x="30" y="24"/>
                    <a:pt x="30" y="24"/>
                    <a:pt x="30" y="24"/>
                  </a:cubicBezTo>
                  <a:cubicBezTo>
                    <a:pt x="23" y="23"/>
                    <a:pt x="15" y="21"/>
                    <a:pt x="8" y="18"/>
                  </a:cubicBezTo>
                  <a:cubicBezTo>
                    <a:pt x="0" y="15"/>
                    <a:pt x="0" y="15"/>
                    <a:pt x="0" y="15"/>
                  </a:cubicBezTo>
                  <a:lnTo>
                    <a:pt x="6" y="0"/>
                  </a:ln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235"/>
            <p:cNvSpPr>
              <a:spLocks/>
            </p:cNvSpPr>
            <p:nvPr/>
          </p:nvSpPr>
          <p:spPr bwMode="auto">
            <a:xfrm>
              <a:off x="10688638" y="4225925"/>
              <a:ext cx="163513" cy="157163"/>
            </a:xfrm>
            <a:custGeom>
              <a:avLst/>
              <a:gdLst>
                <a:gd name="T0" fmla="*/ 0 w 43"/>
                <a:gd name="T1" fmla="*/ 5 h 41"/>
                <a:gd name="T2" fmla="*/ 4 w 43"/>
                <a:gd name="T3" fmla="*/ 0 h 41"/>
                <a:gd name="T4" fmla="*/ 43 w 43"/>
                <a:gd name="T5" fmla="*/ 28 h 41"/>
                <a:gd name="T6" fmla="*/ 40 w 43"/>
                <a:gd name="T7" fmla="*/ 41 h 41"/>
                <a:gd name="T8" fmla="*/ 0 w 43"/>
                <a:gd name="T9" fmla="*/ 5 h 41"/>
              </a:gdLst>
              <a:ahLst/>
              <a:cxnLst>
                <a:cxn ang="0">
                  <a:pos x="T0" y="T1"/>
                </a:cxn>
                <a:cxn ang="0">
                  <a:pos x="T2" y="T3"/>
                </a:cxn>
                <a:cxn ang="0">
                  <a:pos x="T4" y="T5"/>
                </a:cxn>
                <a:cxn ang="0">
                  <a:pos x="T6" y="T7"/>
                </a:cxn>
                <a:cxn ang="0">
                  <a:pos x="T8" y="T9"/>
                </a:cxn>
              </a:cxnLst>
              <a:rect l="0" t="0" r="r" b="b"/>
              <a:pathLst>
                <a:path w="43" h="41">
                  <a:moveTo>
                    <a:pt x="0" y="5"/>
                  </a:moveTo>
                  <a:cubicBezTo>
                    <a:pt x="4" y="0"/>
                    <a:pt x="4" y="0"/>
                    <a:pt x="4" y="0"/>
                  </a:cubicBezTo>
                  <a:cubicBezTo>
                    <a:pt x="43" y="28"/>
                    <a:pt x="43" y="28"/>
                    <a:pt x="43" y="28"/>
                  </a:cubicBezTo>
                  <a:cubicBezTo>
                    <a:pt x="42" y="32"/>
                    <a:pt x="40" y="41"/>
                    <a:pt x="40" y="41"/>
                  </a:cubicBezTo>
                  <a:lnTo>
                    <a:pt x="0" y="5"/>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36"/>
            <p:cNvSpPr>
              <a:spLocks/>
            </p:cNvSpPr>
            <p:nvPr/>
          </p:nvSpPr>
          <p:spPr bwMode="auto">
            <a:xfrm>
              <a:off x="11015663" y="4851400"/>
              <a:ext cx="681038" cy="277813"/>
            </a:xfrm>
            <a:custGeom>
              <a:avLst/>
              <a:gdLst>
                <a:gd name="T0" fmla="*/ 174 w 179"/>
                <a:gd name="T1" fmla="*/ 1 h 73"/>
                <a:gd name="T2" fmla="*/ 109 w 179"/>
                <a:gd name="T3" fmla="*/ 67 h 73"/>
                <a:gd name="T4" fmla="*/ 3 w 179"/>
                <a:gd name="T5" fmla="*/ 48 h 73"/>
                <a:gd name="T6" fmla="*/ 0 w 179"/>
                <a:gd name="T7" fmla="*/ 50 h 73"/>
                <a:gd name="T8" fmla="*/ 2 w 179"/>
                <a:gd name="T9" fmla="*/ 53 h 73"/>
                <a:gd name="T10" fmla="*/ 110 w 179"/>
                <a:gd name="T11" fmla="*/ 73 h 73"/>
                <a:gd name="T12" fmla="*/ 178 w 179"/>
                <a:gd name="T13" fmla="*/ 5 h 73"/>
                <a:gd name="T14" fmla="*/ 178 w 179"/>
                <a:gd name="T15" fmla="*/ 1 h 73"/>
                <a:gd name="T16" fmla="*/ 174 w 179"/>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73">
                  <a:moveTo>
                    <a:pt x="174" y="1"/>
                  </a:moveTo>
                  <a:cubicBezTo>
                    <a:pt x="109" y="67"/>
                    <a:pt x="109" y="67"/>
                    <a:pt x="109" y="67"/>
                  </a:cubicBezTo>
                  <a:cubicBezTo>
                    <a:pt x="3" y="48"/>
                    <a:pt x="3" y="48"/>
                    <a:pt x="3" y="48"/>
                  </a:cubicBezTo>
                  <a:cubicBezTo>
                    <a:pt x="2" y="48"/>
                    <a:pt x="0" y="48"/>
                    <a:pt x="0" y="50"/>
                  </a:cubicBezTo>
                  <a:cubicBezTo>
                    <a:pt x="0" y="51"/>
                    <a:pt x="1" y="53"/>
                    <a:pt x="2" y="53"/>
                  </a:cubicBezTo>
                  <a:cubicBezTo>
                    <a:pt x="110" y="73"/>
                    <a:pt x="110" y="73"/>
                    <a:pt x="110" y="73"/>
                  </a:cubicBezTo>
                  <a:cubicBezTo>
                    <a:pt x="178" y="5"/>
                    <a:pt x="178" y="5"/>
                    <a:pt x="178" y="5"/>
                  </a:cubicBezTo>
                  <a:cubicBezTo>
                    <a:pt x="179" y="4"/>
                    <a:pt x="179" y="2"/>
                    <a:pt x="178" y="1"/>
                  </a:cubicBezTo>
                  <a:cubicBezTo>
                    <a:pt x="177" y="0"/>
                    <a:pt x="175" y="0"/>
                    <a:pt x="174" y="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237"/>
            <p:cNvSpPr>
              <a:spLocks/>
            </p:cNvSpPr>
            <p:nvPr/>
          </p:nvSpPr>
          <p:spPr bwMode="auto">
            <a:xfrm>
              <a:off x="11061700" y="5875338"/>
              <a:ext cx="315913" cy="182563"/>
            </a:xfrm>
            <a:custGeom>
              <a:avLst/>
              <a:gdLst>
                <a:gd name="T0" fmla="*/ 8 w 83"/>
                <a:gd name="T1" fmla="*/ 0 h 48"/>
                <a:gd name="T2" fmla="*/ 1 w 83"/>
                <a:gd name="T3" fmla="*/ 17 h 48"/>
                <a:gd name="T4" fmla="*/ 2 w 83"/>
                <a:gd name="T5" fmla="*/ 22 h 48"/>
                <a:gd name="T6" fmla="*/ 58 w 83"/>
                <a:gd name="T7" fmla="*/ 46 h 48"/>
                <a:gd name="T8" fmla="*/ 81 w 83"/>
                <a:gd name="T9" fmla="*/ 46 h 48"/>
                <a:gd name="T10" fmla="*/ 82 w 83"/>
                <a:gd name="T11" fmla="*/ 39 h 48"/>
                <a:gd name="T12" fmla="*/ 72 w 83"/>
                <a:gd name="T13" fmla="*/ 33 h 48"/>
                <a:gd name="T14" fmla="*/ 56 w 83"/>
                <a:gd name="T15" fmla="*/ 22 h 48"/>
                <a:gd name="T16" fmla="*/ 40 w 83"/>
                <a:gd name="T17" fmla="*/ 2 h 48"/>
                <a:gd name="T18" fmla="*/ 26 w 83"/>
                <a:gd name="T19" fmla="*/ 7 h 48"/>
                <a:gd name="T20" fmla="*/ 8 w 83"/>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48">
                  <a:moveTo>
                    <a:pt x="8" y="0"/>
                  </a:moveTo>
                  <a:cubicBezTo>
                    <a:pt x="6" y="3"/>
                    <a:pt x="2" y="12"/>
                    <a:pt x="1" y="17"/>
                  </a:cubicBezTo>
                  <a:cubicBezTo>
                    <a:pt x="0" y="19"/>
                    <a:pt x="1" y="21"/>
                    <a:pt x="2" y="22"/>
                  </a:cubicBezTo>
                  <a:cubicBezTo>
                    <a:pt x="13" y="27"/>
                    <a:pt x="51" y="45"/>
                    <a:pt x="58" y="46"/>
                  </a:cubicBezTo>
                  <a:cubicBezTo>
                    <a:pt x="67" y="48"/>
                    <a:pt x="80" y="47"/>
                    <a:pt x="81" y="46"/>
                  </a:cubicBezTo>
                  <a:cubicBezTo>
                    <a:pt x="81" y="46"/>
                    <a:pt x="83" y="41"/>
                    <a:pt x="82" y="39"/>
                  </a:cubicBezTo>
                  <a:cubicBezTo>
                    <a:pt x="81" y="38"/>
                    <a:pt x="78" y="35"/>
                    <a:pt x="72" y="33"/>
                  </a:cubicBezTo>
                  <a:cubicBezTo>
                    <a:pt x="67" y="31"/>
                    <a:pt x="57" y="23"/>
                    <a:pt x="56" y="22"/>
                  </a:cubicBezTo>
                  <a:cubicBezTo>
                    <a:pt x="56" y="21"/>
                    <a:pt x="47" y="6"/>
                    <a:pt x="40" y="2"/>
                  </a:cubicBezTo>
                  <a:cubicBezTo>
                    <a:pt x="35" y="4"/>
                    <a:pt x="30" y="8"/>
                    <a:pt x="26" y="7"/>
                  </a:cubicBezTo>
                  <a:cubicBezTo>
                    <a:pt x="22" y="6"/>
                    <a:pt x="8"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238"/>
            <p:cNvSpPr>
              <a:spLocks/>
            </p:cNvSpPr>
            <p:nvPr/>
          </p:nvSpPr>
          <p:spPr bwMode="auto">
            <a:xfrm>
              <a:off x="11350625" y="5891213"/>
              <a:ext cx="315913" cy="139700"/>
            </a:xfrm>
            <a:custGeom>
              <a:avLst/>
              <a:gdLst>
                <a:gd name="T0" fmla="*/ 2 w 83"/>
                <a:gd name="T1" fmla="*/ 8 h 37"/>
                <a:gd name="T2" fmla="*/ 0 w 83"/>
                <a:gd name="T3" fmla="*/ 26 h 37"/>
                <a:gd name="T4" fmla="*/ 3 w 83"/>
                <a:gd name="T5" fmla="*/ 30 h 37"/>
                <a:gd name="T6" fmla="*/ 61 w 83"/>
                <a:gd name="T7" fmla="*/ 36 h 37"/>
                <a:gd name="T8" fmla="*/ 82 w 83"/>
                <a:gd name="T9" fmla="*/ 30 h 37"/>
                <a:gd name="T10" fmla="*/ 81 w 83"/>
                <a:gd name="T11" fmla="*/ 23 h 37"/>
                <a:gd name="T12" fmla="*/ 71 w 83"/>
                <a:gd name="T13" fmla="*/ 20 h 37"/>
                <a:gd name="T14" fmla="*/ 53 w 83"/>
                <a:gd name="T15" fmla="*/ 14 h 37"/>
                <a:gd name="T16" fmla="*/ 32 w 83"/>
                <a:gd name="T17" fmla="*/ 0 h 37"/>
                <a:gd name="T18" fmla="*/ 20 w 83"/>
                <a:gd name="T19" fmla="*/ 9 h 37"/>
                <a:gd name="T20" fmla="*/ 2 w 83"/>
                <a:gd name="T2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7">
                  <a:moveTo>
                    <a:pt x="2" y="8"/>
                  </a:moveTo>
                  <a:cubicBezTo>
                    <a:pt x="0" y="11"/>
                    <a:pt x="0" y="21"/>
                    <a:pt x="0" y="26"/>
                  </a:cubicBezTo>
                  <a:cubicBezTo>
                    <a:pt x="0" y="28"/>
                    <a:pt x="1" y="29"/>
                    <a:pt x="3" y="30"/>
                  </a:cubicBezTo>
                  <a:cubicBezTo>
                    <a:pt x="14" y="31"/>
                    <a:pt x="54" y="37"/>
                    <a:pt x="61" y="36"/>
                  </a:cubicBezTo>
                  <a:cubicBezTo>
                    <a:pt x="69" y="35"/>
                    <a:pt x="82" y="31"/>
                    <a:pt x="82" y="30"/>
                  </a:cubicBezTo>
                  <a:cubicBezTo>
                    <a:pt x="83" y="29"/>
                    <a:pt x="83" y="24"/>
                    <a:pt x="81" y="23"/>
                  </a:cubicBezTo>
                  <a:cubicBezTo>
                    <a:pt x="80" y="22"/>
                    <a:pt x="76" y="20"/>
                    <a:pt x="71" y="20"/>
                  </a:cubicBezTo>
                  <a:cubicBezTo>
                    <a:pt x="65" y="19"/>
                    <a:pt x="54" y="15"/>
                    <a:pt x="53" y="14"/>
                  </a:cubicBezTo>
                  <a:cubicBezTo>
                    <a:pt x="52" y="13"/>
                    <a:pt x="40" y="2"/>
                    <a:pt x="32" y="0"/>
                  </a:cubicBezTo>
                  <a:cubicBezTo>
                    <a:pt x="28" y="4"/>
                    <a:pt x="24" y="9"/>
                    <a:pt x="20" y="9"/>
                  </a:cubicBezTo>
                  <a:cubicBezTo>
                    <a:pt x="16" y="10"/>
                    <a:pt x="2"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59" name="Man"/>
          <p:cNvGrpSpPr/>
          <p:nvPr/>
        </p:nvGrpSpPr>
        <p:grpSpPr>
          <a:xfrm>
            <a:off x="4976813" y="3770313"/>
            <a:ext cx="1593850" cy="2597150"/>
            <a:chOff x="4976813" y="3770313"/>
            <a:chExt cx="1593850" cy="2597150"/>
          </a:xfrm>
        </p:grpSpPr>
        <p:sp>
          <p:nvSpPr>
            <p:cNvPr id="39" name="Freeform 239"/>
            <p:cNvSpPr>
              <a:spLocks/>
            </p:cNvSpPr>
            <p:nvPr/>
          </p:nvSpPr>
          <p:spPr bwMode="auto">
            <a:xfrm>
              <a:off x="5688013" y="6229350"/>
              <a:ext cx="301625" cy="138113"/>
            </a:xfrm>
            <a:custGeom>
              <a:avLst/>
              <a:gdLst>
                <a:gd name="T0" fmla="*/ 78 w 79"/>
                <a:gd name="T1" fmla="*/ 31 h 36"/>
                <a:gd name="T2" fmla="*/ 73 w 79"/>
                <a:gd name="T3" fmla="*/ 23 h 36"/>
                <a:gd name="T4" fmla="*/ 66 w 79"/>
                <a:gd name="T5" fmla="*/ 21 h 36"/>
                <a:gd name="T6" fmla="*/ 29 w 79"/>
                <a:gd name="T7" fmla="*/ 0 h 36"/>
                <a:gd name="T8" fmla="*/ 2 w 79"/>
                <a:gd name="T9" fmla="*/ 0 h 36"/>
                <a:gd name="T10" fmla="*/ 2 w 79"/>
                <a:gd name="T11" fmla="*/ 36 h 36"/>
                <a:gd name="T12" fmla="*/ 16 w 79"/>
                <a:gd name="T13" fmla="*/ 36 h 36"/>
                <a:gd name="T14" fmla="*/ 21 w 79"/>
                <a:gd name="T15" fmla="*/ 32 h 36"/>
                <a:gd name="T16" fmla="*/ 22 w 79"/>
                <a:gd name="T17" fmla="*/ 28 h 36"/>
                <a:gd name="T18" fmla="*/ 52 w 79"/>
                <a:gd name="T19" fmla="*/ 36 h 36"/>
                <a:gd name="T20" fmla="*/ 69 w 79"/>
                <a:gd name="T21" fmla="*/ 36 h 36"/>
                <a:gd name="T22" fmla="*/ 78 w 79"/>
                <a:gd name="T2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6">
                  <a:moveTo>
                    <a:pt x="78" y="31"/>
                  </a:moveTo>
                  <a:cubicBezTo>
                    <a:pt x="79" y="28"/>
                    <a:pt x="77" y="24"/>
                    <a:pt x="73" y="23"/>
                  </a:cubicBezTo>
                  <a:cubicBezTo>
                    <a:pt x="66" y="21"/>
                    <a:pt x="66" y="21"/>
                    <a:pt x="66" y="21"/>
                  </a:cubicBezTo>
                  <a:cubicBezTo>
                    <a:pt x="49" y="18"/>
                    <a:pt x="41" y="11"/>
                    <a:pt x="29" y="0"/>
                  </a:cubicBezTo>
                  <a:cubicBezTo>
                    <a:pt x="2" y="0"/>
                    <a:pt x="2" y="0"/>
                    <a:pt x="2" y="0"/>
                  </a:cubicBezTo>
                  <a:cubicBezTo>
                    <a:pt x="0" y="12"/>
                    <a:pt x="0" y="24"/>
                    <a:pt x="2" y="36"/>
                  </a:cubicBezTo>
                  <a:cubicBezTo>
                    <a:pt x="16" y="36"/>
                    <a:pt x="16" y="36"/>
                    <a:pt x="16" y="36"/>
                  </a:cubicBezTo>
                  <a:cubicBezTo>
                    <a:pt x="18" y="36"/>
                    <a:pt x="20" y="34"/>
                    <a:pt x="21" y="32"/>
                  </a:cubicBezTo>
                  <a:cubicBezTo>
                    <a:pt x="22" y="28"/>
                    <a:pt x="22" y="28"/>
                    <a:pt x="22" y="28"/>
                  </a:cubicBezTo>
                  <a:cubicBezTo>
                    <a:pt x="33" y="33"/>
                    <a:pt x="40" y="36"/>
                    <a:pt x="52" y="36"/>
                  </a:cubicBezTo>
                  <a:cubicBezTo>
                    <a:pt x="52" y="36"/>
                    <a:pt x="67" y="36"/>
                    <a:pt x="69" y="36"/>
                  </a:cubicBezTo>
                  <a:cubicBezTo>
                    <a:pt x="72" y="36"/>
                    <a:pt x="76" y="34"/>
                    <a:pt x="78" y="3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240"/>
            <p:cNvSpPr>
              <a:spLocks/>
            </p:cNvSpPr>
            <p:nvPr/>
          </p:nvSpPr>
          <p:spPr bwMode="auto">
            <a:xfrm>
              <a:off x="5608638" y="5126038"/>
              <a:ext cx="273050" cy="1108075"/>
            </a:xfrm>
            <a:custGeom>
              <a:avLst/>
              <a:gdLst>
                <a:gd name="T0" fmla="*/ 72 w 72"/>
                <a:gd name="T1" fmla="*/ 0 h 291"/>
                <a:gd name="T2" fmla="*/ 61 w 72"/>
                <a:gd name="T3" fmla="*/ 146 h 291"/>
                <a:gd name="T4" fmla="*/ 59 w 72"/>
                <a:gd name="T5" fmla="*/ 212 h 291"/>
                <a:gd name="T6" fmla="*/ 51 w 72"/>
                <a:gd name="T7" fmla="*/ 291 h 291"/>
                <a:gd name="T8" fmla="*/ 23 w 72"/>
                <a:gd name="T9" fmla="*/ 291 h 291"/>
                <a:gd name="T10" fmla="*/ 18 w 72"/>
                <a:gd name="T11" fmla="*/ 143 h 291"/>
                <a:gd name="T12" fmla="*/ 2 w 72"/>
                <a:gd name="T13" fmla="*/ 34 h 291"/>
                <a:gd name="T14" fmla="*/ 0 w 72"/>
                <a:gd name="T15" fmla="*/ 0 h 291"/>
                <a:gd name="T16" fmla="*/ 72 w 72"/>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1">
                  <a:moveTo>
                    <a:pt x="72" y="0"/>
                  </a:moveTo>
                  <a:cubicBezTo>
                    <a:pt x="61" y="146"/>
                    <a:pt x="61" y="146"/>
                    <a:pt x="61" y="146"/>
                  </a:cubicBezTo>
                  <a:cubicBezTo>
                    <a:pt x="61" y="146"/>
                    <a:pt x="62" y="195"/>
                    <a:pt x="59" y="212"/>
                  </a:cubicBezTo>
                  <a:cubicBezTo>
                    <a:pt x="59" y="212"/>
                    <a:pt x="53" y="267"/>
                    <a:pt x="51" y="291"/>
                  </a:cubicBezTo>
                  <a:cubicBezTo>
                    <a:pt x="23" y="291"/>
                    <a:pt x="23" y="291"/>
                    <a:pt x="23" y="291"/>
                  </a:cubicBezTo>
                  <a:cubicBezTo>
                    <a:pt x="22" y="266"/>
                    <a:pt x="15" y="165"/>
                    <a:pt x="18" y="143"/>
                  </a:cubicBezTo>
                  <a:cubicBezTo>
                    <a:pt x="18" y="143"/>
                    <a:pt x="4" y="61"/>
                    <a:pt x="2" y="34"/>
                  </a:cubicBezTo>
                  <a:cubicBezTo>
                    <a:pt x="0" y="0"/>
                    <a:pt x="0" y="0"/>
                    <a:pt x="0" y="0"/>
                  </a:cubicBezTo>
                  <a:lnTo>
                    <a:pt x="72" y="0"/>
                  </a:lnTo>
                  <a:close/>
                </a:path>
              </a:pathLst>
            </a:custGeom>
            <a:solidFill>
              <a:srgbClr val="006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241"/>
            <p:cNvSpPr>
              <a:spLocks/>
            </p:cNvSpPr>
            <p:nvPr/>
          </p:nvSpPr>
          <p:spPr bwMode="auto">
            <a:xfrm>
              <a:off x="5281613" y="6229350"/>
              <a:ext cx="300038" cy="138113"/>
            </a:xfrm>
            <a:custGeom>
              <a:avLst/>
              <a:gdLst>
                <a:gd name="T0" fmla="*/ 2 w 79"/>
                <a:gd name="T1" fmla="*/ 31 h 36"/>
                <a:gd name="T2" fmla="*/ 6 w 79"/>
                <a:gd name="T3" fmla="*/ 23 h 36"/>
                <a:gd name="T4" fmla="*/ 14 w 79"/>
                <a:gd name="T5" fmla="*/ 21 h 36"/>
                <a:gd name="T6" fmla="*/ 51 w 79"/>
                <a:gd name="T7" fmla="*/ 0 h 36"/>
                <a:gd name="T8" fmla="*/ 78 w 79"/>
                <a:gd name="T9" fmla="*/ 0 h 36"/>
                <a:gd name="T10" fmla="*/ 78 w 79"/>
                <a:gd name="T11" fmla="*/ 36 h 36"/>
                <a:gd name="T12" fmla="*/ 64 w 79"/>
                <a:gd name="T13" fmla="*/ 36 h 36"/>
                <a:gd name="T14" fmla="*/ 59 w 79"/>
                <a:gd name="T15" fmla="*/ 32 h 36"/>
                <a:gd name="T16" fmla="*/ 58 w 79"/>
                <a:gd name="T17" fmla="*/ 28 h 36"/>
                <a:gd name="T18" fmla="*/ 28 w 79"/>
                <a:gd name="T19" fmla="*/ 36 h 36"/>
                <a:gd name="T20" fmla="*/ 11 w 79"/>
                <a:gd name="T21" fmla="*/ 36 h 36"/>
                <a:gd name="T22" fmla="*/ 2 w 79"/>
                <a:gd name="T2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6">
                  <a:moveTo>
                    <a:pt x="2" y="31"/>
                  </a:moveTo>
                  <a:cubicBezTo>
                    <a:pt x="0" y="28"/>
                    <a:pt x="2" y="24"/>
                    <a:pt x="6" y="23"/>
                  </a:cubicBezTo>
                  <a:cubicBezTo>
                    <a:pt x="14" y="21"/>
                    <a:pt x="14" y="21"/>
                    <a:pt x="14" y="21"/>
                  </a:cubicBezTo>
                  <a:cubicBezTo>
                    <a:pt x="30" y="18"/>
                    <a:pt x="38" y="11"/>
                    <a:pt x="51" y="0"/>
                  </a:cubicBezTo>
                  <a:cubicBezTo>
                    <a:pt x="78" y="0"/>
                    <a:pt x="78" y="0"/>
                    <a:pt x="78" y="0"/>
                  </a:cubicBezTo>
                  <a:cubicBezTo>
                    <a:pt x="79" y="12"/>
                    <a:pt x="79" y="24"/>
                    <a:pt x="78" y="36"/>
                  </a:cubicBezTo>
                  <a:cubicBezTo>
                    <a:pt x="64" y="36"/>
                    <a:pt x="64" y="36"/>
                    <a:pt x="64" y="36"/>
                  </a:cubicBezTo>
                  <a:cubicBezTo>
                    <a:pt x="61" y="36"/>
                    <a:pt x="59" y="34"/>
                    <a:pt x="59" y="32"/>
                  </a:cubicBezTo>
                  <a:cubicBezTo>
                    <a:pt x="58" y="28"/>
                    <a:pt x="58" y="28"/>
                    <a:pt x="58" y="28"/>
                  </a:cubicBezTo>
                  <a:cubicBezTo>
                    <a:pt x="47" y="33"/>
                    <a:pt x="40" y="36"/>
                    <a:pt x="28" y="36"/>
                  </a:cubicBezTo>
                  <a:cubicBezTo>
                    <a:pt x="28" y="36"/>
                    <a:pt x="13" y="36"/>
                    <a:pt x="11" y="36"/>
                  </a:cubicBezTo>
                  <a:cubicBezTo>
                    <a:pt x="8" y="36"/>
                    <a:pt x="4" y="34"/>
                    <a:pt x="2" y="3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242"/>
            <p:cNvSpPr>
              <a:spLocks/>
            </p:cNvSpPr>
            <p:nvPr/>
          </p:nvSpPr>
          <p:spPr bwMode="auto">
            <a:xfrm>
              <a:off x="5380038" y="5126038"/>
              <a:ext cx="255588" cy="1108075"/>
            </a:xfrm>
            <a:custGeom>
              <a:avLst/>
              <a:gdLst>
                <a:gd name="T0" fmla="*/ 0 w 67"/>
                <a:gd name="T1" fmla="*/ 0 h 291"/>
                <a:gd name="T2" fmla="*/ 13 w 67"/>
                <a:gd name="T3" fmla="*/ 146 h 291"/>
                <a:gd name="T4" fmla="*/ 14 w 67"/>
                <a:gd name="T5" fmla="*/ 212 h 291"/>
                <a:gd name="T6" fmla="*/ 24 w 67"/>
                <a:gd name="T7" fmla="*/ 291 h 291"/>
                <a:gd name="T8" fmla="*/ 52 w 67"/>
                <a:gd name="T9" fmla="*/ 291 h 291"/>
                <a:gd name="T10" fmla="*/ 57 w 67"/>
                <a:gd name="T11" fmla="*/ 207 h 291"/>
                <a:gd name="T12" fmla="*/ 56 w 67"/>
                <a:gd name="T13" fmla="*/ 143 h 291"/>
                <a:gd name="T14" fmla="*/ 65 w 67"/>
                <a:gd name="T15" fmla="*/ 34 h 291"/>
                <a:gd name="T16" fmla="*/ 67 w 67"/>
                <a:gd name="T17" fmla="*/ 0 h 291"/>
                <a:gd name="T18" fmla="*/ 0 w 67"/>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91">
                  <a:moveTo>
                    <a:pt x="0" y="0"/>
                  </a:moveTo>
                  <a:cubicBezTo>
                    <a:pt x="13" y="146"/>
                    <a:pt x="13" y="146"/>
                    <a:pt x="13" y="146"/>
                  </a:cubicBezTo>
                  <a:cubicBezTo>
                    <a:pt x="13" y="146"/>
                    <a:pt x="12" y="195"/>
                    <a:pt x="14" y="212"/>
                  </a:cubicBezTo>
                  <a:cubicBezTo>
                    <a:pt x="14" y="212"/>
                    <a:pt x="22" y="267"/>
                    <a:pt x="24" y="291"/>
                  </a:cubicBezTo>
                  <a:cubicBezTo>
                    <a:pt x="52" y="291"/>
                    <a:pt x="52" y="291"/>
                    <a:pt x="52" y="291"/>
                  </a:cubicBezTo>
                  <a:cubicBezTo>
                    <a:pt x="52" y="266"/>
                    <a:pt x="57" y="207"/>
                    <a:pt x="57" y="207"/>
                  </a:cubicBezTo>
                  <a:cubicBezTo>
                    <a:pt x="59" y="185"/>
                    <a:pt x="58" y="165"/>
                    <a:pt x="56" y="143"/>
                  </a:cubicBezTo>
                  <a:cubicBezTo>
                    <a:pt x="56" y="143"/>
                    <a:pt x="64" y="61"/>
                    <a:pt x="65" y="34"/>
                  </a:cubicBezTo>
                  <a:cubicBezTo>
                    <a:pt x="67" y="0"/>
                    <a:pt x="67" y="0"/>
                    <a:pt x="67" y="0"/>
                  </a:cubicBezTo>
                  <a:lnTo>
                    <a:pt x="0" y="0"/>
                  </a:lnTo>
                  <a:close/>
                </a:path>
              </a:pathLst>
            </a:custGeom>
            <a:solidFill>
              <a:srgbClr val="007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243"/>
            <p:cNvSpPr>
              <a:spLocks noChangeArrowheads="1"/>
            </p:cNvSpPr>
            <p:nvPr/>
          </p:nvSpPr>
          <p:spPr bwMode="auto">
            <a:xfrm>
              <a:off x="5510213" y="4911725"/>
              <a:ext cx="295275"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244"/>
            <p:cNvSpPr>
              <a:spLocks/>
            </p:cNvSpPr>
            <p:nvPr/>
          </p:nvSpPr>
          <p:spPr bwMode="auto">
            <a:xfrm>
              <a:off x="5178425" y="4105275"/>
              <a:ext cx="1255713" cy="1184275"/>
            </a:xfrm>
            <a:custGeom>
              <a:avLst/>
              <a:gdLst>
                <a:gd name="T0" fmla="*/ 49 w 330"/>
                <a:gd name="T1" fmla="*/ 41 h 311"/>
                <a:gd name="T2" fmla="*/ 8 w 330"/>
                <a:gd name="T3" fmla="*/ 119 h 311"/>
                <a:gd name="T4" fmla="*/ 2 w 330"/>
                <a:gd name="T5" fmla="*/ 153 h 311"/>
                <a:gd name="T6" fmla="*/ 1 w 330"/>
                <a:gd name="T7" fmla="*/ 186 h 311"/>
                <a:gd name="T8" fmla="*/ 8 w 330"/>
                <a:gd name="T9" fmla="*/ 277 h 311"/>
                <a:gd name="T10" fmla="*/ 33 w 330"/>
                <a:gd name="T11" fmla="*/ 277 h 311"/>
                <a:gd name="T12" fmla="*/ 35 w 330"/>
                <a:gd name="T13" fmla="*/ 196 h 311"/>
                <a:gd name="T14" fmla="*/ 45 w 330"/>
                <a:gd name="T15" fmla="*/ 153 h 311"/>
                <a:gd name="T16" fmla="*/ 59 w 330"/>
                <a:gd name="T17" fmla="*/ 107 h 311"/>
                <a:gd name="T18" fmla="*/ 49 w 330"/>
                <a:gd name="T19" fmla="*/ 242 h 311"/>
                <a:gd name="T20" fmla="*/ 43 w 330"/>
                <a:gd name="T21" fmla="*/ 275 h 311"/>
                <a:gd name="T22" fmla="*/ 69 w 330"/>
                <a:gd name="T23" fmla="*/ 285 h 311"/>
                <a:gd name="T24" fmla="*/ 117 w 330"/>
                <a:gd name="T25" fmla="*/ 217 h 311"/>
                <a:gd name="T26" fmla="*/ 199 w 330"/>
                <a:gd name="T27" fmla="*/ 275 h 311"/>
                <a:gd name="T28" fmla="*/ 172 w 330"/>
                <a:gd name="T29" fmla="*/ 160 h 311"/>
                <a:gd name="T30" fmla="*/ 171 w 330"/>
                <a:gd name="T31" fmla="*/ 117 h 311"/>
                <a:gd name="T32" fmla="*/ 175 w 330"/>
                <a:gd name="T33" fmla="*/ 89 h 311"/>
                <a:gd name="T34" fmla="*/ 233 w 330"/>
                <a:gd name="T35" fmla="*/ 86 h 311"/>
                <a:gd name="T36" fmla="*/ 279 w 330"/>
                <a:gd name="T37" fmla="*/ 66 h 311"/>
                <a:gd name="T38" fmla="*/ 330 w 330"/>
                <a:gd name="T39" fmla="*/ 19 h 311"/>
                <a:gd name="T40" fmla="*/ 315 w 330"/>
                <a:gd name="T41" fmla="*/ 0 h 311"/>
                <a:gd name="T42" fmla="*/ 260 w 330"/>
                <a:gd name="T43" fmla="*/ 37 h 311"/>
                <a:gd name="T44" fmla="*/ 234 w 330"/>
                <a:gd name="T45" fmla="*/ 42 h 311"/>
                <a:gd name="T46" fmla="*/ 178 w 330"/>
                <a:gd name="T47" fmla="*/ 32 h 311"/>
                <a:gd name="T48" fmla="*/ 137 w 330"/>
                <a:gd name="T49" fmla="*/ 27 h 311"/>
                <a:gd name="T50" fmla="*/ 117 w 330"/>
                <a:gd name="T51" fmla="*/ 25 h 311"/>
                <a:gd name="T52" fmla="*/ 113 w 330"/>
                <a:gd name="T53" fmla="*/ 26 h 311"/>
                <a:gd name="T54" fmla="*/ 92 w 330"/>
                <a:gd name="T55" fmla="*/ 28 h 311"/>
                <a:gd name="T56" fmla="*/ 92 w 330"/>
                <a:gd name="T57" fmla="*/ 28 h 311"/>
                <a:gd name="T58" fmla="*/ 92 w 330"/>
                <a:gd name="T59" fmla="*/ 28 h 311"/>
                <a:gd name="T60" fmla="*/ 66 w 330"/>
                <a:gd name="T61" fmla="*/ 34 h 311"/>
                <a:gd name="T62" fmla="*/ 49 w 330"/>
                <a:gd name="T63" fmla="*/ 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1">
                  <a:moveTo>
                    <a:pt x="49" y="41"/>
                  </a:moveTo>
                  <a:cubicBezTo>
                    <a:pt x="30" y="57"/>
                    <a:pt x="16" y="90"/>
                    <a:pt x="8" y="119"/>
                  </a:cubicBezTo>
                  <a:cubicBezTo>
                    <a:pt x="2" y="153"/>
                    <a:pt x="2" y="153"/>
                    <a:pt x="2" y="153"/>
                  </a:cubicBezTo>
                  <a:cubicBezTo>
                    <a:pt x="1" y="163"/>
                    <a:pt x="0" y="175"/>
                    <a:pt x="1" y="186"/>
                  </a:cubicBezTo>
                  <a:cubicBezTo>
                    <a:pt x="8" y="277"/>
                    <a:pt x="8" y="277"/>
                    <a:pt x="8" y="277"/>
                  </a:cubicBezTo>
                  <a:cubicBezTo>
                    <a:pt x="33" y="277"/>
                    <a:pt x="33" y="277"/>
                    <a:pt x="33" y="277"/>
                  </a:cubicBezTo>
                  <a:cubicBezTo>
                    <a:pt x="35" y="196"/>
                    <a:pt x="35" y="196"/>
                    <a:pt x="35" y="196"/>
                  </a:cubicBezTo>
                  <a:cubicBezTo>
                    <a:pt x="36" y="181"/>
                    <a:pt x="39" y="167"/>
                    <a:pt x="45" y="153"/>
                  </a:cubicBezTo>
                  <a:cubicBezTo>
                    <a:pt x="59" y="107"/>
                    <a:pt x="59" y="107"/>
                    <a:pt x="59" y="107"/>
                  </a:cubicBezTo>
                  <a:cubicBezTo>
                    <a:pt x="65" y="144"/>
                    <a:pt x="59" y="206"/>
                    <a:pt x="49" y="242"/>
                  </a:cubicBezTo>
                  <a:cubicBezTo>
                    <a:pt x="43" y="275"/>
                    <a:pt x="43" y="275"/>
                    <a:pt x="43" y="275"/>
                  </a:cubicBezTo>
                  <a:cubicBezTo>
                    <a:pt x="48" y="280"/>
                    <a:pt x="51" y="288"/>
                    <a:pt x="69" y="285"/>
                  </a:cubicBezTo>
                  <a:cubicBezTo>
                    <a:pt x="99" y="280"/>
                    <a:pt x="117" y="217"/>
                    <a:pt x="117" y="217"/>
                  </a:cubicBezTo>
                  <a:cubicBezTo>
                    <a:pt x="117" y="217"/>
                    <a:pt x="154" y="311"/>
                    <a:pt x="199" y="275"/>
                  </a:cubicBezTo>
                  <a:cubicBezTo>
                    <a:pt x="199" y="275"/>
                    <a:pt x="179" y="200"/>
                    <a:pt x="172" y="160"/>
                  </a:cubicBezTo>
                  <a:cubicBezTo>
                    <a:pt x="170" y="146"/>
                    <a:pt x="170" y="131"/>
                    <a:pt x="171" y="117"/>
                  </a:cubicBezTo>
                  <a:cubicBezTo>
                    <a:pt x="175" y="89"/>
                    <a:pt x="175" y="89"/>
                    <a:pt x="175" y="89"/>
                  </a:cubicBezTo>
                  <a:cubicBezTo>
                    <a:pt x="233" y="86"/>
                    <a:pt x="233" y="86"/>
                    <a:pt x="233" y="86"/>
                  </a:cubicBezTo>
                  <a:cubicBezTo>
                    <a:pt x="250" y="85"/>
                    <a:pt x="267" y="78"/>
                    <a:pt x="279" y="66"/>
                  </a:cubicBezTo>
                  <a:cubicBezTo>
                    <a:pt x="330" y="19"/>
                    <a:pt x="330" y="19"/>
                    <a:pt x="330" y="19"/>
                  </a:cubicBezTo>
                  <a:cubicBezTo>
                    <a:pt x="315" y="0"/>
                    <a:pt x="315" y="0"/>
                    <a:pt x="315" y="0"/>
                  </a:cubicBezTo>
                  <a:cubicBezTo>
                    <a:pt x="260" y="37"/>
                    <a:pt x="260" y="37"/>
                    <a:pt x="260" y="37"/>
                  </a:cubicBezTo>
                  <a:cubicBezTo>
                    <a:pt x="252" y="42"/>
                    <a:pt x="243" y="44"/>
                    <a:pt x="234" y="42"/>
                  </a:cubicBezTo>
                  <a:cubicBezTo>
                    <a:pt x="178" y="32"/>
                    <a:pt x="178" y="32"/>
                    <a:pt x="178" y="32"/>
                  </a:cubicBezTo>
                  <a:cubicBezTo>
                    <a:pt x="166" y="30"/>
                    <a:pt x="140" y="27"/>
                    <a:pt x="137" y="27"/>
                  </a:cubicBezTo>
                  <a:cubicBezTo>
                    <a:pt x="131" y="26"/>
                    <a:pt x="124" y="25"/>
                    <a:pt x="117" y="25"/>
                  </a:cubicBezTo>
                  <a:cubicBezTo>
                    <a:pt x="116" y="25"/>
                    <a:pt x="115" y="25"/>
                    <a:pt x="113" y="26"/>
                  </a:cubicBezTo>
                  <a:cubicBezTo>
                    <a:pt x="106" y="26"/>
                    <a:pt x="98" y="26"/>
                    <a:pt x="92" y="28"/>
                  </a:cubicBezTo>
                  <a:cubicBezTo>
                    <a:pt x="92" y="28"/>
                    <a:pt x="92" y="28"/>
                    <a:pt x="92" y="28"/>
                  </a:cubicBezTo>
                  <a:cubicBezTo>
                    <a:pt x="92" y="28"/>
                    <a:pt x="92" y="28"/>
                    <a:pt x="92" y="28"/>
                  </a:cubicBezTo>
                  <a:cubicBezTo>
                    <a:pt x="82" y="29"/>
                    <a:pt x="74" y="32"/>
                    <a:pt x="66" y="34"/>
                  </a:cubicBezTo>
                  <a:cubicBezTo>
                    <a:pt x="59" y="36"/>
                    <a:pt x="53" y="39"/>
                    <a:pt x="49" y="41"/>
                  </a:cubicBezTo>
                  <a:close/>
                </a:path>
              </a:pathLst>
            </a:custGeom>
            <a:solidFill>
              <a:srgbClr val="008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245"/>
            <p:cNvSpPr>
              <a:spLocks/>
            </p:cNvSpPr>
            <p:nvPr/>
          </p:nvSpPr>
          <p:spPr bwMode="auto">
            <a:xfrm>
              <a:off x="4976813" y="5148263"/>
              <a:ext cx="520700" cy="495300"/>
            </a:xfrm>
            <a:custGeom>
              <a:avLst/>
              <a:gdLst>
                <a:gd name="T0" fmla="*/ 328 w 328"/>
                <a:gd name="T1" fmla="*/ 146 h 312"/>
                <a:gd name="T2" fmla="*/ 218 w 328"/>
                <a:gd name="T3" fmla="*/ 312 h 312"/>
                <a:gd name="T4" fmla="*/ 0 w 328"/>
                <a:gd name="T5" fmla="*/ 165 h 312"/>
                <a:gd name="T6" fmla="*/ 110 w 328"/>
                <a:gd name="T7" fmla="*/ 0 h 312"/>
                <a:gd name="T8" fmla="*/ 328 w 328"/>
                <a:gd name="T9" fmla="*/ 146 h 312"/>
              </a:gdLst>
              <a:ahLst/>
              <a:cxnLst>
                <a:cxn ang="0">
                  <a:pos x="T0" y="T1"/>
                </a:cxn>
                <a:cxn ang="0">
                  <a:pos x="T2" y="T3"/>
                </a:cxn>
                <a:cxn ang="0">
                  <a:pos x="T4" y="T5"/>
                </a:cxn>
                <a:cxn ang="0">
                  <a:pos x="T6" y="T7"/>
                </a:cxn>
                <a:cxn ang="0">
                  <a:pos x="T8" y="T9"/>
                </a:cxn>
              </a:cxnLst>
              <a:rect l="0" t="0" r="r" b="b"/>
              <a:pathLst>
                <a:path w="328" h="312">
                  <a:moveTo>
                    <a:pt x="328" y="146"/>
                  </a:moveTo>
                  <a:lnTo>
                    <a:pt x="218" y="312"/>
                  </a:lnTo>
                  <a:lnTo>
                    <a:pt x="0" y="165"/>
                  </a:lnTo>
                  <a:lnTo>
                    <a:pt x="110" y="0"/>
                  </a:lnTo>
                  <a:lnTo>
                    <a:pt x="328" y="146"/>
                  </a:lnTo>
                  <a:close/>
                </a:path>
              </a:pathLst>
            </a:custGeom>
            <a:solidFill>
              <a:srgbClr val="605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246"/>
            <p:cNvSpPr>
              <a:spLocks/>
            </p:cNvSpPr>
            <p:nvPr/>
          </p:nvSpPr>
          <p:spPr bwMode="auto">
            <a:xfrm>
              <a:off x="5186363" y="5156200"/>
              <a:ext cx="155575" cy="190500"/>
            </a:xfrm>
            <a:custGeom>
              <a:avLst/>
              <a:gdLst>
                <a:gd name="T0" fmla="*/ 8 w 41"/>
                <a:gd name="T1" fmla="*/ 0 h 50"/>
                <a:gd name="T2" fmla="*/ 1 w 41"/>
                <a:gd name="T3" fmla="*/ 29 h 50"/>
                <a:gd name="T4" fmla="*/ 3 w 41"/>
                <a:gd name="T5" fmla="*/ 39 h 50"/>
                <a:gd name="T6" fmla="*/ 11 w 41"/>
                <a:gd name="T7" fmla="*/ 48 h 50"/>
                <a:gd name="T8" fmla="*/ 11 w 41"/>
                <a:gd name="T9" fmla="*/ 48 h 50"/>
                <a:gd name="T10" fmla="*/ 20 w 41"/>
                <a:gd name="T11" fmla="*/ 49 h 50"/>
                <a:gd name="T12" fmla="*/ 26 w 41"/>
                <a:gd name="T13" fmla="*/ 44 h 50"/>
                <a:gd name="T14" fmla="*/ 32 w 41"/>
                <a:gd name="T15" fmla="*/ 27 h 50"/>
                <a:gd name="T16" fmla="*/ 33 w 41"/>
                <a:gd name="T17" fmla="*/ 27 h 50"/>
                <a:gd name="T18" fmla="*/ 35 w 41"/>
                <a:gd name="T19" fmla="*/ 36 h 50"/>
                <a:gd name="T20" fmla="*/ 38 w 41"/>
                <a:gd name="T21" fmla="*/ 39 h 50"/>
                <a:gd name="T22" fmla="*/ 41 w 41"/>
                <a:gd name="T23" fmla="*/ 36 h 50"/>
                <a:gd name="T24" fmla="*/ 40 w 41"/>
                <a:gd name="T25" fmla="*/ 25 h 50"/>
                <a:gd name="T26" fmla="*/ 37 w 41"/>
                <a:gd name="T27" fmla="*/ 17 h 50"/>
                <a:gd name="T28" fmla="*/ 29 w 41"/>
                <a:gd name="T29" fmla="*/ 0 h 50"/>
                <a:gd name="T30" fmla="*/ 8 w 41"/>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0">
                  <a:moveTo>
                    <a:pt x="8" y="0"/>
                  </a:moveTo>
                  <a:cubicBezTo>
                    <a:pt x="1" y="29"/>
                    <a:pt x="1" y="29"/>
                    <a:pt x="1" y="29"/>
                  </a:cubicBezTo>
                  <a:cubicBezTo>
                    <a:pt x="0" y="32"/>
                    <a:pt x="1" y="36"/>
                    <a:pt x="3" y="39"/>
                  </a:cubicBezTo>
                  <a:cubicBezTo>
                    <a:pt x="6" y="41"/>
                    <a:pt x="7" y="46"/>
                    <a:pt x="11" y="48"/>
                  </a:cubicBezTo>
                  <a:cubicBezTo>
                    <a:pt x="11" y="48"/>
                    <a:pt x="11" y="48"/>
                    <a:pt x="11" y="48"/>
                  </a:cubicBezTo>
                  <a:cubicBezTo>
                    <a:pt x="15" y="50"/>
                    <a:pt x="16" y="48"/>
                    <a:pt x="20" y="49"/>
                  </a:cubicBezTo>
                  <a:cubicBezTo>
                    <a:pt x="23" y="49"/>
                    <a:pt x="25" y="47"/>
                    <a:pt x="26" y="44"/>
                  </a:cubicBezTo>
                  <a:cubicBezTo>
                    <a:pt x="32" y="27"/>
                    <a:pt x="32" y="27"/>
                    <a:pt x="32" y="27"/>
                  </a:cubicBezTo>
                  <a:cubicBezTo>
                    <a:pt x="32" y="27"/>
                    <a:pt x="33" y="27"/>
                    <a:pt x="33" y="27"/>
                  </a:cubicBezTo>
                  <a:cubicBezTo>
                    <a:pt x="35" y="36"/>
                    <a:pt x="35" y="36"/>
                    <a:pt x="35" y="36"/>
                  </a:cubicBezTo>
                  <a:cubicBezTo>
                    <a:pt x="35" y="38"/>
                    <a:pt x="37" y="39"/>
                    <a:pt x="38" y="39"/>
                  </a:cubicBezTo>
                  <a:cubicBezTo>
                    <a:pt x="39" y="39"/>
                    <a:pt x="41" y="37"/>
                    <a:pt x="41" y="36"/>
                  </a:cubicBezTo>
                  <a:cubicBezTo>
                    <a:pt x="40" y="25"/>
                    <a:pt x="40" y="25"/>
                    <a:pt x="40" y="25"/>
                  </a:cubicBezTo>
                  <a:cubicBezTo>
                    <a:pt x="40" y="22"/>
                    <a:pt x="39" y="19"/>
                    <a:pt x="37" y="17"/>
                  </a:cubicBezTo>
                  <a:cubicBezTo>
                    <a:pt x="29" y="0"/>
                    <a:pt x="29" y="0"/>
                    <a:pt x="29" y="0"/>
                  </a:cubicBezTo>
                  <a:cubicBezTo>
                    <a:pt x="8" y="0"/>
                    <a:pt x="8" y="0"/>
                    <a:pt x="8"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247"/>
            <p:cNvSpPr>
              <a:spLocks/>
            </p:cNvSpPr>
            <p:nvPr/>
          </p:nvSpPr>
          <p:spPr bwMode="auto">
            <a:xfrm>
              <a:off x="6384925" y="3971925"/>
              <a:ext cx="185738" cy="190500"/>
            </a:xfrm>
            <a:custGeom>
              <a:avLst/>
              <a:gdLst>
                <a:gd name="T0" fmla="*/ 40 w 49"/>
                <a:gd name="T1" fmla="*/ 5 h 50"/>
                <a:gd name="T2" fmla="*/ 42 w 49"/>
                <a:gd name="T3" fmla="*/ 2 h 50"/>
                <a:gd name="T4" fmla="*/ 45 w 49"/>
                <a:gd name="T5" fmla="*/ 1 h 50"/>
                <a:gd name="T6" fmla="*/ 47 w 49"/>
                <a:gd name="T7" fmla="*/ 4 h 50"/>
                <a:gd name="T8" fmla="*/ 46 w 49"/>
                <a:gd name="T9" fmla="*/ 17 h 50"/>
                <a:gd name="T10" fmla="*/ 16 w 49"/>
                <a:gd name="T11" fmla="*/ 48 h 50"/>
                <a:gd name="T12" fmla="*/ 11 w 49"/>
                <a:gd name="T13" fmla="*/ 50 h 50"/>
                <a:gd name="T14" fmla="*/ 4 w 49"/>
                <a:gd name="T15" fmla="*/ 45 h 50"/>
                <a:gd name="T16" fmla="*/ 0 w 49"/>
                <a:gd name="T17" fmla="*/ 35 h 50"/>
                <a:gd name="T18" fmla="*/ 2 w 49"/>
                <a:gd name="T19" fmla="*/ 31 h 50"/>
                <a:gd name="T20" fmla="*/ 4 w 49"/>
                <a:gd name="T21" fmla="*/ 28 h 50"/>
                <a:gd name="T22" fmla="*/ 6 w 49"/>
                <a:gd name="T23" fmla="*/ 20 h 50"/>
                <a:gd name="T24" fmla="*/ 12 w 49"/>
                <a:gd name="T25" fmla="*/ 8 h 50"/>
                <a:gd name="T26" fmla="*/ 15 w 49"/>
                <a:gd name="T27" fmla="*/ 8 h 50"/>
                <a:gd name="T28" fmla="*/ 17 w 49"/>
                <a:gd name="T29" fmla="*/ 11 h 50"/>
                <a:gd name="T30" fmla="*/ 16 w 49"/>
                <a:gd name="T31" fmla="*/ 23 h 50"/>
                <a:gd name="T32" fmla="*/ 16 w 49"/>
                <a:gd name="T33" fmla="*/ 25 h 50"/>
                <a:gd name="T34" fmla="*/ 40 w 49"/>
                <a:gd name="T35"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0">
                  <a:moveTo>
                    <a:pt x="40" y="5"/>
                  </a:moveTo>
                  <a:cubicBezTo>
                    <a:pt x="41" y="4"/>
                    <a:pt x="41" y="3"/>
                    <a:pt x="42" y="2"/>
                  </a:cubicBezTo>
                  <a:cubicBezTo>
                    <a:pt x="42" y="1"/>
                    <a:pt x="44" y="0"/>
                    <a:pt x="45" y="1"/>
                  </a:cubicBezTo>
                  <a:cubicBezTo>
                    <a:pt x="46" y="1"/>
                    <a:pt x="47" y="2"/>
                    <a:pt x="47" y="4"/>
                  </a:cubicBezTo>
                  <a:cubicBezTo>
                    <a:pt x="49" y="9"/>
                    <a:pt x="47" y="11"/>
                    <a:pt x="46" y="17"/>
                  </a:cubicBezTo>
                  <a:cubicBezTo>
                    <a:pt x="45" y="19"/>
                    <a:pt x="24" y="43"/>
                    <a:pt x="16" y="48"/>
                  </a:cubicBezTo>
                  <a:cubicBezTo>
                    <a:pt x="14" y="49"/>
                    <a:pt x="13" y="50"/>
                    <a:pt x="11" y="50"/>
                  </a:cubicBezTo>
                  <a:cubicBezTo>
                    <a:pt x="8" y="50"/>
                    <a:pt x="6" y="47"/>
                    <a:pt x="4" y="45"/>
                  </a:cubicBezTo>
                  <a:cubicBezTo>
                    <a:pt x="2" y="42"/>
                    <a:pt x="0" y="39"/>
                    <a:pt x="0" y="35"/>
                  </a:cubicBezTo>
                  <a:cubicBezTo>
                    <a:pt x="1" y="34"/>
                    <a:pt x="2" y="33"/>
                    <a:pt x="2" y="31"/>
                  </a:cubicBezTo>
                  <a:cubicBezTo>
                    <a:pt x="3" y="30"/>
                    <a:pt x="3" y="29"/>
                    <a:pt x="4" y="28"/>
                  </a:cubicBezTo>
                  <a:cubicBezTo>
                    <a:pt x="5" y="26"/>
                    <a:pt x="6" y="23"/>
                    <a:pt x="6" y="20"/>
                  </a:cubicBezTo>
                  <a:cubicBezTo>
                    <a:pt x="6" y="18"/>
                    <a:pt x="11" y="9"/>
                    <a:pt x="12" y="8"/>
                  </a:cubicBezTo>
                  <a:cubicBezTo>
                    <a:pt x="13" y="8"/>
                    <a:pt x="14" y="8"/>
                    <a:pt x="15" y="8"/>
                  </a:cubicBezTo>
                  <a:cubicBezTo>
                    <a:pt x="16" y="8"/>
                    <a:pt x="17" y="10"/>
                    <a:pt x="17" y="11"/>
                  </a:cubicBezTo>
                  <a:cubicBezTo>
                    <a:pt x="17" y="15"/>
                    <a:pt x="16" y="19"/>
                    <a:pt x="16" y="23"/>
                  </a:cubicBezTo>
                  <a:cubicBezTo>
                    <a:pt x="16" y="23"/>
                    <a:pt x="16" y="24"/>
                    <a:pt x="16" y="25"/>
                  </a:cubicBezTo>
                  <a:cubicBezTo>
                    <a:pt x="18" y="28"/>
                    <a:pt x="38" y="19"/>
                    <a:pt x="40" y="5"/>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248"/>
            <p:cNvSpPr>
              <a:spLocks/>
            </p:cNvSpPr>
            <p:nvPr/>
          </p:nvSpPr>
          <p:spPr bwMode="auto">
            <a:xfrm>
              <a:off x="5524500" y="4200525"/>
              <a:ext cx="198438" cy="563563"/>
            </a:xfrm>
            <a:custGeom>
              <a:avLst/>
              <a:gdLst>
                <a:gd name="T0" fmla="*/ 52 w 52"/>
                <a:gd name="T1" fmla="*/ 3 h 148"/>
                <a:gd name="T2" fmla="*/ 26 w 52"/>
                <a:gd name="T3" fmla="*/ 148 h 148"/>
                <a:gd name="T4" fmla="*/ 0 w 52"/>
                <a:gd name="T5" fmla="*/ 3 h 148"/>
                <a:gd name="T6" fmla="*/ 0 w 52"/>
                <a:gd name="T7" fmla="*/ 3 h 148"/>
                <a:gd name="T8" fmla="*/ 1 w 52"/>
                <a:gd name="T9" fmla="*/ 3 h 148"/>
                <a:gd name="T10" fmla="*/ 1 w 52"/>
                <a:gd name="T11" fmla="*/ 3 h 148"/>
                <a:gd name="T12" fmla="*/ 1 w 52"/>
                <a:gd name="T13" fmla="*/ 3 h 148"/>
                <a:gd name="T14" fmla="*/ 22 w 52"/>
                <a:gd name="T15" fmla="*/ 1 h 148"/>
                <a:gd name="T16" fmla="*/ 26 w 52"/>
                <a:gd name="T17" fmla="*/ 0 h 148"/>
                <a:gd name="T18" fmla="*/ 46 w 52"/>
                <a:gd name="T19" fmla="*/ 2 h 148"/>
                <a:gd name="T20" fmla="*/ 52 w 52"/>
                <a:gd name="T21"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48">
                  <a:moveTo>
                    <a:pt x="52" y="3"/>
                  </a:moveTo>
                  <a:cubicBezTo>
                    <a:pt x="26" y="148"/>
                    <a:pt x="26" y="148"/>
                    <a:pt x="26" y="148"/>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7" y="1"/>
                    <a:pt x="15" y="1"/>
                    <a:pt x="22" y="1"/>
                  </a:cubicBezTo>
                  <a:cubicBezTo>
                    <a:pt x="24" y="0"/>
                    <a:pt x="25" y="0"/>
                    <a:pt x="26" y="0"/>
                  </a:cubicBezTo>
                  <a:cubicBezTo>
                    <a:pt x="33" y="0"/>
                    <a:pt x="40" y="1"/>
                    <a:pt x="46" y="2"/>
                  </a:cubicBezTo>
                  <a:cubicBezTo>
                    <a:pt x="47" y="2"/>
                    <a:pt x="49" y="2"/>
                    <a:pt x="5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249"/>
            <p:cNvSpPr>
              <a:spLocks/>
            </p:cNvSpPr>
            <p:nvPr/>
          </p:nvSpPr>
          <p:spPr bwMode="auto">
            <a:xfrm>
              <a:off x="5581650" y="4333875"/>
              <a:ext cx="41275" cy="430213"/>
            </a:xfrm>
            <a:custGeom>
              <a:avLst/>
              <a:gdLst>
                <a:gd name="T0" fmla="*/ 9 w 11"/>
                <a:gd name="T1" fmla="*/ 1 h 113"/>
                <a:gd name="T2" fmla="*/ 0 w 11"/>
                <a:gd name="T3" fmla="*/ 54 h 113"/>
                <a:gd name="T4" fmla="*/ 9 w 11"/>
                <a:gd name="T5" fmla="*/ 101 h 113"/>
                <a:gd name="T6" fmla="*/ 11 w 11"/>
                <a:gd name="T7" fmla="*/ 113 h 113"/>
                <a:gd name="T8" fmla="*/ 11 w 11"/>
                <a:gd name="T9" fmla="*/ 0 h 113"/>
                <a:gd name="T10" fmla="*/ 9 w 11"/>
                <a:gd name="T11" fmla="*/ 1 h 113"/>
              </a:gdLst>
              <a:ahLst/>
              <a:cxnLst>
                <a:cxn ang="0">
                  <a:pos x="T0" y="T1"/>
                </a:cxn>
                <a:cxn ang="0">
                  <a:pos x="T2" y="T3"/>
                </a:cxn>
                <a:cxn ang="0">
                  <a:pos x="T4" y="T5"/>
                </a:cxn>
                <a:cxn ang="0">
                  <a:pos x="T6" y="T7"/>
                </a:cxn>
                <a:cxn ang="0">
                  <a:pos x="T8" y="T9"/>
                </a:cxn>
                <a:cxn ang="0">
                  <a:pos x="T10" y="T11"/>
                </a:cxn>
              </a:cxnLst>
              <a:rect l="0" t="0" r="r" b="b"/>
              <a:pathLst>
                <a:path w="11" h="113">
                  <a:moveTo>
                    <a:pt x="9" y="1"/>
                  </a:moveTo>
                  <a:cubicBezTo>
                    <a:pt x="0" y="54"/>
                    <a:pt x="0" y="54"/>
                    <a:pt x="0" y="54"/>
                  </a:cubicBezTo>
                  <a:cubicBezTo>
                    <a:pt x="9" y="101"/>
                    <a:pt x="9" y="101"/>
                    <a:pt x="9" y="101"/>
                  </a:cubicBezTo>
                  <a:cubicBezTo>
                    <a:pt x="10" y="105"/>
                    <a:pt x="11" y="109"/>
                    <a:pt x="11" y="113"/>
                  </a:cubicBezTo>
                  <a:cubicBezTo>
                    <a:pt x="11" y="0"/>
                    <a:pt x="11" y="0"/>
                    <a:pt x="11" y="0"/>
                  </a:cubicBezTo>
                  <a:lnTo>
                    <a:pt x="9" y="1"/>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250"/>
            <p:cNvSpPr>
              <a:spLocks/>
            </p:cNvSpPr>
            <p:nvPr/>
          </p:nvSpPr>
          <p:spPr bwMode="auto">
            <a:xfrm>
              <a:off x="5622925" y="4333875"/>
              <a:ext cx="38100" cy="430213"/>
            </a:xfrm>
            <a:custGeom>
              <a:avLst/>
              <a:gdLst>
                <a:gd name="T0" fmla="*/ 10 w 10"/>
                <a:gd name="T1" fmla="*/ 53 h 113"/>
                <a:gd name="T2" fmla="*/ 2 w 10"/>
                <a:gd name="T3" fmla="*/ 1 h 113"/>
                <a:gd name="T4" fmla="*/ 0 w 10"/>
                <a:gd name="T5" fmla="*/ 0 h 113"/>
                <a:gd name="T6" fmla="*/ 0 w 10"/>
                <a:gd name="T7" fmla="*/ 113 h 113"/>
                <a:gd name="T8" fmla="*/ 1 w 10"/>
                <a:gd name="T9" fmla="*/ 101 h 113"/>
                <a:gd name="T10" fmla="*/ 10 w 10"/>
                <a:gd name="T11" fmla="*/ 53 h 113"/>
              </a:gdLst>
              <a:ahLst/>
              <a:cxnLst>
                <a:cxn ang="0">
                  <a:pos x="T0" y="T1"/>
                </a:cxn>
                <a:cxn ang="0">
                  <a:pos x="T2" y="T3"/>
                </a:cxn>
                <a:cxn ang="0">
                  <a:pos x="T4" y="T5"/>
                </a:cxn>
                <a:cxn ang="0">
                  <a:pos x="T6" y="T7"/>
                </a:cxn>
                <a:cxn ang="0">
                  <a:pos x="T8" y="T9"/>
                </a:cxn>
                <a:cxn ang="0">
                  <a:pos x="T10" y="T11"/>
                </a:cxn>
              </a:cxnLst>
              <a:rect l="0" t="0" r="r" b="b"/>
              <a:pathLst>
                <a:path w="10" h="113">
                  <a:moveTo>
                    <a:pt x="10" y="53"/>
                  </a:moveTo>
                  <a:cubicBezTo>
                    <a:pt x="2" y="1"/>
                    <a:pt x="2" y="1"/>
                    <a:pt x="2" y="1"/>
                  </a:cubicBezTo>
                  <a:cubicBezTo>
                    <a:pt x="0" y="0"/>
                    <a:pt x="0" y="0"/>
                    <a:pt x="0" y="0"/>
                  </a:cubicBezTo>
                  <a:cubicBezTo>
                    <a:pt x="0" y="113"/>
                    <a:pt x="0" y="113"/>
                    <a:pt x="0" y="113"/>
                  </a:cubicBezTo>
                  <a:cubicBezTo>
                    <a:pt x="0" y="109"/>
                    <a:pt x="0" y="105"/>
                    <a:pt x="1" y="101"/>
                  </a:cubicBezTo>
                  <a:lnTo>
                    <a:pt x="10" y="53"/>
                  </a:ln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251"/>
            <p:cNvSpPr>
              <a:spLocks/>
            </p:cNvSpPr>
            <p:nvPr/>
          </p:nvSpPr>
          <p:spPr bwMode="auto">
            <a:xfrm>
              <a:off x="5592763" y="4276725"/>
              <a:ext cx="61913" cy="63500"/>
            </a:xfrm>
            <a:custGeom>
              <a:avLst/>
              <a:gdLst>
                <a:gd name="T0" fmla="*/ 31 w 39"/>
                <a:gd name="T1" fmla="*/ 0 h 40"/>
                <a:gd name="T2" fmla="*/ 7 w 39"/>
                <a:gd name="T3" fmla="*/ 0 h 40"/>
                <a:gd name="T4" fmla="*/ 0 w 39"/>
                <a:gd name="T5" fmla="*/ 28 h 40"/>
                <a:gd name="T6" fmla="*/ 19 w 39"/>
                <a:gd name="T7" fmla="*/ 40 h 40"/>
                <a:gd name="T8" fmla="*/ 39 w 39"/>
                <a:gd name="T9" fmla="*/ 28 h 40"/>
                <a:gd name="T10" fmla="*/ 31 w 39"/>
                <a:gd name="T11" fmla="*/ 0 h 40"/>
              </a:gdLst>
              <a:ahLst/>
              <a:cxnLst>
                <a:cxn ang="0">
                  <a:pos x="T0" y="T1"/>
                </a:cxn>
                <a:cxn ang="0">
                  <a:pos x="T2" y="T3"/>
                </a:cxn>
                <a:cxn ang="0">
                  <a:pos x="T4" y="T5"/>
                </a:cxn>
                <a:cxn ang="0">
                  <a:pos x="T6" y="T7"/>
                </a:cxn>
                <a:cxn ang="0">
                  <a:pos x="T8" y="T9"/>
                </a:cxn>
                <a:cxn ang="0">
                  <a:pos x="T10" y="T11"/>
                </a:cxn>
              </a:cxnLst>
              <a:rect l="0" t="0" r="r" b="b"/>
              <a:pathLst>
                <a:path w="39" h="40">
                  <a:moveTo>
                    <a:pt x="31" y="0"/>
                  </a:moveTo>
                  <a:lnTo>
                    <a:pt x="7" y="0"/>
                  </a:lnTo>
                  <a:lnTo>
                    <a:pt x="0" y="28"/>
                  </a:lnTo>
                  <a:lnTo>
                    <a:pt x="19" y="40"/>
                  </a:lnTo>
                  <a:lnTo>
                    <a:pt x="39" y="28"/>
                  </a:lnTo>
                  <a:lnTo>
                    <a:pt x="31"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252"/>
            <p:cNvSpPr>
              <a:spLocks/>
            </p:cNvSpPr>
            <p:nvPr/>
          </p:nvSpPr>
          <p:spPr bwMode="auto">
            <a:xfrm>
              <a:off x="5524500" y="4135438"/>
              <a:ext cx="193675" cy="141288"/>
            </a:xfrm>
            <a:custGeom>
              <a:avLst/>
              <a:gdLst>
                <a:gd name="T0" fmla="*/ 51 w 51"/>
                <a:gd name="T1" fmla="*/ 20 h 37"/>
                <a:gd name="T2" fmla="*/ 47 w 51"/>
                <a:gd name="T3" fmla="*/ 3 h 37"/>
                <a:gd name="T4" fmla="*/ 26 w 51"/>
                <a:gd name="T5" fmla="*/ 0 h 37"/>
                <a:gd name="T6" fmla="*/ 2 w 51"/>
                <a:gd name="T7" fmla="*/ 3 h 37"/>
                <a:gd name="T8" fmla="*/ 3 w 51"/>
                <a:gd name="T9" fmla="*/ 13 h 37"/>
                <a:gd name="T10" fmla="*/ 0 w 51"/>
                <a:gd name="T11" fmla="*/ 20 h 37"/>
                <a:gd name="T12" fmla="*/ 2 w 51"/>
                <a:gd name="T13" fmla="*/ 24 h 37"/>
                <a:gd name="T14" fmla="*/ 26 w 51"/>
                <a:gd name="T15" fmla="*/ 37 h 37"/>
                <a:gd name="T16" fmla="*/ 49 w 51"/>
                <a:gd name="T17" fmla="*/ 24 h 37"/>
                <a:gd name="T18" fmla="*/ 51 w 51"/>
                <a:gd name="T1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7">
                  <a:moveTo>
                    <a:pt x="51" y="20"/>
                  </a:moveTo>
                  <a:cubicBezTo>
                    <a:pt x="47" y="16"/>
                    <a:pt x="47" y="3"/>
                    <a:pt x="47" y="3"/>
                  </a:cubicBezTo>
                  <a:cubicBezTo>
                    <a:pt x="26" y="0"/>
                    <a:pt x="26" y="0"/>
                    <a:pt x="26" y="0"/>
                  </a:cubicBezTo>
                  <a:cubicBezTo>
                    <a:pt x="2" y="3"/>
                    <a:pt x="2" y="3"/>
                    <a:pt x="2" y="3"/>
                  </a:cubicBezTo>
                  <a:cubicBezTo>
                    <a:pt x="3" y="13"/>
                    <a:pt x="3" y="13"/>
                    <a:pt x="3" y="13"/>
                  </a:cubicBezTo>
                  <a:cubicBezTo>
                    <a:pt x="3" y="16"/>
                    <a:pt x="2" y="18"/>
                    <a:pt x="0" y="20"/>
                  </a:cubicBezTo>
                  <a:cubicBezTo>
                    <a:pt x="2" y="24"/>
                    <a:pt x="2" y="24"/>
                    <a:pt x="2" y="24"/>
                  </a:cubicBezTo>
                  <a:cubicBezTo>
                    <a:pt x="26" y="37"/>
                    <a:pt x="26" y="37"/>
                    <a:pt x="26" y="37"/>
                  </a:cubicBezTo>
                  <a:cubicBezTo>
                    <a:pt x="49" y="24"/>
                    <a:pt x="49" y="24"/>
                    <a:pt x="49" y="24"/>
                  </a:cubicBezTo>
                  <a:lnTo>
                    <a:pt x="51" y="20"/>
                  </a:ln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253"/>
            <p:cNvSpPr>
              <a:spLocks/>
            </p:cNvSpPr>
            <p:nvPr/>
          </p:nvSpPr>
          <p:spPr bwMode="auto">
            <a:xfrm>
              <a:off x="5491163" y="3921125"/>
              <a:ext cx="250825" cy="304800"/>
            </a:xfrm>
            <a:custGeom>
              <a:avLst/>
              <a:gdLst>
                <a:gd name="T0" fmla="*/ 66 w 66"/>
                <a:gd name="T1" fmla="*/ 37 h 80"/>
                <a:gd name="T2" fmla="*/ 63 w 66"/>
                <a:gd name="T3" fmla="*/ 26 h 80"/>
                <a:gd name="T4" fmla="*/ 63 w 66"/>
                <a:gd name="T5" fmla="*/ 19 h 80"/>
                <a:gd name="T6" fmla="*/ 43 w 66"/>
                <a:gd name="T7" fmla="*/ 0 h 80"/>
                <a:gd name="T8" fmla="*/ 23 w 66"/>
                <a:gd name="T9" fmla="*/ 0 h 80"/>
                <a:gd name="T10" fmla="*/ 4 w 66"/>
                <a:gd name="T11" fmla="*/ 19 h 80"/>
                <a:gd name="T12" fmla="*/ 4 w 66"/>
                <a:gd name="T13" fmla="*/ 26 h 80"/>
                <a:gd name="T14" fmla="*/ 0 w 66"/>
                <a:gd name="T15" fmla="*/ 37 h 80"/>
                <a:gd name="T16" fmla="*/ 4 w 66"/>
                <a:gd name="T17" fmla="*/ 49 h 80"/>
                <a:gd name="T18" fmla="*/ 4 w 66"/>
                <a:gd name="T19" fmla="*/ 49 h 80"/>
                <a:gd name="T20" fmla="*/ 9 w 66"/>
                <a:gd name="T21" fmla="*/ 61 h 80"/>
                <a:gd name="T22" fmla="*/ 17 w 66"/>
                <a:gd name="T23" fmla="*/ 72 h 80"/>
                <a:gd name="T24" fmla="*/ 32 w 66"/>
                <a:gd name="T25" fmla="*/ 80 h 80"/>
                <a:gd name="T26" fmla="*/ 34 w 66"/>
                <a:gd name="T27" fmla="*/ 80 h 80"/>
                <a:gd name="T28" fmla="*/ 49 w 66"/>
                <a:gd name="T29" fmla="*/ 72 h 80"/>
                <a:gd name="T30" fmla="*/ 57 w 66"/>
                <a:gd name="T31" fmla="*/ 61 h 80"/>
                <a:gd name="T32" fmla="*/ 62 w 66"/>
                <a:gd name="T33" fmla="*/ 48 h 80"/>
                <a:gd name="T34" fmla="*/ 66 w 66"/>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0">
                  <a:moveTo>
                    <a:pt x="66" y="37"/>
                  </a:moveTo>
                  <a:cubicBezTo>
                    <a:pt x="66" y="32"/>
                    <a:pt x="65" y="27"/>
                    <a:pt x="63" y="26"/>
                  </a:cubicBezTo>
                  <a:cubicBezTo>
                    <a:pt x="63" y="19"/>
                    <a:pt x="63" y="19"/>
                    <a:pt x="63" y="19"/>
                  </a:cubicBezTo>
                  <a:cubicBezTo>
                    <a:pt x="63" y="9"/>
                    <a:pt x="54" y="0"/>
                    <a:pt x="43" y="0"/>
                  </a:cubicBezTo>
                  <a:cubicBezTo>
                    <a:pt x="23" y="0"/>
                    <a:pt x="23" y="0"/>
                    <a:pt x="23" y="0"/>
                  </a:cubicBezTo>
                  <a:cubicBezTo>
                    <a:pt x="13" y="0"/>
                    <a:pt x="4" y="9"/>
                    <a:pt x="4" y="19"/>
                  </a:cubicBezTo>
                  <a:cubicBezTo>
                    <a:pt x="4" y="26"/>
                    <a:pt x="4" y="26"/>
                    <a:pt x="4" y="26"/>
                  </a:cubicBezTo>
                  <a:cubicBezTo>
                    <a:pt x="2" y="26"/>
                    <a:pt x="0" y="31"/>
                    <a:pt x="0" y="37"/>
                  </a:cubicBezTo>
                  <a:cubicBezTo>
                    <a:pt x="0" y="43"/>
                    <a:pt x="2" y="49"/>
                    <a:pt x="4" y="49"/>
                  </a:cubicBezTo>
                  <a:cubicBezTo>
                    <a:pt x="4" y="49"/>
                    <a:pt x="4" y="49"/>
                    <a:pt x="4" y="49"/>
                  </a:cubicBezTo>
                  <a:cubicBezTo>
                    <a:pt x="5" y="53"/>
                    <a:pt x="6" y="57"/>
                    <a:pt x="9" y="61"/>
                  </a:cubicBezTo>
                  <a:cubicBezTo>
                    <a:pt x="17" y="72"/>
                    <a:pt x="17" y="72"/>
                    <a:pt x="17" y="72"/>
                  </a:cubicBezTo>
                  <a:cubicBezTo>
                    <a:pt x="21" y="77"/>
                    <a:pt x="26" y="80"/>
                    <a:pt x="32" y="80"/>
                  </a:cubicBezTo>
                  <a:cubicBezTo>
                    <a:pt x="34" y="80"/>
                    <a:pt x="34" y="80"/>
                    <a:pt x="34" y="80"/>
                  </a:cubicBezTo>
                  <a:cubicBezTo>
                    <a:pt x="40" y="80"/>
                    <a:pt x="46" y="77"/>
                    <a:pt x="49" y="72"/>
                  </a:cubicBezTo>
                  <a:cubicBezTo>
                    <a:pt x="57" y="61"/>
                    <a:pt x="57" y="61"/>
                    <a:pt x="57" y="61"/>
                  </a:cubicBezTo>
                  <a:cubicBezTo>
                    <a:pt x="60" y="57"/>
                    <a:pt x="62" y="53"/>
                    <a:pt x="62" y="48"/>
                  </a:cubicBezTo>
                  <a:cubicBezTo>
                    <a:pt x="64" y="48"/>
                    <a:pt x="66" y="43"/>
                    <a:pt x="66" y="37"/>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254"/>
            <p:cNvSpPr>
              <a:spLocks/>
            </p:cNvSpPr>
            <p:nvPr/>
          </p:nvSpPr>
          <p:spPr bwMode="auto">
            <a:xfrm>
              <a:off x="5464175" y="3770313"/>
              <a:ext cx="307975" cy="338138"/>
            </a:xfrm>
            <a:custGeom>
              <a:avLst/>
              <a:gdLst>
                <a:gd name="T0" fmla="*/ 11 w 81"/>
                <a:gd name="T1" fmla="*/ 89 h 89"/>
                <a:gd name="T2" fmla="*/ 9 w 81"/>
                <a:gd name="T3" fmla="*/ 83 h 89"/>
                <a:gd name="T4" fmla="*/ 6 w 81"/>
                <a:gd name="T5" fmla="*/ 73 h 89"/>
                <a:gd name="T6" fmla="*/ 3 w 81"/>
                <a:gd name="T7" fmla="*/ 56 h 89"/>
                <a:gd name="T8" fmla="*/ 2 w 81"/>
                <a:gd name="T9" fmla="*/ 32 h 89"/>
                <a:gd name="T10" fmla="*/ 61 w 81"/>
                <a:gd name="T11" fmla="*/ 31 h 89"/>
                <a:gd name="T12" fmla="*/ 73 w 81"/>
                <a:gd name="T13" fmla="*/ 74 h 89"/>
                <a:gd name="T14" fmla="*/ 69 w 81"/>
                <a:gd name="T15" fmla="*/ 88 h 89"/>
                <a:gd name="T16" fmla="*/ 65 w 81"/>
                <a:gd name="T17" fmla="*/ 67 h 89"/>
                <a:gd name="T18" fmla="*/ 51 w 81"/>
                <a:gd name="T19" fmla="*/ 45 h 89"/>
                <a:gd name="T20" fmla="*/ 13 w 81"/>
                <a:gd name="T21" fmla="*/ 65 h 89"/>
                <a:gd name="T22" fmla="*/ 11 w 81"/>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9">
                  <a:moveTo>
                    <a:pt x="11" y="89"/>
                  </a:moveTo>
                  <a:cubicBezTo>
                    <a:pt x="11" y="88"/>
                    <a:pt x="10" y="84"/>
                    <a:pt x="9" y="83"/>
                  </a:cubicBezTo>
                  <a:cubicBezTo>
                    <a:pt x="8" y="79"/>
                    <a:pt x="7" y="76"/>
                    <a:pt x="6" y="73"/>
                  </a:cubicBezTo>
                  <a:cubicBezTo>
                    <a:pt x="4" y="67"/>
                    <a:pt x="4" y="62"/>
                    <a:pt x="3" y="56"/>
                  </a:cubicBezTo>
                  <a:cubicBezTo>
                    <a:pt x="1" y="49"/>
                    <a:pt x="0" y="39"/>
                    <a:pt x="2" y="32"/>
                  </a:cubicBezTo>
                  <a:cubicBezTo>
                    <a:pt x="8" y="16"/>
                    <a:pt x="53" y="0"/>
                    <a:pt x="61" y="31"/>
                  </a:cubicBezTo>
                  <a:cubicBezTo>
                    <a:pt x="76" y="24"/>
                    <a:pt x="81" y="49"/>
                    <a:pt x="73" y="74"/>
                  </a:cubicBezTo>
                  <a:cubicBezTo>
                    <a:pt x="72" y="78"/>
                    <a:pt x="72" y="85"/>
                    <a:pt x="69" y="88"/>
                  </a:cubicBezTo>
                  <a:cubicBezTo>
                    <a:pt x="70" y="78"/>
                    <a:pt x="65" y="67"/>
                    <a:pt x="65" y="67"/>
                  </a:cubicBezTo>
                  <a:cubicBezTo>
                    <a:pt x="65" y="67"/>
                    <a:pt x="68" y="47"/>
                    <a:pt x="51" y="45"/>
                  </a:cubicBezTo>
                  <a:cubicBezTo>
                    <a:pt x="34" y="43"/>
                    <a:pt x="15" y="41"/>
                    <a:pt x="13" y="65"/>
                  </a:cubicBezTo>
                  <a:cubicBezTo>
                    <a:pt x="14" y="83"/>
                    <a:pt x="11" y="89"/>
                    <a:pt x="11" y="89"/>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55"/>
            <p:cNvSpPr>
              <a:spLocks/>
            </p:cNvSpPr>
            <p:nvPr/>
          </p:nvSpPr>
          <p:spPr bwMode="auto">
            <a:xfrm>
              <a:off x="5622925" y="4211638"/>
              <a:ext cx="100013" cy="133350"/>
            </a:xfrm>
            <a:custGeom>
              <a:avLst/>
              <a:gdLst>
                <a:gd name="T0" fmla="*/ 63 w 63"/>
                <a:gd name="T1" fmla="*/ 0 h 84"/>
                <a:gd name="T2" fmla="*/ 27 w 63"/>
                <a:gd name="T3" fmla="*/ 84 h 84"/>
                <a:gd name="T4" fmla="*/ 0 w 63"/>
                <a:gd name="T5" fmla="*/ 41 h 84"/>
                <a:gd name="T6" fmla="*/ 63 w 63"/>
                <a:gd name="T7" fmla="*/ 0 h 84"/>
              </a:gdLst>
              <a:ahLst/>
              <a:cxnLst>
                <a:cxn ang="0">
                  <a:pos x="T0" y="T1"/>
                </a:cxn>
                <a:cxn ang="0">
                  <a:pos x="T2" y="T3"/>
                </a:cxn>
                <a:cxn ang="0">
                  <a:pos x="T4" y="T5"/>
                </a:cxn>
                <a:cxn ang="0">
                  <a:pos x="T6" y="T7"/>
                </a:cxn>
              </a:cxnLst>
              <a:rect l="0" t="0" r="r" b="b"/>
              <a:pathLst>
                <a:path w="63" h="84">
                  <a:moveTo>
                    <a:pt x="63" y="0"/>
                  </a:moveTo>
                  <a:lnTo>
                    <a:pt x="27" y="84"/>
                  </a:lnTo>
                  <a:lnTo>
                    <a:pt x="0" y="41"/>
                  </a:lnTo>
                  <a:lnTo>
                    <a:pt x="63"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256"/>
            <p:cNvSpPr>
              <a:spLocks/>
            </p:cNvSpPr>
            <p:nvPr/>
          </p:nvSpPr>
          <p:spPr bwMode="auto">
            <a:xfrm>
              <a:off x="5524500" y="4211638"/>
              <a:ext cx="98425" cy="133350"/>
            </a:xfrm>
            <a:custGeom>
              <a:avLst/>
              <a:gdLst>
                <a:gd name="T0" fmla="*/ 0 w 62"/>
                <a:gd name="T1" fmla="*/ 0 h 84"/>
                <a:gd name="T2" fmla="*/ 36 w 62"/>
                <a:gd name="T3" fmla="*/ 84 h 84"/>
                <a:gd name="T4" fmla="*/ 62 w 62"/>
                <a:gd name="T5" fmla="*/ 41 h 84"/>
                <a:gd name="T6" fmla="*/ 0 w 62"/>
                <a:gd name="T7" fmla="*/ 0 h 84"/>
              </a:gdLst>
              <a:ahLst/>
              <a:cxnLst>
                <a:cxn ang="0">
                  <a:pos x="T0" y="T1"/>
                </a:cxn>
                <a:cxn ang="0">
                  <a:pos x="T2" y="T3"/>
                </a:cxn>
                <a:cxn ang="0">
                  <a:pos x="T4" y="T5"/>
                </a:cxn>
                <a:cxn ang="0">
                  <a:pos x="T6" y="T7"/>
                </a:cxn>
              </a:cxnLst>
              <a:rect l="0" t="0" r="r" b="b"/>
              <a:pathLst>
                <a:path w="62" h="84">
                  <a:moveTo>
                    <a:pt x="0" y="0"/>
                  </a:moveTo>
                  <a:lnTo>
                    <a:pt x="36" y="84"/>
                  </a:lnTo>
                  <a:lnTo>
                    <a:pt x="62" y="41"/>
                  </a:lnTo>
                  <a:lnTo>
                    <a:pt x="0" y="0"/>
                  </a:lnTo>
                  <a:close/>
                </a:path>
              </a:pathLst>
            </a:custGeom>
            <a:solidFill>
              <a:srgbClr val="F3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257"/>
            <p:cNvSpPr>
              <a:spLocks/>
            </p:cNvSpPr>
            <p:nvPr/>
          </p:nvSpPr>
          <p:spPr bwMode="auto">
            <a:xfrm>
              <a:off x="5475288" y="4211638"/>
              <a:ext cx="147638" cy="552450"/>
            </a:xfrm>
            <a:custGeom>
              <a:avLst/>
              <a:gdLst>
                <a:gd name="T0" fmla="*/ 39 w 39"/>
                <a:gd name="T1" fmla="*/ 145 h 145"/>
                <a:gd name="T2" fmla="*/ 37 w 39"/>
                <a:gd name="T3" fmla="*/ 133 h 145"/>
                <a:gd name="T4" fmla="*/ 13 w 39"/>
                <a:gd name="T5" fmla="*/ 0 h 145"/>
                <a:gd name="T6" fmla="*/ 0 w 39"/>
                <a:gd name="T7" fmla="*/ 19 h 145"/>
                <a:gd name="T8" fmla="*/ 12 w 39"/>
                <a:gd name="T9" fmla="*/ 24 h 145"/>
                <a:gd name="T10" fmla="*/ 3 w 39"/>
                <a:gd name="T11" fmla="*/ 37 h 145"/>
                <a:gd name="T12" fmla="*/ 39 w 3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39" h="145">
                  <a:moveTo>
                    <a:pt x="39" y="145"/>
                  </a:moveTo>
                  <a:cubicBezTo>
                    <a:pt x="39" y="141"/>
                    <a:pt x="38" y="137"/>
                    <a:pt x="37" y="133"/>
                  </a:cubicBezTo>
                  <a:cubicBezTo>
                    <a:pt x="13" y="0"/>
                    <a:pt x="13" y="0"/>
                    <a:pt x="13" y="0"/>
                  </a:cubicBezTo>
                  <a:cubicBezTo>
                    <a:pt x="0" y="19"/>
                    <a:pt x="0" y="19"/>
                    <a:pt x="0" y="19"/>
                  </a:cubicBezTo>
                  <a:cubicBezTo>
                    <a:pt x="12" y="24"/>
                    <a:pt x="12" y="24"/>
                    <a:pt x="12" y="24"/>
                  </a:cubicBezTo>
                  <a:cubicBezTo>
                    <a:pt x="3" y="37"/>
                    <a:pt x="3" y="37"/>
                    <a:pt x="3" y="37"/>
                  </a:cubicBezTo>
                  <a:lnTo>
                    <a:pt x="39" y="145"/>
                  </a:lnTo>
                  <a:close/>
                </a:path>
              </a:pathLst>
            </a:custGeom>
            <a:solidFill>
              <a:srgbClr val="006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258"/>
            <p:cNvSpPr>
              <a:spLocks/>
            </p:cNvSpPr>
            <p:nvPr/>
          </p:nvSpPr>
          <p:spPr bwMode="auto">
            <a:xfrm>
              <a:off x="5622925" y="4211638"/>
              <a:ext cx="149225" cy="552450"/>
            </a:xfrm>
            <a:custGeom>
              <a:avLst/>
              <a:gdLst>
                <a:gd name="T0" fmla="*/ 0 w 39"/>
                <a:gd name="T1" fmla="*/ 145 h 145"/>
                <a:gd name="T2" fmla="*/ 1 w 39"/>
                <a:gd name="T3" fmla="*/ 133 h 145"/>
                <a:gd name="T4" fmla="*/ 26 w 39"/>
                <a:gd name="T5" fmla="*/ 0 h 145"/>
                <a:gd name="T6" fmla="*/ 39 w 39"/>
                <a:gd name="T7" fmla="*/ 19 h 145"/>
                <a:gd name="T8" fmla="*/ 27 w 39"/>
                <a:gd name="T9" fmla="*/ 24 h 145"/>
                <a:gd name="T10" fmla="*/ 35 w 39"/>
                <a:gd name="T11" fmla="*/ 37 h 145"/>
                <a:gd name="T12" fmla="*/ 0 w 3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39" h="145">
                  <a:moveTo>
                    <a:pt x="0" y="145"/>
                  </a:moveTo>
                  <a:cubicBezTo>
                    <a:pt x="0" y="141"/>
                    <a:pt x="0" y="137"/>
                    <a:pt x="1" y="133"/>
                  </a:cubicBezTo>
                  <a:cubicBezTo>
                    <a:pt x="26" y="0"/>
                    <a:pt x="26" y="0"/>
                    <a:pt x="26" y="0"/>
                  </a:cubicBezTo>
                  <a:cubicBezTo>
                    <a:pt x="39" y="19"/>
                    <a:pt x="39" y="19"/>
                    <a:pt x="39" y="19"/>
                  </a:cubicBezTo>
                  <a:cubicBezTo>
                    <a:pt x="27" y="24"/>
                    <a:pt x="27" y="24"/>
                    <a:pt x="27" y="24"/>
                  </a:cubicBezTo>
                  <a:cubicBezTo>
                    <a:pt x="35" y="37"/>
                    <a:pt x="35" y="37"/>
                    <a:pt x="35" y="37"/>
                  </a:cubicBezTo>
                  <a:lnTo>
                    <a:pt x="0" y="145"/>
                  </a:lnTo>
                  <a:close/>
                </a:path>
              </a:pathLst>
            </a:custGeom>
            <a:solidFill>
              <a:srgbClr val="006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47" name="Group 346"/>
          <p:cNvGrpSpPr/>
          <p:nvPr/>
        </p:nvGrpSpPr>
        <p:grpSpPr>
          <a:xfrm>
            <a:off x="460375" y="1370946"/>
            <a:ext cx="4737964" cy="1496814"/>
            <a:chOff x="1068388" y="2882900"/>
            <a:chExt cx="2455822" cy="1496814"/>
          </a:xfrm>
        </p:grpSpPr>
        <p:sp>
          <p:nvSpPr>
            <p:cNvPr id="348" name="Rectangle 422"/>
            <p:cNvSpPr>
              <a:spLocks noChangeArrowheads="1"/>
            </p:cNvSpPr>
            <p:nvPr/>
          </p:nvSpPr>
          <p:spPr bwMode="auto">
            <a:xfrm>
              <a:off x="1068388" y="2882900"/>
              <a:ext cx="2455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MX" altLang="ru-RU" sz="5400" b="1" dirty="0">
                  <a:solidFill>
                    <a:srgbClr val="4052F2"/>
                  </a:solidFill>
                  <a:latin typeface="NexaHeavy" panose="02000000000000000000" pitchFamily="50" charset="0"/>
                </a:rPr>
                <a:t>¿Qué hemos</a:t>
              </a:r>
              <a:endParaRPr kumimoji="0" lang="es-MX" altLang="ru-RU" sz="2400" b="0" i="0" u="none" strike="noStrike" cap="none" normalizeH="0" baseline="0" dirty="0">
                <a:ln>
                  <a:noFill/>
                </a:ln>
                <a:solidFill>
                  <a:schemeClr val="tx1"/>
                </a:solidFill>
                <a:effectLst/>
              </a:endParaRPr>
            </a:p>
          </p:txBody>
        </p:sp>
        <p:sp>
          <p:nvSpPr>
            <p:cNvPr id="349" name="Rectangle 423"/>
            <p:cNvSpPr>
              <a:spLocks noChangeArrowheads="1"/>
            </p:cNvSpPr>
            <p:nvPr/>
          </p:nvSpPr>
          <p:spPr bwMode="auto">
            <a:xfrm>
              <a:off x="1106902" y="3548717"/>
              <a:ext cx="2311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MX" altLang="ru-RU" sz="5400" b="1" dirty="0">
                  <a:solidFill>
                    <a:srgbClr val="4052F2"/>
                  </a:solidFill>
                  <a:latin typeface="NexaHeavy" panose="02000000000000000000" pitchFamily="50" charset="0"/>
                </a:rPr>
                <a:t>aprendido?</a:t>
              </a:r>
              <a:endParaRPr kumimoji="0" lang="es-MX" altLang="ru-RU" sz="2400" b="0" i="0" u="none" strike="noStrike" cap="none" normalizeH="0" baseline="0" dirty="0">
                <a:ln>
                  <a:noFill/>
                </a:ln>
                <a:solidFill>
                  <a:schemeClr val="tx1"/>
                </a:solidFill>
                <a:effectLst/>
              </a:endParaRPr>
            </a:p>
          </p:txBody>
        </p:sp>
      </p:grpSp>
      <p:sp>
        <p:nvSpPr>
          <p:cNvPr id="350" name="Text Placeholder 13"/>
          <p:cNvSpPr>
            <a:spLocks noGrp="1"/>
          </p:cNvSpPr>
          <p:nvPr>
            <p:ph type="body" sz="quarter" idx="10"/>
          </p:nvPr>
        </p:nvSpPr>
        <p:spPr>
          <a:xfrm>
            <a:off x="460375" y="3143585"/>
            <a:ext cx="4435476" cy="961690"/>
          </a:xfrm>
        </p:spPr>
        <p:txBody>
          <a:bodyPr>
            <a:noAutofit/>
          </a:bodyPr>
          <a:lstStyle>
            <a:lvl1pPr marL="0" indent="0">
              <a:buNone/>
              <a:defRPr sz="1200"/>
            </a:lvl1pPr>
          </a:lstStyle>
          <a:p>
            <a:pPr lvl="0">
              <a:lnSpc>
                <a:spcPct val="150000"/>
              </a:lnSpc>
            </a:pPr>
            <a:r>
              <a:rPr lang="es-MX" sz="2400" dirty="0">
                <a:solidFill>
                  <a:schemeClr val="bg2">
                    <a:lumMod val="50000"/>
                    <a:lumOff val="50000"/>
                  </a:schemeClr>
                </a:solidFill>
                <a:effectLst>
                  <a:outerShdw blurRad="38100" dist="38100" dir="2700000" algn="tl">
                    <a:srgbClr val="000000">
                      <a:alpha val="43137"/>
                    </a:srgbClr>
                  </a:outerShdw>
                </a:effectLst>
                <a:latin typeface="NexaHeavy" panose="02000000000000000000" pitchFamily="50" charset="0"/>
              </a:rPr>
              <a:t>En general… que la mayor parte es </a:t>
            </a:r>
            <a:r>
              <a:rPr lang="es-MX" sz="2400" dirty="0">
                <a:solidFill>
                  <a:schemeClr val="accent3">
                    <a:lumMod val="60000"/>
                    <a:lumOff val="40000"/>
                  </a:schemeClr>
                </a:solidFill>
                <a:effectLst>
                  <a:outerShdw blurRad="38100" dist="38100" dir="2700000" algn="tl">
                    <a:srgbClr val="000000">
                      <a:alpha val="43137"/>
                    </a:srgbClr>
                  </a:outerShdw>
                </a:effectLst>
                <a:latin typeface="NexaHeavy" panose="02000000000000000000" pitchFamily="50" charset="0"/>
              </a:rPr>
              <a:t>experimental</a:t>
            </a:r>
            <a:r>
              <a:rPr lang="es-MX" sz="2400" dirty="0">
                <a:solidFill>
                  <a:schemeClr val="bg2">
                    <a:lumMod val="50000"/>
                    <a:lumOff val="50000"/>
                  </a:schemeClr>
                </a:solidFill>
                <a:effectLst>
                  <a:outerShdw blurRad="38100" dist="38100" dir="2700000" algn="tl">
                    <a:srgbClr val="000000">
                      <a:alpha val="43137"/>
                    </a:srgbClr>
                  </a:outerShdw>
                </a:effectLst>
                <a:latin typeface="NexaHeavy" panose="02000000000000000000" pitchFamily="50" charset="0"/>
              </a:rPr>
              <a:t>. Y que algunas formas funcionan mejor que otras.</a:t>
            </a:r>
            <a:endParaRPr lang="es-MX" sz="2400" dirty="0">
              <a:solidFill>
                <a:schemeClr val="bg2">
                  <a:lumMod val="50000"/>
                  <a:lumOff val="50000"/>
                </a:schemeClr>
              </a:solidFill>
              <a:effectLst>
                <a:outerShdw blurRad="38100" dist="38100" dir="2700000" algn="tl">
                  <a:srgbClr val="000000">
                    <a:alpha val="43137"/>
                  </a:srgbClr>
                </a:outerShdw>
              </a:effectLst>
            </a:endParaRPr>
          </a:p>
        </p:txBody>
      </p:sp>
      <p:pic>
        <p:nvPicPr>
          <p:cNvPr id="145" name="Imagen 144">
            <a:extLst>
              <a:ext uri="{FF2B5EF4-FFF2-40B4-BE49-F238E27FC236}">
                <a16:creationId xmlns:a16="http://schemas.microsoft.com/office/drawing/2014/main" id="{27818051-7E94-407F-BD03-8DCC28BA2D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27322323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2000">
        <p159:morph option="byWord"/>
      </p:transition>
    </mc:Choice>
    <mc:Fallback>
      <p:transition spd="slow" advTm="2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14:bounceEnd="67000">
                                          <p:cBhvr additive="base">
                                            <p:cTn id="7" dur="1000" fill="hold"/>
                                            <p:tgtEl>
                                              <p:spTgt spid="29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9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7000">
                                      <p:stCondLst>
                                        <p:cond delay="200"/>
                                      </p:stCondLst>
                                      <p:childTnLst>
                                        <p:set>
                                          <p:cBhvr>
                                            <p:cTn id="10" dur="1" fill="hold">
                                              <p:stCondLst>
                                                <p:cond delay="0"/>
                                              </p:stCondLst>
                                            </p:cTn>
                                            <p:tgtEl>
                                              <p:spTgt spid="259"/>
                                            </p:tgtEl>
                                            <p:attrNameLst>
                                              <p:attrName>style.visibility</p:attrName>
                                            </p:attrNameLst>
                                          </p:cBhvr>
                                          <p:to>
                                            <p:strVal val="visible"/>
                                          </p:to>
                                        </p:set>
                                        <p:anim calcmode="lin" valueType="num" p14:bounceEnd="67000">
                                          <p:cBhvr additive="base">
                                            <p:cTn id="11" dur="1000" fill="hold"/>
                                            <p:tgtEl>
                                              <p:spTgt spid="259"/>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400"/>
                                      </p:stCondLst>
                                      <p:childTnLst>
                                        <p:set>
                                          <p:cBhvr>
                                            <p:cTn id="14" dur="1" fill="hold">
                                              <p:stCondLst>
                                                <p:cond delay="0"/>
                                              </p:stCondLst>
                                            </p:cTn>
                                            <p:tgtEl>
                                              <p:spTgt spid="346"/>
                                            </p:tgtEl>
                                            <p:attrNameLst>
                                              <p:attrName>style.visibility</p:attrName>
                                            </p:attrNameLst>
                                          </p:cBhvr>
                                          <p:to>
                                            <p:strVal val="visible"/>
                                          </p:to>
                                        </p:set>
                                        <p:anim calcmode="lin" valueType="num" p14:bounceEnd="67000">
                                          <p:cBhvr additive="base">
                                            <p:cTn id="15" dur="1000" fill="hold"/>
                                            <p:tgtEl>
                                              <p:spTgt spid="346"/>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346"/>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250"/>
                                            <p:tgtEl>
                                              <p:spTgt spid="22"/>
                                            </p:tgtEl>
                                          </p:cBhvr>
                                        </p:animEffect>
                                      </p:childTnLst>
                                    </p:cTn>
                                  </p:par>
                                  <p:par>
                                    <p:cTn id="20" presetID="2" presetClass="entr" presetSubtype="4" fill="hold" grpId="0" nodeType="withEffect" p14:presetBounceEnd="67000">
                                      <p:stCondLst>
                                        <p:cond delay="600"/>
                                      </p:stCondLst>
                                      <p:childTnLst>
                                        <p:set>
                                          <p:cBhvr>
                                            <p:cTn id="21" dur="1" fill="hold">
                                              <p:stCondLst>
                                                <p:cond delay="0"/>
                                              </p:stCondLst>
                                            </p:cTn>
                                            <p:tgtEl>
                                              <p:spTgt spid="21"/>
                                            </p:tgtEl>
                                            <p:attrNameLst>
                                              <p:attrName>style.visibility</p:attrName>
                                            </p:attrNameLst>
                                          </p:cBhvr>
                                          <p:to>
                                            <p:strVal val="visible"/>
                                          </p:to>
                                        </p:set>
                                        <p:anim calcmode="lin" valueType="num" p14:bounceEnd="67000">
                                          <p:cBhvr additive="base">
                                            <p:cTn id="22" dur="1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23" dur="10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7000">
                                      <p:stCondLst>
                                        <p:cond delay="800"/>
                                      </p:stCondLst>
                                      <p:childTnLst>
                                        <p:set>
                                          <p:cBhvr>
                                            <p:cTn id="25" dur="1" fill="hold">
                                              <p:stCondLst>
                                                <p:cond delay="0"/>
                                              </p:stCondLst>
                                            </p:cTn>
                                            <p:tgtEl>
                                              <p:spTgt spid="20"/>
                                            </p:tgtEl>
                                            <p:attrNameLst>
                                              <p:attrName>style.visibility</p:attrName>
                                            </p:attrNameLst>
                                          </p:cBhvr>
                                          <p:to>
                                            <p:strVal val="visible"/>
                                          </p:to>
                                        </p:set>
                                        <p:anim calcmode="lin" valueType="num" p14:bounceEnd="67000">
                                          <p:cBhvr additive="base">
                                            <p:cTn id="26"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27" dur="10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7000">
                                      <p:stCondLst>
                                        <p:cond delay="1000"/>
                                      </p:stCondLst>
                                      <p:childTnLst>
                                        <p:set>
                                          <p:cBhvr>
                                            <p:cTn id="29" dur="1" fill="hold">
                                              <p:stCondLst>
                                                <p:cond delay="0"/>
                                              </p:stCondLst>
                                            </p:cTn>
                                            <p:tgtEl>
                                              <p:spTgt spid="19"/>
                                            </p:tgtEl>
                                            <p:attrNameLst>
                                              <p:attrName>style.visibility</p:attrName>
                                            </p:attrNameLst>
                                          </p:cBhvr>
                                          <p:to>
                                            <p:strVal val="visible"/>
                                          </p:to>
                                        </p:set>
                                        <p:anim calcmode="lin" valueType="num" p14:bounceEnd="67000">
                                          <p:cBhvr additive="base">
                                            <p:cTn id="30" dur="1000" fill="hold"/>
                                            <p:tgtEl>
                                              <p:spTgt spid="19"/>
                                            </p:tgtEl>
                                            <p:attrNameLst>
                                              <p:attrName>ppt_x</p:attrName>
                                            </p:attrNameLst>
                                          </p:cBhvr>
                                          <p:tavLst>
                                            <p:tav tm="0">
                                              <p:val>
                                                <p:strVal val="#ppt_x"/>
                                              </p:val>
                                            </p:tav>
                                            <p:tav tm="100000">
                                              <p:val>
                                                <p:strVal val="#ppt_x"/>
                                              </p:val>
                                            </p:tav>
                                          </p:tavLst>
                                        </p:anim>
                                        <p:anim calcmode="lin" valueType="num" p14:bounceEnd="67000">
                                          <p:cBhvr additive="base">
                                            <p:cTn id="31" dur="10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67000">
                                      <p:stCondLst>
                                        <p:cond delay="1200"/>
                                      </p:stCondLst>
                                      <p:childTnLst>
                                        <p:set>
                                          <p:cBhvr>
                                            <p:cTn id="33" dur="1" fill="hold">
                                              <p:stCondLst>
                                                <p:cond delay="0"/>
                                              </p:stCondLst>
                                            </p:cTn>
                                            <p:tgtEl>
                                              <p:spTgt spid="18"/>
                                            </p:tgtEl>
                                            <p:attrNameLst>
                                              <p:attrName>style.visibility</p:attrName>
                                            </p:attrNameLst>
                                          </p:cBhvr>
                                          <p:to>
                                            <p:strVal val="visible"/>
                                          </p:to>
                                        </p:set>
                                        <p:anim calcmode="lin" valueType="num" p14:bounceEnd="67000">
                                          <p:cBhvr additive="base">
                                            <p:cTn id="34" dur="1000" fill="hold"/>
                                            <p:tgtEl>
                                              <p:spTgt spid="18"/>
                                            </p:tgtEl>
                                            <p:attrNameLst>
                                              <p:attrName>ppt_x</p:attrName>
                                            </p:attrNameLst>
                                          </p:cBhvr>
                                          <p:tavLst>
                                            <p:tav tm="0">
                                              <p:val>
                                                <p:strVal val="#ppt_x"/>
                                              </p:val>
                                            </p:tav>
                                            <p:tav tm="100000">
                                              <p:val>
                                                <p:strVal val="#ppt_x"/>
                                              </p:val>
                                            </p:tav>
                                          </p:tavLst>
                                        </p:anim>
                                        <p:anim calcmode="lin" valueType="num" p14:bounceEnd="67000">
                                          <p:cBhvr additive="base">
                                            <p:cTn id="35" dur="10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2" fill="hold" nodeType="withEffect" p14:presetBounceEnd="67000">
                                      <p:stCondLst>
                                        <p:cond delay="1400"/>
                                      </p:stCondLst>
                                      <p:childTnLst>
                                        <p:set>
                                          <p:cBhvr>
                                            <p:cTn id="37" dur="1" fill="hold">
                                              <p:stCondLst>
                                                <p:cond delay="0"/>
                                              </p:stCondLst>
                                            </p:cTn>
                                            <p:tgtEl>
                                              <p:spTgt spid="268"/>
                                            </p:tgtEl>
                                            <p:attrNameLst>
                                              <p:attrName>style.visibility</p:attrName>
                                            </p:attrNameLst>
                                          </p:cBhvr>
                                          <p:to>
                                            <p:strVal val="visible"/>
                                          </p:to>
                                        </p:set>
                                        <p:anim calcmode="lin" valueType="num" p14:bounceEnd="67000">
                                          <p:cBhvr additive="base">
                                            <p:cTn id="38" dur="1000" fill="hold"/>
                                            <p:tgtEl>
                                              <p:spTgt spid="268"/>
                                            </p:tgtEl>
                                            <p:attrNameLst>
                                              <p:attrName>ppt_x</p:attrName>
                                            </p:attrNameLst>
                                          </p:cBhvr>
                                          <p:tavLst>
                                            <p:tav tm="0">
                                              <p:val>
                                                <p:strVal val="1+#ppt_w/2"/>
                                              </p:val>
                                            </p:tav>
                                            <p:tav tm="100000">
                                              <p:val>
                                                <p:strVal val="#ppt_x"/>
                                              </p:val>
                                            </p:tav>
                                          </p:tavLst>
                                        </p:anim>
                                        <p:anim calcmode="lin" valueType="num" p14:bounceEnd="67000">
                                          <p:cBhvr additive="base">
                                            <p:cTn id="39" dur="1000" fill="hold"/>
                                            <p:tgtEl>
                                              <p:spTgt spid="268"/>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266"/>
                                            </p:tgtEl>
                                            <p:attrNameLst>
                                              <p:attrName>style.visibility</p:attrName>
                                            </p:attrNameLst>
                                          </p:cBhvr>
                                          <p:to>
                                            <p:strVal val="visible"/>
                                          </p:to>
                                        </p:set>
                                        <p:anim calcmode="lin" valueType="num">
                                          <p:cBhvr>
                                            <p:cTn id="42" dur="500" fill="hold"/>
                                            <p:tgtEl>
                                              <p:spTgt spid="266"/>
                                            </p:tgtEl>
                                            <p:attrNameLst>
                                              <p:attrName>ppt_w</p:attrName>
                                            </p:attrNameLst>
                                          </p:cBhvr>
                                          <p:tavLst>
                                            <p:tav tm="0">
                                              <p:val>
                                                <p:fltVal val="0"/>
                                              </p:val>
                                            </p:tav>
                                            <p:tav tm="100000">
                                              <p:val>
                                                <p:strVal val="#ppt_w"/>
                                              </p:val>
                                            </p:tav>
                                          </p:tavLst>
                                        </p:anim>
                                        <p:anim calcmode="lin" valueType="num">
                                          <p:cBhvr>
                                            <p:cTn id="43" dur="500" fill="hold"/>
                                            <p:tgtEl>
                                              <p:spTgt spid="266"/>
                                            </p:tgtEl>
                                            <p:attrNameLst>
                                              <p:attrName>ppt_h</p:attrName>
                                            </p:attrNameLst>
                                          </p:cBhvr>
                                          <p:tavLst>
                                            <p:tav tm="0">
                                              <p:val>
                                                <p:fltVal val="0"/>
                                              </p:val>
                                            </p:tav>
                                            <p:tav tm="100000">
                                              <p:val>
                                                <p:strVal val="#ppt_h"/>
                                              </p:val>
                                            </p:tav>
                                          </p:tavLst>
                                        </p:anim>
                                        <p:animEffect transition="in" filter="fade">
                                          <p:cBhvr>
                                            <p:cTn id="44" dur="500"/>
                                            <p:tgtEl>
                                              <p:spTgt spid="266"/>
                                            </p:tgtEl>
                                          </p:cBhvr>
                                        </p:animEffect>
                                      </p:childTnLst>
                                    </p:cTn>
                                  </p:par>
                                  <p:par>
                                    <p:cTn id="45" presetID="53" presetClass="entr" presetSubtype="16" fill="hold" grpId="0" nodeType="withEffect">
                                      <p:stCondLst>
                                        <p:cond delay="70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53" presetClass="entr" presetSubtype="16" fill="hold" grpId="0" nodeType="withEffect">
                                      <p:stCondLst>
                                        <p:cond delay="11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13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2" presetClass="entr" presetSubtype="8" fill="hold" nodeType="withEffect" p14:presetBounceEnd="67000">
                                      <p:stCondLst>
                                        <p:cond delay="2250"/>
                                      </p:stCondLst>
                                      <p:childTnLst>
                                        <p:set>
                                          <p:cBhvr>
                                            <p:cTn id="71" dur="1" fill="hold">
                                              <p:stCondLst>
                                                <p:cond delay="0"/>
                                              </p:stCondLst>
                                            </p:cTn>
                                            <p:tgtEl>
                                              <p:spTgt spid="347"/>
                                            </p:tgtEl>
                                            <p:attrNameLst>
                                              <p:attrName>style.visibility</p:attrName>
                                            </p:attrNameLst>
                                          </p:cBhvr>
                                          <p:to>
                                            <p:strVal val="visible"/>
                                          </p:to>
                                        </p:set>
                                        <p:anim calcmode="lin" valueType="num" p14:bounceEnd="67000">
                                          <p:cBhvr additive="base">
                                            <p:cTn id="72" dur="1000" fill="hold"/>
                                            <p:tgtEl>
                                              <p:spTgt spid="347"/>
                                            </p:tgtEl>
                                            <p:attrNameLst>
                                              <p:attrName>ppt_x</p:attrName>
                                            </p:attrNameLst>
                                          </p:cBhvr>
                                          <p:tavLst>
                                            <p:tav tm="0">
                                              <p:val>
                                                <p:strVal val="0-#ppt_w/2"/>
                                              </p:val>
                                            </p:tav>
                                            <p:tav tm="100000">
                                              <p:val>
                                                <p:strVal val="#ppt_x"/>
                                              </p:val>
                                            </p:tav>
                                          </p:tavLst>
                                        </p:anim>
                                        <p:anim calcmode="lin" valueType="num" p14:bounceEnd="67000">
                                          <p:cBhvr additive="base">
                                            <p:cTn id="73" dur="1000" fill="hold"/>
                                            <p:tgtEl>
                                              <p:spTgt spid="347"/>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14:presetBounceEnd="67000">
                                      <p:stCondLst>
                                        <p:cond delay="2250"/>
                                      </p:stCondLst>
                                      <p:childTnLst>
                                        <p:set>
                                          <p:cBhvr>
                                            <p:cTn id="75" dur="1" fill="hold">
                                              <p:stCondLst>
                                                <p:cond delay="0"/>
                                              </p:stCondLst>
                                            </p:cTn>
                                            <p:tgtEl>
                                              <p:spTgt spid="350">
                                                <p:txEl>
                                                  <p:pRg st="0" end="0"/>
                                                </p:txEl>
                                              </p:spTgt>
                                            </p:tgtEl>
                                            <p:attrNameLst>
                                              <p:attrName>style.visibility</p:attrName>
                                            </p:attrNameLst>
                                          </p:cBhvr>
                                          <p:to>
                                            <p:strVal val="visible"/>
                                          </p:to>
                                        </p:set>
                                        <p:anim calcmode="lin" valueType="num" p14:bounceEnd="67000">
                                          <p:cBhvr additive="base">
                                            <p:cTn id="76" dur="1000" fill="hold"/>
                                            <p:tgtEl>
                                              <p:spTgt spid="350">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77" dur="1000" fill="hold"/>
                                            <p:tgtEl>
                                              <p:spTgt spid="35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18" grpId="0" animBg="1"/>
          <p:bldP spid="19" grpId="0" animBg="1"/>
          <p:bldP spid="20" grpId="0" animBg="1"/>
          <p:bldP spid="21" grpId="0" animBg="1"/>
          <p:bldP spid="22" grpId="0" animBg="1"/>
          <p:bldP spid="350"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1000" fill="hold"/>
                                            <p:tgtEl>
                                              <p:spTgt spid="292"/>
                                            </p:tgtEl>
                                            <p:attrNameLst>
                                              <p:attrName>ppt_x</p:attrName>
                                            </p:attrNameLst>
                                          </p:cBhvr>
                                          <p:tavLst>
                                            <p:tav tm="0">
                                              <p:val>
                                                <p:strVal val="#ppt_x"/>
                                              </p:val>
                                            </p:tav>
                                            <p:tav tm="100000">
                                              <p:val>
                                                <p:strVal val="#ppt_x"/>
                                              </p:val>
                                            </p:tav>
                                          </p:tavLst>
                                        </p:anim>
                                        <p:anim calcmode="lin" valueType="num">
                                          <p:cBhvr additive="base">
                                            <p:cTn id="8" dur="1000" fill="hold"/>
                                            <p:tgtEl>
                                              <p:spTgt spid="29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259"/>
                                            </p:tgtEl>
                                            <p:attrNameLst>
                                              <p:attrName>style.visibility</p:attrName>
                                            </p:attrNameLst>
                                          </p:cBhvr>
                                          <p:to>
                                            <p:strVal val="visible"/>
                                          </p:to>
                                        </p:set>
                                        <p:anim calcmode="lin" valueType="num">
                                          <p:cBhvr additive="base">
                                            <p:cTn id="11" dur="1000" fill="hold"/>
                                            <p:tgtEl>
                                              <p:spTgt spid="259"/>
                                            </p:tgtEl>
                                            <p:attrNameLst>
                                              <p:attrName>ppt_x</p:attrName>
                                            </p:attrNameLst>
                                          </p:cBhvr>
                                          <p:tavLst>
                                            <p:tav tm="0">
                                              <p:val>
                                                <p:strVal val="#ppt_x"/>
                                              </p:val>
                                            </p:tav>
                                            <p:tav tm="100000">
                                              <p:val>
                                                <p:strVal val="#ppt_x"/>
                                              </p:val>
                                            </p:tav>
                                          </p:tavLst>
                                        </p:anim>
                                        <p:anim calcmode="lin" valueType="num">
                                          <p:cBhvr additive="base">
                                            <p:cTn id="12" dur="1000" fill="hold"/>
                                            <p:tgtEl>
                                              <p:spTgt spid="2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400"/>
                                      </p:stCondLst>
                                      <p:childTnLst>
                                        <p:set>
                                          <p:cBhvr>
                                            <p:cTn id="14" dur="1" fill="hold">
                                              <p:stCondLst>
                                                <p:cond delay="0"/>
                                              </p:stCondLst>
                                            </p:cTn>
                                            <p:tgtEl>
                                              <p:spTgt spid="346"/>
                                            </p:tgtEl>
                                            <p:attrNameLst>
                                              <p:attrName>style.visibility</p:attrName>
                                            </p:attrNameLst>
                                          </p:cBhvr>
                                          <p:to>
                                            <p:strVal val="visible"/>
                                          </p:to>
                                        </p:set>
                                        <p:anim calcmode="lin" valueType="num">
                                          <p:cBhvr additive="base">
                                            <p:cTn id="15" dur="1000" fill="hold"/>
                                            <p:tgtEl>
                                              <p:spTgt spid="346"/>
                                            </p:tgtEl>
                                            <p:attrNameLst>
                                              <p:attrName>ppt_x</p:attrName>
                                            </p:attrNameLst>
                                          </p:cBhvr>
                                          <p:tavLst>
                                            <p:tav tm="0">
                                              <p:val>
                                                <p:strVal val="#ppt_x"/>
                                              </p:val>
                                            </p:tav>
                                            <p:tav tm="100000">
                                              <p:val>
                                                <p:strVal val="#ppt_x"/>
                                              </p:val>
                                            </p:tav>
                                          </p:tavLst>
                                        </p:anim>
                                        <p:anim calcmode="lin" valueType="num">
                                          <p:cBhvr additive="base">
                                            <p:cTn id="16" dur="1000" fill="hold"/>
                                            <p:tgtEl>
                                              <p:spTgt spid="346"/>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250"/>
                                            <p:tgtEl>
                                              <p:spTgt spid="22"/>
                                            </p:tgtEl>
                                          </p:cBhvr>
                                        </p:animEffect>
                                      </p:childTnLst>
                                    </p:cTn>
                                  </p:par>
                                  <p:par>
                                    <p:cTn id="20" presetID="2" presetClass="entr" presetSubtype="4" fill="hold" grpId="0" nodeType="withEffect">
                                      <p:stCondLst>
                                        <p:cond delay="6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ppt_x"/>
                                              </p:val>
                                            </p:tav>
                                            <p:tav tm="100000">
                                              <p:val>
                                                <p:strVal val="#ppt_x"/>
                                              </p:val>
                                            </p:tav>
                                          </p:tavLst>
                                        </p:anim>
                                        <p:anim calcmode="lin" valueType="num">
                                          <p:cBhvr additive="base">
                                            <p:cTn id="23" dur="10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8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ppt_x"/>
                                              </p:val>
                                            </p:tav>
                                            <p:tav tm="100000">
                                              <p:val>
                                                <p:strVal val="#ppt_x"/>
                                              </p:val>
                                            </p:tav>
                                          </p:tavLst>
                                        </p:anim>
                                        <p:anim calcmode="lin" valueType="num">
                                          <p:cBhvr additive="base">
                                            <p:cTn id="27" dur="10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ppt_x"/>
                                              </p:val>
                                            </p:tav>
                                            <p:tav tm="100000">
                                              <p:val>
                                                <p:strVal val="#ppt_x"/>
                                              </p:val>
                                            </p:tav>
                                          </p:tavLst>
                                        </p:anim>
                                        <p:anim calcmode="lin" valueType="num">
                                          <p:cBhvr additive="base">
                                            <p:cTn id="31" dur="10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0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ppt_x"/>
                                              </p:val>
                                            </p:tav>
                                            <p:tav tm="100000">
                                              <p:val>
                                                <p:strVal val="#ppt_x"/>
                                              </p:val>
                                            </p:tav>
                                          </p:tavLst>
                                        </p:anim>
                                        <p:anim calcmode="lin" valueType="num">
                                          <p:cBhvr additive="base">
                                            <p:cTn id="35" dur="10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2" fill="hold" nodeType="withEffect">
                                      <p:stCondLst>
                                        <p:cond delay="1400"/>
                                      </p:stCondLst>
                                      <p:childTnLst>
                                        <p:set>
                                          <p:cBhvr>
                                            <p:cTn id="37" dur="1" fill="hold">
                                              <p:stCondLst>
                                                <p:cond delay="0"/>
                                              </p:stCondLst>
                                            </p:cTn>
                                            <p:tgtEl>
                                              <p:spTgt spid="268"/>
                                            </p:tgtEl>
                                            <p:attrNameLst>
                                              <p:attrName>style.visibility</p:attrName>
                                            </p:attrNameLst>
                                          </p:cBhvr>
                                          <p:to>
                                            <p:strVal val="visible"/>
                                          </p:to>
                                        </p:set>
                                        <p:anim calcmode="lin" valueType="num">
                                          <p:cBhvr additive="base">
                                            <p:cTn id="38" dur="1000" fill="hold"/>
                                            <p:tgtEl>
                                              <p:spTgt spid="268"/>
                                            </p:tgtEl>
                                            <p:attrNameLst>
                                              <p:attrName>ppt_x</p:attrName>
                                            </p:attrNameLst>
                                          </p:cBhvr>
                                          <p:tavLst>
                                            <p:tav tm="0">
                                              <p:val>
                                                <p:strVal val="1+#ppt_w/2"/>
                                              </p:val>
                                            </p:tav>
                                            <p:tav tm="100000">
                                              <p:val>
                                                <p:strVal val="#ppt_x"/>
                                              </p:val>
                                            </p:tav>
                                          </p:tavLst>
                                        </p:anim>
                                        <p:anim calcmode="lin" valueType="num">
                                          <p:cBhvr additive="base">
                                            <p:cTn id="39" dur="1000" fill="hold"/>
                                            <p:tgtEl>
                                              <p:spTgt spid="268"/>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266"/>
                                            </p:tgtEl>
                                            <p:attrNameLst>
                                              <p:attrName>style.visibility</p:attrName>
                                            </p:attrNameLst>
                                          </p:cBhvr>
                                          <p:to>
                                            <p:strVal val="visible"/>
                                          </p:to>
                                        </p:set>
                                        <p:anim calcmode="lin" valueType="num">
                                          <p:cBhvr>
                                            <p:cTn id="42" dur="500" fill="hold"/>
                                            <p:tgtEl>
                                              <p:spTgt spid="266"/>
                                            </p:tgtEl>
                                            <p:attrNameLst>
                                              <p:attrName>ppt_w</p:attrName>
                                            </p:attrNameLst>
                                          </p:cBhvr>
                                          <p:tavLst>
                                            <p:tav tm="0">
                                              <p:val>
                                                <p:fltVal val="0"/>
                                              </p:val>
                                            </p:tav>
                                            <p:tav tm="100000">
                                              <p:val>
                                                <p:strVal val="#ppt_w"/>
                                              </p:val>
                                            </p:tav>
                                          </p:tavLst>
                                        </p:anim>
                                        <p:anim calcmode="lin" valueType="num">
                                          <p:cBhvr>
                                            <p:cTn id="43" dur="500" fill="hold"/>
                                            <p:tgtEl>
                                              <p:spTgt spid="266"/>
                                            </p:tgtEl>
                                            <p:attrNameLst>
                                              <p:attrName>ppt_h</p:attrName>
                                            </p:attrNameLst>
                                          </p:cBhvr>
                                          <p:tavLst>
                                            <p:tav tm="0">
                                              <p:val>
                                                <p:fltVal val="0"/>
                                              </p:val>
                                            </p:tav>
                                            <p:tav tm="100000">
                                              <p:val>
                                                <p:strVal val="#ppt_h"/>
                                              </p:val>
                                            </p:tav>
                                          </p:tavLst>
                                        </p:anim>
                                        <p:animEffect transition="in" filter="fade">
                                          <p:cBhvr>
                                            <p:cTn id="44" dur="500"/>
                                            <p:tgtEl>
                                              <p:spTgt spid="266"/>
                                            </p:tgtEl>
                                          </p:cBhvr>
                                        </p:animEffect>
                                      </p:childTnLst>
                                    </p:cTn>
                                  </p:par>
                                  <p:par>
                                    <p:cTn id="45" presetID="53" presetClass="entr" presetSubtype="16" fill="hold" grpId="0" nodeType="withEffect">
                                      <p:stCondLst>
                                        <p:cond delay="70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53" presetClass="entr" presetSubtype="16" fill="hold" grpId="0" nodeType="withEffect">
                                      <p:stCondLst>
                                        <p:cond delay="11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13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2" presetClass="entr" presetSubtype="8" fill="hold" nodeType="withEffect">
                                      <p:stCondLst>
                                        <p:cond delay="2250"/>
                                      </p:stCondLst>
                                      <p:childTnLst>
                                        <p:set>
                                          <p:cBhvr>
                                            <p:cTn id="71" dur="1" fill="hold">
                                              <p:stCondLst>
                                                <p:cond delay="0"/>
                                              </p:stCondLst>
                                            </p:cTn>
                                            <p:tgtEl>
                                              <p:spTgt spid="347"/>
                                            </p:tgtEl>
                                            <p:attrNameLst>
                                              <p:attrName>style.visibility</p:attrName>
                                            </p:attrNameLst>
                                          </p:cBhvr>
                                          <p:to>
                                            <p:strVal val="visible"/>
                                          </p:to>
                                        </p:set>
                                        <p:anim calcmode="lin" valueType="num">
                                          <p:cBhvr additive="base">
                                            <p:cTn id="72" dur="1000" fill="hold"/>
                                            <p:tgtEl>
                                              <p:spTgt spid="347"/>
                                            </p:tgtEl>
                                            <p:attrNameLst>
                                              <p:attrName>ppt_x</p:attrName>
                                            </p:attrNameLst>
                                          </p:cBhvr>
                                          <p:tavLst>
                                            <p:tav tm="0">
                                              <p:val>
                                                <p:strVal val="0-#ppt_w/2"/>
                                              </p:val>
                                            </p:tav>
                                            <p:tav tm="100000">
                                              <p:val>
                                                <p:strVal val="#ppt_x"/>
                                              </p:val>
                                            </p:tav>
                                          </p:tavLst>
                                        </p:anim>
                                        <p:anim calcmode="lin" valueType="num">
                                          <p:cBhvr additive="base">
                                            <p:cTn id="73" dur="1000" fill="hold"/>
                                            <p:tgtEl>
                                              <p:spTgt spid="347"/>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2250"/>
                                      </p:stCondLst>
                                      <p:childTnLst>
                                        <p:set>
                                          <p:cBhvr>
                                            <p:cTn id="75" dur="1" fill="hold">
                                              <p:stCondLst>
                                                <p:cond delay="0"/>
                                              </p:stCondLst>
                                            </p:cTn>
                                            <p:tgtEl>
                                              <p:spTgt spid="350">
                                                <p:txEl>
                                                  <p:pRg st="0" end="0"/>
                                                </p:txEl>
                                              </p:spTgt>
                                            </p:tgtEl>
                                            <p:attrNameLst>
                                              <p:attrName>style.visibility</p:attrName>
                                            </p:attrNameLst>
                                          </p:cBhvr>
                                          <p:to>
                                            <p:strVal val="visible"/>
                                          </p:to>
                                        </p:set>
                                        <p:anim calcmode="lin" valueType="num">
                                          <p:cBhvr additive="base">
                                            <p:cTn id="76" dur="1000" fill="hold"/>
                                            <p:tgtEl>
                                              <p:spTgt spid="350">
                                                <p:txEl>
                                                  <p:pRg st="0" end="0"/>
                                                </p:txEl>
                                              </p:spTgt>
                                            </p:tgtEl>
                                            <p:attrNameLst>
                                              <p:attrName>ppt_x</p:attrName>
                                            </p:attrNameLst>
                                          </p:cBhvr>
                                          <p:tavLst>
                                            <p:tav tm="0">
                                              <p:val>
                                                <p:strVal val="0-#ppt_w/2"/>
                                              </p:val>
                                            </p:tav>
                                            <p:tav tm="100000">
                                              <p:val>
                                                <p:strVal val="#ppt_x"/>
                                              </p:val>
                                            </p:tav>
                                          </p:tavLst>
                                        </p:anim>
                                        <p:anim calcmode="lin" valueType="num">
                                          <p:cBhvr additive="base">
                                            <p:cTn id="77" dur="1000" fill="hold"/>
                                            <p:tgtEl>
                                              <p:spTgt spid="35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18" grpId="0" animBg="1"/>
          <p:bldP spid="19" grpId="0" animBg="1"/>
          <p:bldP spid="20" grpId="0" animBg="1"/>
          <p:bldP spid="21" grpId="0" animBg="1"/>
          <p:bldP spid="22" grpId="0" animBg="1"/>
          <p:bldP spid="350"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F24A60CD-9400-4164-A608-9D4C6E6689F8}"/>
              </a:ext>
            </a:extLst>
          </p:cNvPr>
          <p:cNvGrpSpPr/>
          <p:nvPr/>
        </p:nvGrpSpPr>
        <p:grpSpPr>
          <a:xfrm>
            <a:off x="4471193" y="1693318"/>
            <a:ext cx="2212975" cy="1898650"/>
            <a:chOff x="4475163" y="1952625"/>
            <a:chExt cx="2212975" cy="1898650"/>
          </a:xfrm>
        </p:grpSpPr>
        <p:sp>
          <p:nvSpPr>
            <p:cNvPr id="14" name="Freeform 8">
              <a:extLst>
                <a:ext uri="{FF2B5EF4-FFF2-40B4-BE49-F238E27FC236}">
                  <a16:creationId xmlns:a16="http://schemas.microsoft.com/office/drawing/2014/main" id="{73DBE798-EF2D-47B7-9206-EBF56260B7D4}"/>
                </a:ext>
              </a:extLst>
            </p:cNvPr>
            <p:cNvSpPr>
              <a:spLocks/>
            </p:cNvSpPr>
            <p:nvPr/>
          </p:nvSpPr>
          <p:spPr bwMode="auto">
            <a:xfrm>
              <a:off x="5180013" y="2211388"/>
              <a:ext cx="1222375" cy="1133475"/>
            </a:xfrm>
            <a:custGeom>
              <a:avLst/>
              <a:gdLst>
                <a:gd name="T0" fmla="*/ 0 w 321"/>
                <a:gd name="T1" fmla="*/ 0 h 297"/>
                <a:gd name="T2" fmla="*/ 50 w 321"/>
                <a:gd name="T3" fmla="*/ 91 h 297"/>
                <a:gd name="T4" fmla="*/ 55 w 321"/>
                <a:gd name="T5" fmla="*/ 94 h 297"/>
                <a:gd name="T6" fmla="*/ 120 w 321"/>
                <a:gd name="T7" fmla="*/ 146 h 297"/>
                <a:gd name="T8" fmla="*/ 182 w 321"/>
                <a:gd name="T9" fmla="*/ 204 h 297"/>
                <a:gd name="T10" fmla="*/ 237 w 321"/>
                <a:gd name="T11" fmla="*/ 265 h 297"/>
                <a:gd name="T12" fmla="*/ 245 w 321"/>
                <a:gd name="T13" fmla="*/ 274 h 297"/>
                <a:gd name="T14" fmla="*/ 321 w 321"/>
                <a:gd name="T15" fmla="*/ 297 h 297"/>
                <a:gd name="T16" fmla="*/ 0 w 321"/>
                <a:gd name="T1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97">
                  <a:moveTo>
                    <a:pt x="0" y="0"/>
                  </a:moveTo>
                  <a:cubicBezTo>
                    <a:pt x="26" y="25"/>
                    <a:pt x="42" y="57"/>
                    <a:pt x="50" y="91"/>
                  </a:cubicBezTo>
                  <a:cubicBezTo>
                    <a:pt x="52" y="92"/>
                    <a:pt x="53" y="93"/>
                    <a:pt x="55" y="94"/>
                  </a:cubicBezTo>
                  <a:cubicBezTo>
                    <a:pt x="77" y="110"/>
                    <a:pt x="99" y="127"/>
                    <a:pt x="120" y="146"/>
                  </a:cubicBezTo>
                  <a:cubicBezTo>
                    <a:pt x="142" y="164"/>
                    <a:pt x="162" y="184"/>
                    <a:pt x="182" y="204"/>
                  </a:cubicBezTo>
                  <a:cubicBezTo>
                    <a:pt x="201" y="224"/>
                    <a:pt x="220" y="244"/>
                    <a:pt x="237" y="265"/>
                  </a:cubicBezTo>
                  <a:cubicBezTo>
                    <a:pt x="240" y="268"/>
                    <a:pt x="243" y="271"/>
                    <a:pt x="245" y="274"/>
                  </a:cubicBezTo>
                  <a:cubicBezTo>
                    <a:pt x="272" y="275"/>
                    <a:pt x="298" y="282"/>
                    <a:pt x="321" y="297"/>
                  </a:cubicBezTo>
                  <a:cubicBezTo>
                    <a:pt x="255" y="180"/>
                    <a:pt x="133" y="53"/>
                    <a:pt x="0" y="0"/>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15" name="Freeform 9">
              <a:extLst>
                <a:ext uri="{FF2B5EF4-FFF2-40B4-BE49-F238E27FC236}">
                  <a16:creationId xmlns:a16="http://schemas.microsoft.com/office/drawing/2014/main" id="{C67A4E2F-9B3F-4CCA-8C08-923433C76AAE}"/>
                </a:ext>
              </a:extLst>
            </p:cNvPr>
            <p:cNvSpPr>
              <a:spLocks/>
            </p:cNvSpPr>
            <p:nvPr/>
          </p:nvSpPr>
          <p:spPr bwMode="auto">
            <a:xfrm>
              <a:off x="4475163" y="1952625"/>
              <a:ext cx="2212975" cy="1898650"/>
            </a:xfrm>
            <a:custGeom>
              <a:avLst/>
              <a:gdLst>
                <a:gd name="T0" fmla="*/ 304 w 581"/>
                <a:gd name="T1" fmla="*/ 64 h 498"/>
                <a:gd name="T2" fmla="*/ 215 w 581"/>
                <a:gd name="T3" fmla="*/ 22 h 498"/>
                <a:gd name="T4" fmla="*/ 123 w 581"/>
                <a:gd name="T5" fmla="*/ 3 h 498"/>
                <a:gd name="T6" fmla="*/ 38 w 581"/>
                <a:gd name="T7" fmla="*/ 8 h 498"/>
                <a:gd name="T8" fmla="*/ 0 w 581"/>
                <a:gd name="T9" fmla="*/ 20 h 498"/>
                <a:gd name="T10" fmla="*/ 169 w 581"/>
                <a:gd name="T11" fmla="*/ 53 h 498"/>
                <a:gd name="T12" fmla="*/ 185 w 581"/>
                <a:gd name="T13" fmla="*/ 68 h 498"/>
                <a:gd name="T14" fmla="*/ 506 w 581"/>
                <a:gd name="T15" fmla="*/ 365 h 498"/>
                <a:gd name="T16" fmla="*/ 522 w 581"/>
                <a:gd name="T17" fmla="*/ 376 h 498"/>
                <a:gd name="T18" fmla="*/ 580 w 581"/>
                <a:gd name="T19" fmla="*/ 498 h 498"/>
                <a:gd name="T20" fmla="*/ 580 w 581"/>
                <a:gd name="T21" fmla="*/ 496 h 498"/>
                <a:gd name="T22" fmla="*/ 574 w 581"/>
                <a:gd name="T23" fmla="*/ 427 h 498"/>
                <a:gd name="T24" fmla="*/ 550 w 581"/>
                <a:gd name="T25" fmla="*/ 349 h 498"/>
                <a:gd name="T26" fmla="*/ 509 w 581"/>
                <a:gd name="T27" fmla="*/ 270 h 498"/>
                <a:gd name="T28" fmla="*/ 453 w 581"/>
                <a:gd name="T29" fmla="*/ 194 h 498"/>
                <a:gd name="T30" fmla="*/ 384 w 581"/>
                <a:gd name="T31" fmla="*/ 123 h 498"/>
                <a:gd name="T32" fmla="*/ 304 w 581"/>
                <a:gd name="T33" fmla="*/ 6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1" h="498">
                  <a:moveTo>
                    <a:pt x="304" y="64"/>
                  </a:moveTo>
                  <a:cubicBezTo>
                    <a:pt x="275" y="47"/>
                    <a:pt x="246" y="33"/>
                    <a:pt x="215" y="22"/>
                  </a:cubicBezTo>
                  <a:cubicBezTo>
                    <a:pt x="184" y="12"/>
                    <a:pt x="153" y="5"/>
                    <a:pt x="123" y="3"/>
                  </a:cubicBezTo>
                  <a:cubicBezTo>
                    <a:pt x="93" y="0"/>
                    <a:pt x="64" y="3"/>
                    <a:pt x="38" y="8"/>
                  </a:cubicBezTo>
                  <a:cubicBezTo>
                    <a:pt x="24" y="11"/>
                    <a:pt x="11" y="16"/>
                    <a:pt x="0" y="20"/>
                  </a:cubicBezTo>
                  <a:cubicBezTo>
                    <a:pt x="56" y="4"/>
                    <a:pt x="120" y="14"/>
                    <a:pt x="169" y="53"/>
                  </a:cubicBezTo>
                  <a:cubicBezTo>
                    <a:pt x="175" y="58"/>
                    <a:pt x="180" y="63"/>
                    <a:pt x="185" y="68"/>
                  </a:cubicBezTo>
                  <a:cubicBezTo>
                    <a:pt x="318" y="121"/>
                    <a:pt x="440" y="248"/>
                    <a:pt x="506" y="365"/>
                  </a:cubicBezTo>
                  <a:cubicBezTo>
                    <a:pt x="512" y="368"/>
                    <a:pt x="517" y="372"/>
                    <a:pt x="522" y="376"/>
                  </a:cubicBezTo>
                  <a:cubicBezTo>
                    <a:pt x="561" y="406"/>
                    <a:pt x="581" y="452"/>
                    <a:pt x="580" y="498"/>
                  </a:cubicBezTo>
                  <a:cubicBezTo>
                    <a:pt x="580" y="497"/>
                    <a:pt x="580" y="497"/>
                    <a:pt x="580" y="496"/>
                  </a:cubicBezTo>
                  <a:cubicBezTo>
                    <a:pt x="581" y="475"/>
                    <a:pt x="579" y="451"/>
                    <a:pt x="574" y="427"/>
                  </a:cubicBezTo>
                  <a:cubicBezTo>
                    <a:pt x="569" y="402"/>
                    <a:pt x="561" y="376"/>
                    <a:pt x="550" y="349"/>
                  </a:cubicBezTo>
                  <a:cubicBezTo>
                    <a:pt x="539" y="323"/>
                    <a:pt x="525" y="297"/>
                    <a:pt x="509" y="270"/>
                  </a:cubicBezTo>
                  <a:cubicBezTo>
                    <a:pt x="493" y="244"/>
                    <a:pt x="474" y="218"/>
                    <a:pt x="453" y="194"/>
                  </a:cubicBezTo>
                  <a:cubicBezTo>
                    <a:pt x="432" y="169"/>
                    <a:pt x="409" y="145"/>
                    <a:pt x="384" y="123"/>
                  </a:cubicBezTo>
                  <a:cubicBezTo>
                    <a:pt x="359" y="102"/>
                    <a:pt x="332" y="81"/>
                    <a:pt x="304"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89" name="Group 88">
            <a:extLst>
              <a:ext uri="{FF2B5EF4-FFF2-40B4-BE49-F238E27FC236}">
                <a16:creationId xmlns:a16="http://schemas.microsoft.com/office/drawing/2014/main" id="{4564EC72-A6B2-4042-A1C1-B7A2F8C4B999}"/>
              </a:ext>
            </a:extLst>
          </p:cNvPr>
          <p:cNvGrpSpPr/>
          <p:nvPr/>
        </p:nvGrpSpPr>
        <p:grpSpPr>
          <a:xfrm>
            <a:off x="6455568" y="1182143"/>
            <a:ext cx="655638" cy="2867025"/>
            <a:chOff x="6459538" y="1441450"/>
            <a:chExt cx="655638" cy="2867025"/>
          </a:xfrm>
        </p:grpSpPr>
        <p:sp>
          <p:nvSpPr>
            <p:cNvPr id="12" name="Freeform 6">
              <a:extLst>
                <a:ext uri="{FF2B5EF4-FFF2-40B4-BE49-F238E27FC236}">
                  <a16:creationId xmlns:a16="http://schemas.microsoft.com/office/drawing/2014/main" id="{C52DAE32-55C8-4A35-A5F9-EA5C0A8BE702}"/>
                </a:ext>
              </a:extLst>
            </p:cNvPr>
            <p:cNvSpPr>
              <a:spLocks/>
            </p:cNvSpPr>
            <p:nvPr/>
          </p:nvSpPr>
          <p:spPr bwMode="auto">
            <a:xfrm>
              <a:off x="6565900" y="2108200"/>
              <a:ext cx="393700" cy="1663700"/>
            </a:xfrm>
            <a:custGeom>
              <a:avLst/>
              <a:gdLst>
                <a:gd name="T0" fmla="*/ 62 w 103"/>
                <a:gd name="T1" fmla="*/ 0 h 436"/>
                <a:gd name="T2" fmla="*/ 22 w 103"/>
                <a:gd name="T3" fmla="*/ 95 h 436"/>
                <a:gd name="T4" fmla="*/ 22 w 103"/>
                <a:gd name="T5" fmla="*/ 102 h 436"/>
                <a:gd name="T6" fmla="*/ 22 w 103"/>
                <a:gd name="T7" fmla="*/ 185 h 436"/>
                <a:gd name="T8" fmla="*/ 15 w 103"/>
                <a:gd name="T9" fmla="*/ 269 h 436"/>
                <a:gd name="T10" fmla="*/ 3 w 103"/>
                <a:gd name="T11" fmla="*/ 350 h 436"/>
                <a:gd name="T12" fmla="*/ 0 w 103"/>
                <a:gd name="T13" fmla="*/ 363 h 436"/>
                <a:gd name="T14" fmla="*/ 30 w 103"/>
                <a:gd name="T15" fmla="*/ 436 h 436"/>
                <a:gd name="T16" fmla="*/ 62 w 103"/>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436">
                  <a:moveTo>
                    <a:pt x="62" y="0"/>
                  </a:moveTo>
                  <a:cubicBezTo>
                    <a:pt x="58" y="36"/>
                    <a:pt x="43" y="69"/>
                    <a:pt x="22" y="95"/>
                  </a:cubicBezTo>
                  <a:cubicBezTo>
                    <a:pt x="22" y="97"/>
                    <a:pt x="22" y="99"/>
                    <a:pt x="22" y="102"/>
                  </a:cubicBezTo>
                  <a:cubicBezTo>
                    <a:pt x="24" y="129"/>
                    <a:pt x="24" y="157"/>
                    <a:pt x="22" y="185"/>
                  </a:cubicBezTo>
                  <a:cubicBezTo>
                    <a:pt x="21" y="213"/>
                    <a:pt x="19" y="241"/>
                    <a:pt x="15" y="269"/>
                  </a:cubicBezTo>
                  <a:cubicBezTo>
                    <a:pt x="12" y="297"/>
                    <a:pt x="8" y="324"/>
                    <a:pt x="3" y="350"/>
                  </a:cubicBezTo>
                  <a:cubicBezTo>
                    <a:pt x="2" y="355"/>
                    <a:pt x="1" y="359"/>
                    <a:pt x="0" y="363"/>
                  </a:cubicBezTo>
                  <a:cubicBezTo>
                    <a:pt x="16" y="384"/>
                    <a:pt x="27" y="409"/>
                    <a:pt x="30" y="436"/>
                  </a:cubicBezTo>
                  <a:cubicBezTo>
                    <a:pt x="80" y="311"/>
                    <a:pt x="103" y="137"/>
                    <a:pt x="62" y="0"/>
                  </a:cubicBezTo>
                  <a:close/>
                </a:path>
              </a:pathLst>
            </a:custGeom>
            <a:gradFill flip="none" rotWithShape="1">
              <a:gsLst>
                <a:gs pos="0">
                  <a:schemeClr val="accent2">
                    <a:lumMod val="90000"/>
                  </a:schemeClr>
                </a:gs>
                <a:gs pos="100000">
                  <a:schemeClr val="accent2">
                    <a:lumMod val="100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13" name="Freeform 7">
              <a:extLst>
                <a:ext uri="{FF2B5EF4-FFF2-40B4-BE49-F238E27FC236}">
                  <a16:creationId xmlns:a16="http://schemas.microsoft.com/office/drawing/2014/main" id="{139C7EA3-5720-4251-95F0-FF9EA13E1F79}"/>
                </a:ext>
              </a:extLst>
            </p:cNvPr>
            <p:cNvSpPr>
              <a:spLocks/>
            </p:cNvSpPr>
            <p:nvPr/>
          </p:nvSpPr>
          <p:spPr bwMode="auto">
            <a:xfrm>
              <a:off x="6459538" y="1441450"/>
              <a:ext cx="655638" cy="2867025"/>
            </a:xfrm>
            <a:custGeom>
              <a:avLst/>
              <a:gdLst>
                <a:gd name="T0" fmla="*/ 166 w 172"/>
                <a:gd name="T1" fmla="*/ 265 h 752"/>
                <a:gd name="T2" fmla="*/ 144 w 172"/>
                <a:gd name="T3" fmla="*/ 170 h 752"/>
                <a:gd name="T4" fmla="*/ 102 w 172"/>
                <a:gd name="T5" fmla="*/ 86 h 752"/>
                <a:gd name="T6" fmla="*/ 45 w 172"/>
                <a:gd name="T7" fmla="*/ 23 h 752"/>
                <a:gd name="T8" fmla="*/ 11 w 172"/>
                <a:gd name="T9" fmla="*/ 0 h 752"/>
                <a:gd name="T10" fmla="*/ 91 w 172"/>
                <a:gd name="T11" fmla="*/ 153 h 752"/>
                <a:gd name="T12" fmla="*/ 90 w 172"/>
                <a:gd name="T13" fmla="*/ 175 h 752"/>
                <a:gd name="T14" fmla="*/ 58 w 172"/>
                <a:gd name="T15" fmla="*/ 611 h 752"/>
                <a:gd name="T16" fmla="*/ 59 w 172"/>
                <a:gd name="T17" fmla="*/ 630 h 752"/>
                <a:gd name="T18" fmla="*/ 0 w 172"/>
                <a:gd name="T19" fmla="*/ 752 h 752"/>
                <a:gd name="T20" fmla="*/ 1 w 172"/>
                <a:gd name="T21" fmla="*/ 751 h 752"/>
                <a:gd name="T22" fmla="*/ 52 w 172"/>
                <a:gd name="T23" fmla="*/ 702 h 752"/>
                <a:gd name="T24" fmla="*/ 97 w 172"/>
                <a:gd name="T25" fmla="*/ 635 h 752"/>
                <a:gd name="T26" fmla="*/ 133 w 172"/>
                <a:gd name="T27" fmla="*/ 554 h 752"/>
                <a:gd name="T28" fmla="*/ 159 w 172"/>
                <a:gd name="T29" fmla="*/ 463 h 752"/>
                <a:gd name="T30" fmla="*/ 170 w 172"/>
                <a:gd name="T31" fmla="*/ 365 h 752"/>
                <a:gd name="T32" fmla="*/ 166 w 172"/>
                <a:gd name="T33" fmla="*/ 26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752">
                  <a:moveTo>
                    <a:pt x="166" y="265"/>
                  </a:moveTo>
                  <a:cubicBezTo>
                    <a:pt x="162" y="232"/>
                    <a:pt x="155" y="200"/>
                    <a:pt x="144" y="170"/>
                  </a:cubicBezTo>
                  <a:cubicBezTo>
                    <a:pt x="133" y="139"/>
                    <a:pt x="119" y="110"/>
                    <a:pt x="102" y="86"/>
                  </a:cubicBezTo>
                  <a:cubicBezTo>
                    <a:pt x="85" y="61"/>
                    <a:pt x="65" y="39"/>
                    <a:pt x="45" y="23"/>
                  </a:cubicBezTo>
                  <a:cubicBezTo>
                    <a:pt x="33" y="14"/>
                    <a:pt x="22" y="6"/>
                    <a:pt x="11" y="0"/>
                  </a:cubicBezTo>
                  <a:cubicBezTo>
                    <a:pt x="59" y="34"/>
                    <a:pt x="91" y="90"/>
                    <a:pt x="91" y="153"/>
                  </a:cubicBezTo>
                  <a:cubicBezTo>
                    <a:pt x="91" y="160"/>
                    <a:pt x="91" y="168"/>
                    <a:pt x="90" y="175"/>
                  </a:cubicBezTo>
                  <a:cubicBezTo>
                    <a:pt x="131" y="312"/>
                    <a:pt x="108" y="486"/>
                    <a:pt x="58" y="611"/>
                  </a:cubicBezTo>
                  <a:cubicBezTo>
                    <a:pt x="59" y="617"/>
                    <a:pt x="59" y="624"/>
                    <a:pt x="59" y="630"/>
                  </a:cubicBezTo>
                  <a:cubicBezTo>
                    <a:pt x="59" y="680"/>
                    <a:pt x="36" y="724"/>
                    <a:pt x="0" y="752"/>
                  </a:cubicBezTo>
                  <a:cubicBezTo>
                    <a:pt x="0" y="751"/>
                    <a:pt x="1" y="751"/>
                    <a:pt x="1" y="751"/>
                  </a:cubicBezTo>
                  <a:cubicBezTo>
                    <a:pt x="18" y="738"/>
                    <a:pt x="36" y="722"/>
                    <a:pt x="52" y="702"/>
                  </a:cubicBezTo>
                  <a:cubicBezTo>
                    <a:pt x="68" y="683"/>
                    <a:pt x="83" y="660"/>
                    <a:pt x="97" y="635"/>
                  </a:cubicBezTo>
                  <a:cubicBezTo>
                    <a:pt x="110" y="610"/>
                    <a:pt x="123" y="583"/>
                    <a:pt x="133" y="554"/>
                  </a:cubicBezTo>
                  <a:cubicBezTo>
                    <a:pt x="144" y="525"/>
                    <a:pt x="152" y="494"/>
                    <a:pt x="159" y="463"/>
                  </a:cubicBezTo>
                  <a:cubicBezTo>
                    <a:pt x="165" y="431"/>
                    <a:pt x="169" y="398"/>
                    <a:pt x="170" y="365"/>
                  </a:cubicBezTo>
                  <a:cubicBezTo>
                    <a:pt x="172" y="332"/>
                    <a:pt x="171" y="298"/>
                    <a:pt x="166" y="26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90" name="Group 89">
            <a:extLst>
              <a:ext uri="{FF2B5EF4-FFF2-40B4-BE49-F238E27FC236}">
                <a16:creationId xmlns:a16="http://schemas.microsoft.com/office/drawing/2014/main" id="{C1A8077D-DCC5-4531-9F6C-EB1C30A936B1}"/>
              </a:ext>
            </a:extLst>
          </p:cNvPr>
          <p:cNvGrpSpPr/>
          <p:nvPr/>
        </p:nvGrpSpPr>
        <p:grpSpPr>
          <a:xfrm>
            <a:off x="5957093" y="2402931"/>
            <a:ext cx="2281238" cy="1795463"/>
            <a:chOff x="5961063" y="2662238"/>
            <a:chExt cx="2281238" cy="1795463"/>
          </a:xfrm>
        </p:grpSpPr>
        <p:sp>
          <p:nvSpPr>
            <p:cNvPr id="24" name="Freeform 18">
              <a:extLst>
                <a:ext uri="{FF2B5EF4-FFF2-40B4-BE49-F238E27FC236}">
                  <a16:creationId xmlns:a16="http://schemas.microsoft.com/office/drawing/2014/main" id="{895E5412-2603-47B8-9704-1361F63DACDB}"/>
                </a:ext>
              </a:extLst>
            </p:cNvPr>
            <p:cNvSpPr>
              <a:spLocks/>
            </p:cNvSpPr>
            <p:nvPr/>
          </p:nvSpPr>
          <p:spPr bwMode="auto">
            <a:xfrm>
              <a:off x="6516688" y="3314700"/>
              <a:ext cx="1374775" cy="941388"/>
            </a:xfrm>
            <a:custGeom>
              <a:avLst/>
              <a:gdLst>
                <a:gd name="T0" fmla="*/ 361 w 361"/>
                <a:gd name="T1" fmla="*/ 0 h 247"/>
                <a:gd name="T2" fmla="*/ 262 w 361"/>
                <a:gd name="T3" fmla="*/ 28 h 247"/>
                <a:gd name="T4" fmla="*/ 257 w 361"/>
                <a:gd name="T5" fmla="*/ 32 h 247"/>
                <a:gd name="T6" fmla="*/ 192 w 361"/>
                <a:gd name="T7" fmla="*/ 84 h 247"/>
                <a:gd name="T8" fmla="*/ 122 w 361"/>
                <a:gd name="T9" fmla="*/ 131 h 247"/>
                <a:gd name="T10" fmla="*/ 50 w 361"/>
                <a:gd name="T11" fmla="*/ 172 h 247"/>
                <a:gd name="T12" fmla="*/ 39 w 361"/>
                <a:gd name="T13" fmla="*/ 178 h 247"/>
                <a:gd name="T14" fmla="*/ 0 w 361"/>
                <a:gd name="T15" fmla="*/ 247 h 247"/>
                <a:gd name="T16" fmla="*/ 361 w 361"/>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247">
                  <a:moveTo>
                    <a:pt x="361" y="0"/>
                  </a:moveTo>
                  <a:cubicBezTo>
                    <a:pt x="331" y="19"/>
                    <a:pt x="296" y="28"/>
                    <a:pt x="262" y="28"/>
                  </a:cubicBezTo>
                  <a:cubicBezTo>
                    <a:pt x="260" y="29"/>
                    <a:pt x="259" y="31"/>
                    <a:pt x="257" y="32"/>
                  </a:cubicBezTo>
                  <a:cubicBezTo>
                    <a:pt x="237" y="50"/>
                    <a:pt x="215" y="68"/>
                    <a:pt x="192" y="84"/>
                  </a:cubicBezTo>
                  <a:cubicBezTo>
                    <a:pt x="169" y="101"/>
                    <a:pt x="146" y="117"/>
                    <a:pt x="122" y="131"/>
                  </a:cubicBezTo>
                  <a:cubicBezTo>
                    <a:pt x="98" y="146"/>
                    <a:pt x="74" y="160"/>
                    <a:pt x="50" y="172"/>
                  </a:cubicBezTo>
                  <a:cubicBezTo>
                    <a:pt x="47" y="174"/>
                    <a:pt x="43" y="176"/>
                    <a:pt x="39" y="178"/>
                  </a:cubicBezTo>
                  <a:cubicBezTo>
                    <a:pt x="33" y="203"/>
                    <a:pt x="20" y="227"/>
                    <a:pt x="0" y="247"/>
                  </a:cubicBezTo>
                  <a:cubicBezTo>
                    <a:pt x="129" y="208"/>
                    <a:pt x="280" y="117"/>
                    <a:pt x="361" y="0"/>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5" name="Freeform 19">
              <a:extLst>
                <a:ext uri="{FF2B5EF4-FFF2-40B4-BE49-F238E27FC236}">
                  <a16:creationId xmlns:a16="http://schemas.microsoft.com/office/drawing/2014/main" id="{1AA8D1A9-C690-4DBF-BED7-1045FC3B7432}"/>
                </a:ext>
              </a:extLst>
            </p:cNvPr>
            <p:cNvSpPr>
              <a:spLocks/>
            </p:cNvSpPr>
            <p:nvPr/>
          </p:nvSpPr>
          <p:spPr bwMode="auto">
            <a:xfrm>
              <a:off x="5961063" y="2662238"/>
              <a:ext cx="2281238" cy="1795463"/>
            </a:xfrm>
            <a:custGeom>
              <a:avLst/>
              <a:gdLst>
                <a:gd name="T0" fmla="*/ 484 w 599"/>
                <a:gd name="T1" fmla="*/ 287 h 471"/>
                <a:gd name="T2" fmla="*/ 545 w 599"/>
                <a:gd name="T3" fmla="*/ 210 h 471"/>
                <a:gd name="T4" fmla="*/ 585 w 599"/>
                <a:gd name="T5" fmla="*/ 125 h 471"/>
                <a:gd name="T6" fmla="*/ 598 w 599"/>
                <a:gd name="T7" fmla="*/ 41 h 471"/>
                <a:gd name="T8" fmla="*/ 595 w 599"/>
                <a:gd name="T9" fmla="*/ 0 h 471"/>
                <a:gd name="T10" fmla="*/ 525 w 599"/>
                <a:gd name="T11" fmla="*/ 158 h 471"/>
                <a:gd name="T12" fmla="*/ 507 w 599"/>
                <a:gd name="T13" fmla="*/ 171 h 471"/>
                <a:gd name="T14" fmla="*/ 146 w 599"/>
                <a:gd name="T15" fmla="*/ 418 h 471"/>
                <a:gd name="T16" fmla="*/ 132 w 599"/>
                <a:gd name="T17" fmla="*/ 431 h 471"/>
                <a:gd name="T18" fmla="*/ 0 w 599"/>
                <a:gd name="T19" fmla="*/ 460 h 471"/>
                <a:gd name="T20" fmla="*/ 2 w 599"/>
                <a:gd name="T21" fmla="*/ 461 h 471"/>
                <a:gd name="T22" fmla="*/ 71 w 599"/>
                <a:gd name="T23" fmla="*/ 470 h 471"/>
                <a:gd name="T24" fmla="*/ 152 w 599"/>
                <a:gd name="T25" fmla="*/ 463 h 471"/>
                <a:gd name="T26" fmla="*/ 238 w 599"/>
                <a:gd name="T27" fmla="*/ 441 h 471"/>
                <a:gd name="T28" fmla="*/ 325 w 599"/>
                <a:gd name="T29" fmla="*/ 404 h 471"/>
                <a:gd name="T30" fmla="*/ 409 w 599"/>
                <a:gd name="T31" fmla="*/ 352 h 471"/>
                <a:gd name="T32" fmla="*/ 484 w 599"/>
                <a:gd name="T33" fmla="*/ 2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9" h="471">
                  <a:moveTo>
                    <a:pt x="484" y="287"/>
                  </a:moveTo>
                  <a:cubicBezTo>
                    <a:pt x="507" y="263"/>
                    <a:pt x="528" y="237"/>
                    <a:pt x="545" y="210"/>
                  </a:cubicBezTo>
                  <a:cubicBezTo>
                    <a:pt x="562" y="182"/>
                    <a:pt x="576" y="154"/>
                    <a:pt x="585" y="125"/>
                  </a:cubicBezTo>
                  <a:cubicBezTo>
                    <a:pt x="594" y="96"/>
                    <a:pt x="598" y="67"/>
                    <a:pt x="598" y="41"/>
                  </a:cubicBezTo>
                  <a:cubicBezTo>
                    <a:pt x="598" y="26"/>
                    <a:pt x="597" y="13"/>
                    <a:pt x="595" y="0"/>
                  </a:cubicBezTo>
                  <a:cubicBezTo>
                    <a:pt x="599" y="59"/>
                    <a:pt x="575" y="119"/>
                    <a:pt x="525" y="158"/>
                  </a:cubicBezTo>
                  <a:cubicBezTo>
                    <a:pt x="519" y="163"/>
                    <a:pt x="513" y="167"/>
                    <a:pt x="507" y="171"/>
                  </a:cubicBezTo>
                  <a:cubicBezTo>
                    <a:pt x="426" y="288"/>
                    <a:pt x="275" y="379"/>
                    <a:pt x="146" y="418"/>
                  </a:cubicBezTo>
                  <a:cubicBezTo>
                    <a:pt x="142" y="422"/>
                    <a:pt x="137" y="427"/>
                    <a:pt x="132" y="431"/>
                  </a:cubicBezTo>
                  <a:cubicBezTo>
                    <a:pt x="93" y="462"/>
                    <a:pt x="45" y="471"/>
                    <a:pt x="0" y="460"/>
                  </a:cubicBezTo>
                  <a:cubicBezTo>
                    <a:pt x="1" y="460"/>
                    <a:pt x="1" y="460"/>
                    <a:pt x="2" y="461"/>
                  </a:cubicBezTo>
                  <a:cubicBezTo>
                    <a:pt x="22" y="466"/>
                    <a:pt x="46" y="469"/>
                    <a:pt x="71" y="470"/>
                  </a:cubicBezTo>
                  <a:cubicBezTo>
                    <a:pt x="96" y="470"/>
                    <a:pt x="123" y="468"/>
                    <a:pt x="152" y="463"/>
                  </a:cubicBezTo>
                  <a:cubicBezTo>
                    <a:pt x="180" y="458"/>
                    <a:pt x="209" y="451"/>
                    <a:pt x="238" y="441"/>
                  </a:cubicBezTo>
                  <a:cubicBezTo>
                    <a:pt x="267" y="431"/>
                    <a:pt x="296" y="419"/>
                    <a:pt x="325" y="404"/>
                  </a:cubicBezTo>
                  <a:cubicBezTo>
                    <a:pt x="354" y="389"/>
                    <a:pt x="382" y="372"/>
                    <a:pt x="409" y="352"/>
                  </a:cubicBezTo>
                  <a:cubicBezTo>
                    <a:pt x="436" y="333"/>
                    <a:pt x="461" y="311"/>
                    <a:pt x="484" y="28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91" name="Group 90">
            <a:extLst>
              <a:ext uri="{FF2B5EF4-FFF2-40B4-BE49-F238E27FC236}">
                <a16:creationId xmlns:a16="http://schemas.microsoft.com/office/drawing/2014/main" id="{A3767C4F-25BB-4326-BC26-ED81D57F4F26}"/>
              </a:ext>
            </a:extLst>
          </p:cNvPr>
          <p:cNvGrpSpPr/>
          <p:nvPr/>
        </p:nvGrpSpPr>
        <p:grpSpPr>
          <a:xfrm>
            <a:off x="5560218" y="3836443"/>
            <a:ext cx="2784475" cy="1044575"/>
            <a:chOff x="5564188" y="4095750"/>
            <a:chExt cx="2784475" cy="1044575"/>
          </a:xfrm>
        </p:grpSpPr>
        <p:sp>
          <p:nvSpPr>
            <p:cNvPr id="22" name="Freeform 16">
              <a:extLst>
                <a:ext uri="{FF2B5EF4-FFF2-40B4-BE49-F238E27FC236}">
                  <a16:creationId xmlns:a16="http://schemas.microsoft.com/office/drawing/2014/main" id="{3CAE32D3-5E18-4CD9-A1D4-EC8B36A9D790}"/>
                </a:ext>
              </a:extLst>
            </p:cNvPr>
            <p:cNvSpPr>
              <a:spLocks/>
            </p:cNvSpPr>
            <p:nvPr/>
          </p:nvSpPr>
          <p:spPr bwMode="auto">
            <a:xfrm>
              <a:off x="6040438" y="4381500"/>
              <a:ext cx="1592263" cy="576263"/>
            </a:xfrm>
            <a:custGeom>
              <a:avLst/>
              <a:gdLst>
                <a:gd name="T0" fmla="*/ 418 w 418"/>
                <a:gd name="T1" fmla="*/ 141 h 151"/>
                <a:gd name="T2" fmla="*/ 334 w 418"/>
                <a:gd name="T3" fmla="*/ 80 h 151"/>
                <a:gd name="T4" fmla="*/ 327 w 418"/>
                <a:gd name="T5" fmla="*/ 79 h 151"/>
                <a:gd name="T6" fmla="*/ 246 w 418"/>
                <a:gd name="T7" fmla="*/ 61 h 151"/>
                <a:gd name="T8" fmla="*/ 166 w 418"/>
                <a:gd name="T9" fmla="*/ 36 h 151"/>
                <a:gd name="T10" fmla="*/ 89 w 418"/>
                <a:gd name="T11" fmla="*/ 5 h 151"/>
                <a:gd name="T12" fmla="*/ 78 w 418"/>
                <a:gd name="T13" fmla="*/ 0 h 151"/>
                <a:gd name="T14" fmla="*/ 0 w 418"/>
                <a:gd name="T15" fmla="*/ 13 h 151"/>
                <a:gd name="T16" fmla="*/ 418 w 418"/>
                <a:gd name="T17" fmla="*/ 14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151">
                  <a:moveTo>
                    <a:pt x="418" y="141"/>
                  </a:moveTo>
                  <a:cubicBezTo>
                    <a:pt x="384" y="129"/>
                    <a:pt x="355" y="107"/>
                    <a:pt x="334" y="80"/>
                  </a:cubicBezTo>
                  <a:cubicBezTo>
                    <a:pt x="332" y="80"/>
                    <a:pt x="330" y="80"/>
                    <a:pt x="327" y="79"/>
                  </a:cubicBezTo>
                  <a:cubicBezTo>
                    <a:pt x="301" y="75"/>
                    <a:pt x="273" y="69"/>
                    <a:pt x="246" y="61"/>
                  </a:cubicBezTo>
                  <a:cubicBezTo>
                    <a:pt x="219" y="54"/>
                    <a:pt x="192" y="45"/>
                    <a:pt x="166" y="36"/>
                  </a:cubicBezTo>
                  <a:cubicBezTo>
                    <a:pt x="139" y="26"/>
                    <a:pt x="114" y="16"/>
                    <a:pt x="89" y="5"/>
                  </a:cubicBezTo>
                  <a:cubicBezTo>
                    <a:pt x="85" y="3"/>
                    <a:pt x="82" y="2"/>
                    <a:pt x="78" y="0"/>
                  </a:cubicBezTo>
                  <a:cubicBezTo>
                    <a:pt x="54" y="11"/>
                    <a:pt x="27" y="15"/>
                    <a:pt x="0" y="13"/>
                  </a:cubicBezTo>
                  <a:cubicBezTo>
                    <a:pt x="110" y="89"/>
                    <a:pt x="275" y="151"/>
                    <a:pt x="418" y="141"/>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3" name="Freeform 17">
              <a:extLst>
                <a:ext uri="{FF2B5EF4-FFF2-40B4-BE49-F238E27FC236}">
                  <a16:creationId xmlns:a16="http://schemas.microsoft.com/office/drawing/2014/main" id="{0DB40295-717B-4FF7-AAD4-22BCFC5AB81C}"/>
                </a:ext>
              </a:extLst>
            </p:cNvPr>
            <p:cNvSpPr>
              <a:spLocks/>
            </p:cNvSpPr>
            <p:nvPr/>
          </p:nvSpPr>
          <p:spPr bwMode="auto">
            <a:xfrm>
              <a:off x="5564188" y="4095750"/>
              <a:ext cx="2784475" cy="1044575"/>
            </a:xfrm>
            <a:custGeom>
              <a:avLst/>
              <a:gdLst>
                <a:gd name="T0" fmla="*/ 438 w 731"/>
                <a:gd name="T1" fmla="*/ 270 h 274"/>
                <a:gd name="T2" fmla="*/ 536 w 731"/>
                <a:gd name="T3" fmla="*/ 270 h 274"/>
                <a:gd name="T4" fmla="*/ 627 w 731"/>
                <a:gd name="T5" fmla="*/ 247 h 274"/>
                <a:gd name="T6" fmla="*/ 701 w 731"/>
                <a:gd name="T7" fmla="*/ 205 h 274"/>
                <a:gd name="T8" fmla="*/ 731 w 731"/>
                <a:gd name="T9" fmla="*/ 178 h 274"/>
                <a:gd name="T10" fmla="*/ 564 w 731"/>
                <a:gd name="T11" fmla="*/ 222 h 274"/>
                <a:gd name="T12" fmla="*/ 543 w 731"/>
                <a:gd name="T13" fmla="*/ 216 h 274"/>
                <a:gd name="T14" fmla="*/ 125 w 731"/>
                <a:gd name="T15" fmla="*/ 88 h 274"/>
                <a:gd name="T16" fmla="*/ 106 w 731"/>
                <a:gd name="T17" fmla="*/ 84 h 274"/>
                <a:gd name="T18" fmla="*/ 0 w 731"/>
                <a:gd name="T19" fmla="*/ 0 h 274"/>
                <a:gd name="T20" fmla="*/ 1 w 731"/>
                <a:gd name="T21" fmla="*/ 1 h 274"/>
                <a:gd name="T22" fmla="*/ 37 w 731"/>
                <a:gd name="T23" fmla="*/ 61 h 274"/>
                <a:gd name="T24" fmla="*/ 92 w 731"/>
                <a:gd name="T25" fmla="*/ 120 h 274"/>
                <a:gd name="T26" fmla="*/ 163 w 731"/>
                <a:gd name="T27" fmla="*/ 174 h 274"/>
                <a:gd name="T28" fmla="*/ 247 w 731"/>
                <a:gd name="T29" fmla="*/ 219 h 274"/>
                <a:gd name="T30" fmla="*/ 340 w 731"/>
                <a:gd name="T31" fmla="*/ 252 h 274"/>
                <a:gd name="T32" fmla="*/ 438 w 731"/>
                <a:gd name="T33"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1" h="274">
                  <a:moveTo>
                    <a:pt x="438" y="270"/>
                  </a:moveTo>
                  <a:cubicBezTo>
                    <a:pt x="471" y="273"/>
                    <a:pt x="504" y="274"/>
                    <a:pt x="536" y="270"/>
                  </a:cubicBezTo>
                  <a:cubicBezTo>
                    <a:pt x="568" y="266"/>
                    <a:pt x="599" y="259"/>
                    <a:pt x="627" y="247"/>
                  </a:cubicBezTo>
                  <a:cubicBezTo>
                    <a:pt x="655" y="236"/>
                    <a:pt x="680" y="222"/>
                    <a:pt x="701" y="205"/>
                  </a:cubicBezTo>
                  <a:cubicBezTo>
                    <a:pt x="712" y="197"/>
                    <a:pt x="722" y="187"/>
                    <a:pt x="731" y="178"/>
                  </a:cubicBezTo>
                  <a:cubicBezTo>
                    <a:pt x="687" y="217"/>
                    <a:pt x="625" y="236"/>
                    <a:pt x="564" y="222"/>
                  </a:cubicBezTo>
                  <a:cubicBezTo>
                    <a:pt x="557" y="220"/>
                    <a:pt x="550" y="218"/>
                    <a:pt x="543" y="216"/>
                  </a:cubicBezTo>
                  <a:cubicBezTo>
                    <a:pt x="400" y="226"/>
                    <a:pt x="235" y="164"/>
                    <a:pt x="125" y="88"/>
                  </a:cubicBezTo>
                  <a:cubicBezTo>
                    <a:pt x="118" y="87"/>
                    <a:pt x="112" y="86"/>
                    <a:pt x="106" y="84"/>
                  </a:cubicBezTo>
                  <a:cubicBezTo>
                    <a:pt x="58" y="73"/>
                    <a:pt x="20" y="41"/>
                    <a:pt x="0" y="0"/>
                  </a:cubicBezTo>
                  <a:cubicBezTo>
                    <a:pt x="1" y="0"/>
                    <a:pt x="1" y="1"/>
                    <a:pt x="1" y="1"/>
                  </a:cubicBezTo>
                  <a:cubicBezTo>
                    <a:pt x="9" y="21"/>
                    <a:pt x="22" y="41"/>
                    <a:pt x="37" y="61"/>
                  </a:cubicBezTo>
                  <a:cubicBezTo>
                    <a:pt x="52" y="81"/>
                    <a:pt x="71" y="101"/>
                    <a:pt x="92" y="120"/>
                  </a:cubicBezTo>
                  <a:cubicBezTo>
                    <a:pt x="114" y="139"/>
                    <a:pt x="137" y="157"/>
                    <a:pt x="163" y="174"/>
                  </a:cubicBezTo>
                  <a:cubicBezTo>
                    <a:pt x="189" y="190"/>
                    <a:pt x="217" y="205"/>
                    <a:pt x="247" y="219"/>
                  </a:cubicBezTo>
                  <a:cubicBezTo>
                    <a:pt x="276" y="232"/>
                    <a:pt x="308" y="243"/>
                    <a:pt x="340" y="252"/>
                  </a:cubicBezTo>
                  <a:cubicBezTo>
                    <a:pt x="372" y="261"/>
                    <a:pt x="404" y="267"/>
                    <a:pt x="438"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92" name="Group 91">
            <a:extLst>
              <a:ext uri="{FF2B5EF4-FFF2-40B4-BE49-F238E27FC236}">
                <a16:creationId xmlns:a16="http://schemas.microsoft.com/office/drawing/2014/main" id="{0D615776-59D1-4905-95D3-AAB53F4B4556}"/>
              </a:ext>
            </a:extLst>
          </p:cNvPr>
          <p:cNvGrpSpPr/>
          <p:nvPr/>
        </p:nvGrpSpPr>
        <p:grpSpPr>
          <a:xfrm>
            <a:off x="5420518" y="3325268"/>
            <a:ext cx="1350963" cy="2600325"/>
            <a:chOff x="5424488" y="3584575"/>
            <a:chExt cx="1350963" cy="2600325"/>
          </a:xfrm>
        </p:grpSpPr>
        <p:sp>
          <p:nvSpPr>
            <p:cNvPr id="20" name="Freeform 14">
              <a:extLst>
                <a:ext uri="{FF2B5EF4-FFF2-40B4-BE49-F238E27FC236}">
                  <a16:creationId xmlns:a16="http://schemas.microsoft.com/office/drawing/2014/main" id="{6A000AE1-DE5E-4749-8AFB-AD17228B5389}"/>
                </a:ext>
              </a:extLst>
            </p:cNvPr>
            <p:cNvSpPr>
              <a:spLocks/>
            </p:cNvSpPr>
            <p:nvPr/>
          </p:nvSpPr>
          <p:spPr bwMode="auto">
            <a:xfrm>
              <a:off x="5602288" y="4164013"/>
              <a:ext cx="614363" cy="1552575"/>
            </a:xfrm>
            <a:custGeom>
              <a:avLst/>
              <a:gdLst>
                <a:gd name="T0" fmla="*/ 161 w 161"/>
                <a:gd name="T1" fmla="*/ 407 h 407"/>
                <a:gd name="T2" fmla="*/ 156 w 161"/>
                <a:gd name="T3" fmla="*/ 303 h 407"/>
                <a:gd name="T4" fmla="*/ 153 w 161"/>
                <a:gd name="T5" fmla="*/ 298 h 407"/>
                <a:gd name="T6" fmla="*/ 116 w 161"/>
                <a:gd name="T7" fmla="*/ 223 h 407"/>
                <a:gd name="T8" fmla="*/ 86 w 161"/>
                <a:gd name="T9" fmla="*/ 144 h 407"/>
                <a:gd name="T10" fmla="*/ 62 w 161"/>
                <a:gd name="T11" fmla="*/ 65 h 407"/>
                <a:gd name="T12" fmla="*/ 59 w 161"/>
                <a:gd name="T13" fmla="*/ 53 h 407"/>
                <a:gd name="T14" fmla="*/ 0 w 161"/>
                <a:gd name="T15" fmla="*/ 0 h 407"/>
                <a:gd name="T16" fmla="*/ 161 w 161"/>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07">
                  <a:moveTo>
                    <a:pt x="161" y="407"/>
                  </a:moveTo>
                  <a:cubicBezTo>
                    <a:pt x="149" y="373"/>
                    <a:pt x="148" y="337"/>
                    <a:pt x="156" y="303"/>
                  </a:cubicBezTo>
                  <a:cubicBezTo>
                    <a:pt x="155" y="301"/>
                    <a:pt x="154" y="300"/>
                    <a:pt x="153" y="298"/>
                  </a:cubicBezTo>
                  <a:cubicBezTo>
                    <a:pt x="139" y="274"/>
                    <a:pt x="127" y="249"/>
                    <a:pt x="116" y="223"/>
                  </a:cubicBezTo>
                  <a:cubicBezTo>
                    <a:pt x="105" y="197"/>
                    <a:pt x="95" y="171"/>
                    <a:pt x="86" y="144"/>
                  </a:cubicBezTo>
                  <a:cubicBezTo>
                    <a:pt x="77" y="118"/>
                    <a:pt x="69" y="91"/>
                    <a:pt x="62" y="65"/>
                  </a:cubicBezTo>
                  <a:cubicBezTo>
                    <a:pt x="61" y="61"/>
                    <a:pt x="60" y="57"/>
                    <a:pt x="59" y="53"/>
                  </a:cubicBezTo>
                  <a:cubicBezTo>
                    <a:pt x="36" y="41"/>
                    <a:pt x="15" y="23"/>
                    <a:pt x="0" y="0"/>
                  </a:cubicBezTo>
                  <a:cubicBezTo>
                    <a:pt x="10" y="134"/>
                    <a:pt x="64" y="301"/>
                    <a:pt x="161" y="407"/>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1" name="Freeform 15">
              <a:extLst>
                <a:ext uri="{FF2B5EF4-FFF2-40B4-BE49-F238E27FC236}">
                  <a16:creationId xmlns:a16="http://schemas.microsoft.com/office/drawing/2014/main" id="{EA671D6C-5EB6-4F41-8BA8-94D6BFABF4DA}"/>
                </a:ext>
              </a:extLst>
            </p:cNvPr>
            <p:cNvSpPr>
              <a:spLocks/>
            </p:cNvSpPr>
            <p:nvPr/>
          </p:nvSpPr>
          <p:spPr bwMode="auto">
            <a:xfrm>
              <a:off x="5424488" y="3584575"/>
              <a:ext cx="1350963" cy="2600325"/>
            </a:xfrm>
            <a:custGeom>
              <a:avLst/>
              <a:gdLst>
                <a:gd name="T0" fmla="*/ 100 w 355"/>
                <a:gd name="T1" fmla="*/ 510 h 682"/>
                <a:gd name="T2" fmla="*/ 162 w 355"/>
                <a:gd name="T3" fmla="*/ 587 h 682"/>
                <a:gd name="T4" fmla="*/ 236 w 355"/>
                <a:gd name="T5" fmla="*/ 644 h 682"/>
                <a:gd name="T6" fmla="*/ 315 w 355"/>
                <a:gd name="T7" fmla="*/ 676 h 682"/>
                <a:gd name="T8" fmla="*/ 355 w 355"/>
                <a:gd name="T9" fmla="*/ 682 h 682"/>
                <a:gd name="T10" fmla="*/ 216 w 355"/>
                <a:gd name="T11" fmla="*/ 579 h 682"/>
                <a:gd name="T12" fmla="*/ 208 w 355"/>
                <a:gd name="T13" fmla="*/ 559 h 682"/>
                <a:gd name="T14" fmla="*/ 47 w 355"/>
                <a:gd name="T15" fmla="*/ 152 h 682"/>
                <a:gd name="T16" fmla="*/ 38 w 355"/>
                <a:gd name="T17" fmla="*/ 135 h 682"/>
                <a:gd name="T18" fmla="*/ 39 w 355"/>
                <a:gd name="T19" fmla="*/ 0 h 682"/>
                <a:gd name="T20" fmla="*/ 38 w 355"/>
                <a:gd name="T21" fmla="*/ 1 h 682"/>
                <a:gd name="T22" fmla="*/ 13 w 355"/>
                <a:gd name="T23" fmla="*/ 67 h 682"/>
                <a:gd name="T24" fmla="*/ 2 w 355"/>
                <a:gd name="T25" fmla="*/ 147 h 682"/>
                <a:gd name="T26" fmla="*/ 4 w 355"/>
                <a:gd name="T27" fmla="*/ 236 h 682"/>
                <a:gd name="T28" fmla="*/ 21 w 355"/>
                <a:gd name="T29" fmla="*/ 329 h 682"/>
                <a:gd name="T30" fmla="*/ 53 w 355"/>
                <a:gd name="T31" fmla="*/ 422 h 682"/>
                <a:gd name="T32" fmla="*/ 100 w 355"/>
                <a:gd name="T33" fmla="*/ 51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 h="682">
                  <a:moveTo>
                    <a:pt x="100" y="510"/>
                  </a:moveTo>
                  <a:cubicBezTo>
                    <a:pt x="118" y="538"/>
                    <a:pt x="139" y="564"/>
                    <a:pt x="162" y="587"/>
                  </a:cubicBezTo>
                  <a:cubicBezTo>
                    <a:pt x="185" y="610"/>
                    <a:pt x="210" y="629"/>
                    <a:pt x="236" y="644"/>
                  </a:cubicBezTo>
                  <a:cubicBezTo>
                    <a:pt x="262" y="660"/>
                    <a:pt x="289" y="670"/>
                    <a:pt x="315" y="676"/>
                  </a:cubicBezTo>
                  <a:cubicBezTo>
                    <a:pt x="329" y="679"/>
                    <a:pt x="342" y="681"/>
                    <a:pt x="355" y="682"/>
                  </a:cubicBezTo>
                  <a:cubicBezTo>
                    <a:pt x="297" y="673"/>
                    <a:pt x="244" y="636"/>
                    <a:pt x="216" y="579"/>
                  </a:cubicBezTo>
                  <a:cubicBezTo>
                    <a:pt x="213" y="572"/>
                    <a:pt x="210" y="566"/>
                    <a:pt x="208" y="559"/>
                  </a:cubicBezTo>
                  <a:cubicBezTo>
                    <a:pt x="111" y="453"/>
                    <a:pt x="57" y="286"/>
                    <a:pt x="47" y="152"/>
                  </a:cubicBezTo>
                  <a:cubicBezTo>
                    <a:pt x="44" y="146"/>
                    <a:pt x="41" y="141"/>
                    <a:pt x="38" y="135"/>
                  </a:cubicBezTo>
                  <a:cubicBezTo>
                    <a:pt x="17" y="91"/>
                    <a:pt x="19" y="41"/>
                    <a:pt x="39" y="0"/>
                  </a:cubicBezTo>
                  <a:cubicBezTo>
                    <a:pt x="39" y="0"/>
                    <a:pt x="38" y="1"/>
                    <a:pt x="38" y="1"/>
                  </a:cubicBezTo>
                  <a:cubicBezTo>
                    <a:pt x="28" y="20"/>
                    <a:pt x="20" y="42"/>
                    <a:pt x="13" y="67"/>
                  </a:cubicBezTo>
                  <a:cubicBezTo>
                    <a:pt x="7" y="91"/>
                    <a:pt x="4" y="118"/>
                    <a:pt x="2" y="147"/>
                  </a:cubicBezTo>
                  <a:cubicBezTo>
                    <a:pt x="0" y="175"/>
                    <a:pt x="1" y="205"/>
                    <a:pt x="4" y="236"/>
                  </a:cubicBezTo>
                  <a:cubicBezTo>
                    <a:pt x="8" y="266"/>
                    <a:pt x="13" y="298"/>
                    <a:pt x="21" y="329"/>
                  </a:cubicBezTo>
                  <a:cubicBezTo>
                    <a:pt x="29" y="360"/>
                    <a:pt x="40" y="392"/>
                    <a:pt x="53" y="422"/>
                  </a:cubicBezTo>
                  <a:cubicBezTo>
                    <a:pt x="66" y="453"/>
                    <a:pt x="82" y="483"/>
                    <a:pt x="100" y="51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94" name="Group 93">
            <a:extLst>
              <a:ext uri="{FF2B5EF4-FFF2-40B4-BE49-F238E27FC236}">
                <a16:creationId xmlns:a16="http://schemas.microsoft.com/office/drawing/2014/main" id="{A5EF9301-8CFF-429A-9293-46682380A3BB}"/>
              </a:ext>
            </a:extLst>
          </p:cNvPr>
          <p:cNvGrpSpPr/>
          <p:nvPr/>
        </p:nvGrpSpPr>
        <p:grpSpPr>
          <a:xfrm>
            <a:off x="3664743" y="2780756"/>
            <a:ext cx="2798763" cy="944563"/>
            <a:chOff x="3668713" y="3040063"/>
            <a:chExt cx="2798763" cy="944563"/>
          </a:xfrm>
        </p:grpSpPr>
        <p:sp>
          <p:nvSpPr>
            <p:cNvPr id="16" name="Freeform 10">
              <a:extLst>
                <a:ext uri="{FF2B5EF4-FFF2-40B4-BE49-F238E27FC236}">
                  <a16:creationId xmlns:a16="http://schemas.microsoft.com/office/drawing/2014/main" id="{B9A07FDC-A9FC-49CD-AA8F-F8BCEEBBB671}"/>
                </a:ext>
              </a:extLst>
            </p:cNvPr>
            <p:cNvSpPr>
              <a:spLocks/>
            </p:cNvSpPr>
            <p:nvPr/>
          </p:nvSpPr>
          <p:spPr bwMode="auto">
            <a:xfrm>
              <a:off x="4251325" y="3211513"/>
              <a:ext cx="1644650" cy="400050"/>
            </a:xfrm>
            <a:custGeom>
              <a:avLst/>
              <a:gdLst>
                <a:gd name="T0" fmla="*/ 0 w 432"/>
                <a:gd name="T1" fmla="*/ 87 h 105"/>
                <a:gd name="T2" fmla="*/ 102 w 432"/>
                <a:gd name="T3" fmla="*/ 105 h 105"/>
                <a:gd name="T4" fmla="*/ 108 w 432"/>
                <a:gd name="T5" fmla="*/ 103 h 105"/>
                <a:gd name="T6" fmla="*/ 189 w 432"/>
                <a:gd name="T7" fmla="*/ 85 h 105"/>
                <a:gd name="T8" fmla="*/ 273 w 432"/>
                <a:gd name="T9" fmla="*/ 73 h 105"/>
                <a:gd name="T10" fmla="*/ 355 w 432"/>
                <a:gd name="T11" fmla="*/ 67 h 105"/>
                <a:gd name="T12" fmla="*/ 367 w 432"/>
                <a:gd name="T13" fmla="*/ 67 h 105"/>
                <a:gd name="T14" fmla="*/ 432 w 432"/>
                <a:gd name="T15" fmla="*/ 21 h 105"/>
                <a:gd name="T16" fmla="*/ 0 w 432"/>
                <a:gd name="T17"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05">
                  <a:moveTo>
                    <a:pt x="0" y="87"/>
                  </a:moveTo>
                  <a:cubicBezTo>
                    <a:pt x="36" y="83"/>
                    <a:pt x="71" y="90"/>
                    <a:pt x="102" y="105"/>
                  </a:cubicBezTo>
                  <a:cubicBezTo>
                    <a:pt x="104" y="105"/>
                    <a:pt x="106" y="104"/>
                    <a:pt x="108" y="103"/>
                  </a:cubicBezTo>
                  <a:cubicBezTo>
                    <a:pt x="134" y="96"/>
                    <a:pt x="161" y="90"/>
                    <a:pt x="189" y="85"/>
                  </a:cubicBezTo>
                  <a:cubicBezTo>
                    <a:pt x="217" y="79"/>
                    <a:pt x="245" y="76"/>
                    <a:pt x="273" y="73"/>
                  </a:cubicBezTo>
                  <a:cubicBezTo>
                    <a:pt x="300" y="70"/>
                    <a:pt x="328" y="68"/>
                    <a:pt x="355" y="67"/>
                  </a:cubicBezTo>
                  <a:cubicBezTo>
                    <a:pt x="359" y="67"/>
                    <a:pt x="363" y="67"/>
                    <a:pt x="367" y="67"/>
                  </a:cubicBezTo>
                  <a:cubicBezTo>
                    <a:pt x="384" y="47"/>
                    <a:pt x="406" y="31"/>
                    <a:pt x="432" y="21"/>
                  </a:cubicBezTo>
                  <a:cubicBezTo>
                    <a:pt x="300" y="0"/>
                    <a:pt x="124" y="17"/>
                    <a:pt x="0" y="87"/>
                  </a:cubicBezTo>
                  <a:close/>
                </a:path>
              </a:pathLst>
            </a:custGeom>
            <a:gradFill flip="none" rotWithShape="1">
              <a:gsLst>
                <a:gs pos="0">
                  <a:schemeClr val="accent1">
                    <a:lumMod val="85000"/>
                  </a:schemeClr>
                </a:gs>
                <a:gs pos="100000">
                  <a:schemeClr val="accent1">
                    <a:lumMod val="90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17" name="Freeform 11">
              <a:extLst>
                <a:ext uri="{FF2B5EF4-FFF2-40B4-BE49-F238E27FC236}">
                  <a16:creationId xmlns:a16="http://schemas.microsoft.com/office/drawing/2014/main" id="{BFAA07BD-C1BA-4A79-A0E9-D1BCC3F89667}"/>
                </a:ext>
              </a:extLst>
            </p:cNvPr>
            <p:cNvSpPr>
              <a:spLocks/>
            </p:cNvSpPr>
            <p:nvPr/>
          </p:nvSpPr>
          <p:spPr bwMode="auto">
            <a:xfrm>
              <a:off x="3668713" y="3040063"/>
              <a:ext cx="2798763" cy="944563"/>
            </a:xfrm>
            <a:custGeom>
              <a:avLst/>
              <a:gdLst>
                <a:gd name="T0" fmla="*/ 224 w 735"/>
                <a:gd name="T1" fmla="*/ 38 h 248"/>
                <a:gd name="T2" fmla="*/ 136 w 735"/>
                <a:gd name="T3" fmla="*/ 81 h 248"/>
                <a:gd name="T4" fmla="*/ 63 w 735"/>
                <a:gd name="T5" fmla="*/ 140 h 248"/>
                <a:gd name="T6" fmla="*/ 15 w 735"/>
                <a:gd name="T7" fmla="*/ 210 h 248"/>
                <a:gd name="T8" fmla="*/ 0 w 735"/>
                <a:gd name="T9" fmla="*/ 248 h 248"/>
                <a:gd name="T10" fmla="*/ 131 w 735"/>
                <a:gd name="T11" fmla="*/ 136 h 248"/>
                <a:gd name="T12" fmla="*/ 153 w 735"/>
                <a:gd name="T13" fmla="*/ 132 h 248"/>
                <a:gd name="T14" fmla="*/ 585 w 735"/>
                <a:gd name="T15" fmla="*/ 66 h 248"/>
                <a:gd name="T16" fmla="*/ 604 w 735"/>
                <a:gd name="T17" fmla="*/ 61 h 248"/>
                <a:gd name="T18" fmla="*/ 735 w 735"/>
                <a:gd name="T19" fmla="*/ 92 h 248"/>
                <a:gd name="T20" fmla="*/ 734 w 735"/>
                <a:gd name="T21" fmla="*/ 91 h 248"/>
                <a:gd name="T22" fmla="*/ 676 w 735"/>
                <a:gd name="T23" fmla="*/ 52 h 248"/>
                <a:gd name="T24" fmla="*/ 600 w 735"/>
                <a:gd name="T25" fmla="*/ 23 h 248"/>
                <a:gd name="T26" fmla="*/ 513 w 735"/>
                <a:gd name="T27" fmla="*/ 6 h 248"/>
                <a:gd name="T28" fmla="*/ 418 w 735"/>
                <a:gd name="T29" fmla="*/ 1 h 248"/>
                <a:gd name="T30" fmla="*/ 320 w 735"/>
                <a:gd name="T31" fmla="*/ 11 h 248"/>
                <a:gd name="T32" fmla="*/ 224 w 735"/>
                <a:gd name="T33" fmla="*/ 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5" h="248">
                  <a:moveTo>
                    <a:pt x="224" y="38"/>
                  </a:moveTo>
                  <a:cubicBezTo>
                    <a:pt x="193" y="49"/>
                    <a:pt x="163" y="63"/>
                    <a:pt x="136" y="81"/>
                  </a:cubicBezTo>
                  <a:cubicBezTo>
                    <a:pt x="108" y="98"/>
                    <a:pt x="84" y="118"/>
                    <a:pt x="63" y="140"/>
                  </a:cubicBezTo>
                  <a:cubicBezTo>
                    <a:pt x="43" y="163"/>
                    <a:pt x="26" y="187"/>
                    <a:pt x="15" y="210"/>
                  </a:cubicBezTo>
                  <a:cubicBezTo>
                    <a:pt x="9" y="223"/>
                    <a:pt x="4" y="236"/>
                    <a:pt x="0" y="248"/>
                  </a:cubicBezTo>
                  <a:cubicBezTo>
                    <a:pt x="22" y="193"/>
                    <a:pt x="70" y="150"/>
                    <a:pt x="131" y="136"/>
                  </a:cubicBezTo>
                  <a:cubicBezTo>
                    <a:pt x="139" y="134"/>
                    <a:pt x="146" y="133"/>
                    <a:pt x="153" y="132"/>
                  </a:cubicBezTo>
                  <a:cubicBezTo>
                    <a:pt x="277" y="62"/>
                    <a:pt x="453" y="45"/>
                    <a:pt x="585" y="66"/>
                  </a:cubicBezTo>
                  <a:cubicBezTo>
                    <a:pt x="591" y="64"/>
                    <a:pt x="597" y="62"/>
                    <a:pt x="604" y="61"/>
                  </a:cubicBezTo>
                  <a:cubicBezTo>
                    <a:pt x="652" y="50"/>
                    <a:pt x="700" y="63"/>
                    <a:pt x="735" y="92"/>
                  </a:cubicBezTo>
                  <a:cubicBezTo>
                    <a:pt x="735" y="91"/>
                    <a:pt x="735" y="91"/>
                    <a:pt x="734" y="91"/>
                  </a:cubicBezTo>
                  <a:cubicBezTo>
                    <a:pt x="718" y="76"/>
                    <a:pt x="698" y="63"/>
                    <a:pt x="676" y="52"/>
                  </a:cubicBezTo>
                  <a:cubicBezTo>
                    <a:pt x="653" y="41"/>
                    <a:pt x="628" y="31"/>
                    <a:pt x="600" y="23"/>
                  </a:cubicBezTo>
                  <a:cubicBezTo>
                    <a:pt x="573" y="15"/>
                    <a:pt x="544" y="9"/>
                    <a:pt x="513" y="6"/>
                  </a:cubicBezTo>
                  <a:cubicBezTo>
                    <a:pt x="482" y="2"/>
                    <a:pt x="451" y="0"/>
                    <a:pt x="418" y="1"/>
                  </a:cubicBezTo>
                  <a:cubicBezTo>
                    <a:pt x="386" y="2"/>
                    <a:pt x="353" y="5"/>
                    <a:pt x="320" y="11"/>
                  </a:cubicBezTo>
                  <a:cubicBezTo>
                    <a:pt x="288" y="18"/>
                    <a:pt x="255" y="26"/>
                    <a:pt x="224"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93" name="Group 92">
            <a:extLst>
              <a:ext uri="{FF2B5EF4-FFF2-40B4-BE49-F238E27FC236}">
                <a16:creationId xmlns:a16="http://schemas.microsoft.com/office/drawing/2014/main" id="{4EB5690A-587E-460F-A4D9-B7C632570967}"/>
              </a:ext>
            </a:extLst>
          </p:cNvPr>
          <p:cNvGrpSpPr/>
          <p:nvPr/>
        </p:nvGrpSpPr>
        <p:grpSpPr>
          <a:xfrm>
            <a:off x="4498180" y="3012531"/>
            <a:ext cx="1470025" cy="2562225"/>
            <a:chOff x="4502150" y="3271838"/>
            <a:chExt cx="1470025" cy="2562225"/>
          </a:xfrm>
        </p:grpSpPr>
        <p:sp>
          <p:nvSpPr>
            <p:cNvPr id="18" name="Freeform 12">
              <a:extLst>
                <a:ext uri="{FF2B5EF4-FFF2-40B4-BE49-F238E27FC236}">
                  <a16:creationId xmlns:a16="http://schemas.microsoft.com/office/drawing/2014/main" id="{3FC8DB99-18FA-47F8-98D4-DC6274315ED7}"/>
                </a:ext>
              </a:extLst>
            </p:cNvPr>
            <p:cNvSpPr>
              <a:spLocks/>
            </p:cNvSpPr>
            <p:nvPr/>
          </p:nvSpPr>
          <p:spPr bwMode="auto">
            <a:xfrm>
              <a:off x="4711700" y="3657600"/>
              <a:ext cx="830263" cy="1444625"/>
            </a:xfrm>
            <a:custGeom>
              <a:avLst/>
              <a:gdLst>
                <a:gd name="T0" fmla="*/ 0 w 218"/>
                <a:gd name="T1" fmla="*/ 379 h 379"/>
                <a:gd name="T2" fmla="*/ 77 w 218"/>
                <a:gd name="T3" fmla="*/ 311 h 379"/>
                <a:gd name="T4" fmla="*/ 80 w 218"/>
                <a:gd name="T5" fmla="*/ 305 h 379"/>
                <a:gd name="T6" fmla="*/ 116 w 218"/>
                <a:gd name="T7" fmla="*/ 230 h 379"/>
                <a:gd name="T8" fmla="*/ 158 w 218"/>
                <a:gd name="T9" fmla="*/ 157 h 379"/>
                <a:gd name="T10" fmla="*/ 205 w 218"/>
                <a:gd name="T11" fmla="*/ 89 h 379"/>
                <a:gd name="T12" fmla="*/ 213 w 218"/>
                <a:gd name="T13" fmla="*/ 79 h 379"/>
                <a:gd name="T14" fmla="*/ 218 w 218"/>
                <a:gd name="T15" fmla="*/ 0 h 379"/>
                <a:gd name="T16" fmla="*/ 0 w 218"/>
                <a:gd name="T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9">
                  <a:moveTo>
                    <a:pt x="0" y="379"/>
                  </a:moveTo>
                  <a:cubicBezTo>
                    <a:pt x="19" y="349"/>
                    <a:pt x="46" y="325"/>
                    <a:pt x="77" y="311"/>
                  </a:cubicBezTo>
                  <a:cubicBezTo>
                    <a:pt x="78" y="309"/>
                    <a:pt x="79" y="307"/>
                    <a:pt x="80" y="305"/>
                  </a:cubicBezTo>
                  <a:cubicBezTo>
                    <a:pt x="90" y="280"/>
                    <a:pt x="102" y="255"/>
                    <a:pt x="116" y="230"/>
                  </a:cubicBezTo>
                  <a:cubicBezTo>
                    <a:pt x="129" y="205"/>
                    <a:pt x="143" y="181"/>
                    <a:pt x="158" y="157"/>
                  </a:cubicBezTo>
                  <a:cubicBezTo>
                    <a:pt x="174" y="133"/>
                    <a:pt x="189" y="111"/>
                    <a:pt x="205" y="89"/>
                  </a:cubicBezTo>
                  <a:cubicBezTo>
                    <a:pt x="208" y="86"/>
                    <a:pt x="210" y="82"/>
                    <a:pt x="213" y="79"/>
                  </a:cubicBezTo>
                  <a:cubicBezTo>
                    <a:pt x="208" y="53"/>
                    <a:pt x="209" y="26"/>
                    <a:pt x="218" y="0"/>
                  </a:cubicBezTo>
                  <a:cubicBezTo>
                    <a:pt x="119" y="91"/>
                    <a:pt x="22" y="238"/>
                    <a:pt x="0" y="379"/>
                  </a:cubicBezTo>
                  <a:close/>
                </a:path>
              </a:pathLst>
            </a:custGeom>
            <a:gradFill flip="none" rotWithShape="1">
              <a:gsLst>
                <a:gs pos="0">
                  <a:schemeClr val="accent2">
                    <a:lumMod val="90000"/>
                  </a:schemeClr>
                </a:gs>
                <a:gs pos="100000">
                  <a:schemeClr val="accent2">
                    <a:lumMod val="10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19" name="Freeform 13">
              <a:extLst>
                <a:ext uri="{FF2B5EF4-FFF2-40B4-BE49-F238E27FC236}">
                  <a16:creationId xmlns:a16="http://schemas.microsoft.com/office/drawing/2014/main" id="{84F54520-60E3-4C48-AB03-315FA0135B2B}"/>
                </a:ext>
              </a:extLst>
            </p:cNvPr>
            <p:cNvSpPr>
              <a:spLocks/>
            </p:cNvSpPr>
            <p:nvPr/>
          </p:nvSpPr>
          <p:spPr bwMode="auto">
            <a:xfrm>
              <a:off x="4502150" y="3271838"/>
              <a:ext cx="1470025" cy="2562225"/>
            </a:xfrm>
            <a:custGeom>
              <a:avLst/>
              <a:gdLst>
                <a:gd name="T0" fmla="*/ 25 w 386"/>
                <a:gd name="T1" fmla="*/ 365 h 672"/>
                <a:gd name="T2" fmla="*/ 4 w 386"/>
                <a:gd name="T3" fmla="*/ 462 h 672"/>
                <a:gd name="T4" fmla="*/ 5 w 386"/>
                <a:gd name="T5" fmla="*/ 555 h 672"/>
                <a:gd name="T6" fmla="*/ 30 w 386"/>
                <a:gd name="T7" fmla="*/ 637 h 672"/>
                <a:gd name="T8" fmla="*/ 50 w 386"/>
                <a:gd name="T9" fmla="*/ 672 h 672"/>
                <a:gd name="T10" fmla="*/ 44 w 386"/>
                <a:gd name="T11" fmla="*/ 499 h 672"/>
                <a:gd name="T12" fmla="*/ 55 w 386"/>
                <a:gd name="T13" fmla="*/ 480 h 672"/>
                <a:gd name="T14" fmla="*/ 273 w 386"/>
                <a:gd name="T15" fmla="*/ 101 h 672"/>
                <a:gd name="T16" fmla="*/ 280 w 386"/>
                <a:gd name="T17" fmla="*/ 83 h 672"/>
                <a:gd name="T18" fmla="*/ 386 w 386"/>
                <a:gd name="T19" fmla="*/ 0 h 672"/>
                <a:gd name="T20" fmla="*/ 385 w 386"/>
                <a:gd name="T21" fmla="*/ 0 h 672"/>
                <a:gd name="T22" fmla="*/ 318 w 386"/>
                <a:gd name="T23" fmla="*/ 21 h 672"/>
                <a:gd name="T24" fmla="*/ 248 w 386"/>
                <a:gd name="T25" fmla="*/ 62 h 672"/>
                <a:gd name="T26" fmla="*/ 180 w 386"/>
                <a:gd name="T27" fmla="*/ 120 h 672"/>
                <a:gd name="T28" fmla="*/ 118 w 386"/>
                <a:gd name="T29" fmla="*/ 191 h 672"/>
                <a:gd name="T30" fmla="*/ 65 w 386"/>
                <a:gd name="T31" fmla="*/ 274 h 672"/>
                <a:gd name="T32" fmla="*/ 25 w 386"/>
                <a:gd name="T33" fmla="*/ 36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6" h="672">
                  <a:moveTo>
                    <a:pt x="25" y="365"/>
                  </a:moveTo>
                  <a:cubicBezTo>
                    <a:pt x="15" y="397"/>
                    <a:pt x="7" y="429"/>
                    <a:pt x="4" y="462"/>
                  </a:cubicBezTo>
                  <a:cubicBezTo>
                    <a:pt x="0" y="494"/>
                    <a:pt x="1" y="526"/>
                    <a:pt x="5" y="555"/>
                  </a:cubicBezTo>
                  <a:cubicBezTo>
                    <a:pt x="10" y="585"/>
                    <a:pt x="18" y="613"/>
                    <a:pt x="30" y="637"/>
                  </a:cubicBezTo>
                  <a:cubicBezTo>
                    <a:pt x="36" y="650"/>
                    <a:pt x="43" y="661"/>
                    <a:pt x="50" y="672"/>
                  </a:cubicBezTo>
                  <a:cubicBezTo>
                    <a:pt x="21" y="621"/>
                    <a:pt x="17" y="556"/>
                    <a:pt x="44" y="499"/>
                  </a:cubicBezTo>
                  <a:cubicBezTo>
                    <a:pt x="47" y="493"/>
                    <a:pt x="51" y="486"/>
                    <a:pt x="55" y="480"/>
                  </a:cubicBezTo>
                  <a:cubicBezTo>
                    <a:pt x="77" y="339"/>
                    <a:pt x="174" y="192"/>
                    <a:pt x="273" y="101"/>
                  </a:cubicBezTo>
                  <a:cubicBezTo>
                    <a:pt x="275" y="95"/>
                    <a:pt x="277" y="89"/>
                    <a:pt x="280" y="83"/>
                  </a:cubicBezTo>
                  <a:cubicBezTo>
                    <a:pt x="302" y="39"/>
                    <a:pt x="342" y="9"/>
                    <a:pt x="386" y="0"/>
                  </a:cubicBezTo>
                  <a:cubicBezTo>
                    <a:pt x="386" y="0"/>
                    <a:pt x="385" y="0"/>
                    <a:pt x="385" y="0"/>
                  </a:cubicBezTo>
                  <a:cubicBezTo>
                    <a:pt x="364" y="3"/>
                    <a:pt x="341" y="11"/>
                    <a:pt x="318" y="21"/>
                  </a:cubicBezTo>
                  <a:cubicBezTo>
                    <a:pt x="295" y="32"/>
                    <a:pt x="272" y="46"/>
                    <a:pt x="248" y="62"/>
                  </a:cubicBezTo>
                  <a:cubicBezTo>
                    <a:pt x="225" y="79"/>
                    <a:pt x="202" y="98"/>
                    <a:pt x="180" y="120"/>
                  </a:cubicBezTo>
                  <a:cubicBezTo>
                    <a:pt x="158" y="141"/>
                    <a:pt x="137" y="165"/>
                    <a:pt x="118" y="191"/>
                  </a:cubicBezTo>
                  <a:cubicBezTo>
                    <a:pt x="98" y="217"/>
                    <a:pt x="80" y="245"/>
                    <a:pt x="65" y="274"/>
                  </a:cubicBezTo>
                  <a:cubicBezTo>
                    <a:pt x="49" y="303"/>
                    <a:pt x="36" y="334"/>
                    <a:pt x="25" y="36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86" name="Group 85">
            <a:extLst>
              <a:ext uri="{FF2B5EF4-FFF2-40B4-BE49-F238E27FC236}">
                <a16:creationId xmlns:a16="http://schemas.microsoft.com/office/drawing/2014/main" id="{FBE09BCF-0D1D-434E-A813-D340FE27E2F4}"/>
              </a:ext>
            </a:extLst>
          </p:cNvPr>
          <p:cNvGrpSpPr/>
          <p:nvPr/>
        </p:nvGrpSpPr>
        <p:grpSpPr>
          <a:xfrm>
            <a:off x="3545680" y="1056731"/>
            <a:ext cx="5095876" cy="4976813"/>
            <a:chOff x="3549650" y="1316038"/>
            <a:chExt cx="5095876" cy="4976813"/>
          </a:xfrm>
        </p:grpSpPr>
        <p:sp>
          <p:nvSpPr>
            <p:cNvPr id="29" name="Freeform 23">
              <a:extLst>
                <a:ext uri="{FF2B5EF4-FFF2-40B4-BE49-F238E27FC236}">
                  <a16:creationId xmlns:a16="http://schemas.microsoft.com/office/drawing/2014/main" id="{C18DAE10-58AA-48FC-90C5-F4348A4A95C7}"/>
                </a:ext>
              </a:extLst>
            </p:cNvPr>
            <p:cNvSpPr>
              <a:spLocks/>
            </p:cNvSpPr>
            <p:nvPr/>
          </p:nvSpPr>
          <p:spPr bwMode="auto">
            <a:xfrm>
              <a:off x="3878263" y="1911350"/>
              <a:ext cx="1598613" cy="1597025"/>
            </a:xfrm>
            <a:custGeom>
              <a:avLst/>
              <a:gdLst>
                <a:gd name="T0" fmla="*/ 326 w 420"/>
                <a:gd name="T1" fmla="*/ 64 h 419"/>
                <a:gd name="T2" fmla="*/ 356 w 420"/>
                <a:gd name="T3" fmla="*/ 326 h 419"/>
                <a:gd name="T4" fmla="*/ 94 w 420"/>
                <a:gd name="T5" fmla="*/ 355 h 419"/>
                <a:gd name="T6" fmla="*/ 64 w 420"/>
                <a:gd name="T7" fmla="*/ 94 h 419"/>
                <a:gd name="T8" fmla="*/ 326 w 420"/>
                <a:gd name="T9" fmla="*/ 64 h 419"/>
              </a:gdLst>
              <a:ahLst/>
              <a:cxnLst>
                <a:cxn ang="0">
                  <a:pos x="T0" y="T1"/>
                </a:cxn>
                <a:cxn ang="0">
                  <a:pos x="T2" y="T3"/>
                </a:cxn>
                <a:cxn ang="0">
                  <a:pos x="T4" y="T5"/>
                </a:cxn>
                <a:cxn ang="0">
                  <a:pos x="T6" y="T7"/>
                </a:cxn>
                <a:cxn ang="0">
                  <a:pos x="T8" y="T9"/>
                </a:cxn>
              </a:cxnLst>
              <a:rect l="0" t="0" r="r" b="b"/>
              <a:pathLst>
                <a:path w="420" h="419">
                  <a:moveTo>
                    <a:pt x="326" y="64"/>
                  </a:moveTo>
                  <a:cubicBezTo>
                    <a:pt x="407" y="128"/>
                    <a:pt x="420" y="245"/>
                    <a:pt x="356" y="326"/>
                  </a:cubicBezTo>
                  <a:cubicBezTo>
                    <a:pt x="291" y="406"/>
                    <a:pt x="174" y="419"/>
                    <a:pt x="94" y="355"/>
                  </a:cubicBezTo>
                  <a:cubicBezTo>
                    <a:pt x="14" y="291"/>
                    <a:pt x="0" y="174"/>
                    <a:pt x="64" y="94"/>
                  </a:cubicBezTo>
                  <a:cubicBezTo>
                    <a:pt x="129" y="13"/>
                    <a:pt x="246" y="0"/>
                    <a:pt x="326"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1" name="Oval 25">
              <a:extLst>
                <a:ext uri="{FF2B5EF4-FFF2-40B4-BE49-F238E27FC236}">
                  <a16:creationId xmlns:a16="http://schemas.microsoft.com/office/drawing/2014/main" id="{F5C3502B-94F0-439D-820B-F3A5A17FF08A}"/>
                </a:ext>
              </a:extLst>
            </p:cNvPr>
            <p:cNvSpPr>
              <a:spLocks noChangeArrowheads="1"/>
            </p:cNvSpPr>
            <p:nvPr/>
          </p:nvSpPr>
          <p:spPr bwMode="auto">
            <a:xfrm>
              <a:off x="5389563" y="1316038"/>
              <a:ext cx="1417638" cy="14176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8" name="Freeform 22">
              <a:extLst>
                <a:ext uri="{FF2B5EF4-FFF2-40B4-BE49-F238E27FC236}">
                  <a16:creationId xmlns:a16="http://schemas.microsoft.com/office/drawing/2014/main" id="{C713E191-BF71-4626-BA4E-52FCFB70F112}"/>
                </a:ext>
              </a:extLst>
            </p:cNvPr>
            <p:cNvSpPr>
              <a:spLocks/>
            </p:cNvSpPr>
            <p:nvPr/>
          </p:nvSpPr>
          <p:spPr bwMode="auto">
            <a:xfrm>
              <a:off x="6718300" y="1911350"/>
              <a:ext cx="1600200" cy="1597025"/>
            </a:xfrm>
            <a:custGeom>
              <a:avLst/>
              <a:gdLst>
                <a:gd name="T0" fmla="*/ 326 w 420"/>
                <a:gd name="T1" fmla="*/ 355 h 419"/>
                <a:gd name="T2" fmla="*/ 64 w 420"/>
                <a:gd name="T3" fmla="*/ 326 h 419"/>
                <a:gd name="T4" fmla="*/ 94 w 420"/>
                <a:gd name="T5" fmla="*/ 64 h 419"/>
                <a:gd name="T6" fmla="*/ 356 w 420"/>
                <a:gd name="T7" fmla="*/ 94 h 419"/>
                <a:gd name="T8" fmla="*/ 326 w 420"/>
                <a:gd name="T9" fmla="*/ 355 h 419"/>
              </a:gdLst>
              <a:ahLst/>
              <a:cxnLst>
                <a:cxn ang="0">
                  <a:pos x="T0" y="T1"/>
                </a:cxn>
                <a:cxn ang="0">
                  <a:pos x="T2" y="T3"/>
                </a:cxn>
                <a:cxn ang="0">
                  <a:pos x="T4" y="T5"/>
                </a:cxn>
                <a:cxn ang="0">
                  <a:pos x="T6" y="T7"/>
                </a:cxn>
                <a:cxn ang="0">
                  <a:pos x="T8" y="T9"/>
                </a:cxn>
              </a:cxnLst>
              <a:rect l="0" t="0" r="r" b="b"/>
              <a:pathLst>
                <a:path w="420" h="419">
                  <a:moveTo>
                    <a:pt x="326" y="355"/>
                  </a:moveTo>
                  <a:cubicBezTo>
                    <a:pt x="246" y="419"/>
                    <a:pt x="129" y="406"/>
                    <a:pt x="64" y="326"/>
                  </a:cubicBezTo>
                  <a:cubicBezTo>
                    <a:pt x="0" y="245"/>
                    <a:pt x="13" y="128"/>
                    <a:pt x="94" y="64"/>
                  </a:cubicBezTo>
                  <a:cubicBezTo>
                    <a:pt x="174" y="0"/>
                    <a:pt x="291" y="13"/>
                    <a:pt x="356" y="94"/>
                  </a:cubicBezTo>
                  <a:cubicBezTo>
                    <a:pt x="420" y="174"/>
                    <a:pt x="406" y="291"/>
                    <a:pt x="326" y="35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7" name="Freeform 21">
              <a:extLst>
                <a:ext uri="{FF2B5EF4-FFF2-40B4-BE49-F238E27FC236}">
                  <a16:creationId xmlns:a16="http://schemas.microsoft.com/office/drawing/2014/main" id="{91FAD572-7E14-48EF-B7F6-363A87DACE1A}"/>
                </a:ext>
              </a:extLst>
            </p:cNvPr>
            <p:cNvSpPr>
              <a:spLocks/>
            </p:cNvSpPr>
            <p:nvPr/>
          </p:nvSpPr>
          <p:spPr bwMode="auto">
            <a:xfrm>
              <a:off x="7091363" y="3470275"/>
              <a:ext cx="1554163" cy="1560513"/>
            </a:xfrm>
            <a:custGeom>
              <a:avLst/>
              <a:gdLst>
                <a:gd name="T0" fmla="*/ 163 w 408"/>
                <a:gd name="T1" fmla="*/ 386 h 409"/>
                <a:gd name="T2" fmla="*/ 23 w 408"/>
                <a:gd name="T3" fmla="*/ 163 h 409"/>
                <a:gd name="T4" fmla="*/ 246 w 408"/>
                <a:gd name="T5" fmla="*/ 23 h 409"/>
                <a:gd name="T6" fmla="*/ 386 w 408"/>
                <a:gd name="T7" fmla="*/ 246 h 409"/>
                <a:gd name="T8" fmla="*/ 163 w 408"/>
                <a:gd name="T9" fmla="*/ 386 h 409"/>
              </a:gdLst>
              <a:ahLst/>
              <a:cxnLst>
                <a:cxn ang="0">
                  <a:pos x="T0" y="T1"/>
                </a:cxn>
                <a:cxn ang="0">
                  <a:pos x="T2" y="T3"/>
                </a:cxn>
                <a:cxn ang="0">
                  <a:pos x="T4" y="T5"/>
                </a:cxn>
                <a:cxn ang="0">
                  <a:pos x="T6" y="T7"/>
                </a:cxn>
                <a:cxn ang="0">
                  <a:pos x="T8" y="T9"/>
                </a:cxn>
              </a:cxnLst>
              <a:rect l="0" t="0" r="r" b="b"/>
              <a:pathLst>
                <a:path w="408" h="409">
                  <a:moveTo>
                    <a:pt x="163" y="386"/>
                  </a:moveTo>
                  <a:cubicBezTo>
                    <a:pt x="62" y="363"/>
                    <a:pt x="0" y="263"/>
                    <a:pt x="23" y="163"/>
                  </a:cubicBezTo>
                  <a:cubicBezTo>
                    <a:pt x="45" y="63"/>
                    <a:pt x="145" y="0"/>
                    <a:pt x="246" y="23"/>
                  </a:cubicBezTo>
                  <a:cubicBezTo>
                    <a:pt x="346" y="46"/>
                    <a:pt x="408" y="146"/>
                    <a:pt x="386" y="246"/>
                  </a:cubicBezTo>
                  <a:cubicBezTo>
                    <a:pt x="363" y="346"/>
                    <a:pt x="263" y="409"/>
                    <a:pt x="163" y="3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26" name="Freeform 20">
              <a:extLst>
                <a:ext uri="{FF2B5EF4-FFF2-40B4-BE49-F238E27FC236}">
                  <a16:creationId xmlns:a16="http://schemas.microsoft.com/office/drawing/2014/main" id="{8D7602CF-46A5-46DD-B449-A128A295F817}"/>
                </a:ext>
              </a:extLst>
            </p:cNvPr>
            <p:cNvSpPr>
              <a:spLocks/>
            </p:cNvSpPr>
            <p:nvPr/>
          </p:nvSpPr>
          <p:spPr bwMode="auto">
            <a:xfrm>
              <a:off x="6078538" y="4675188"/>
              <a:ext cx="1616075" cy="1617663"/>
            </a:xfrm>
            <a:custGeom>
              <a:avLst/>
              <a:gdLst>
                <a:gd name="T0" fmla="*/ 44 w 424"/>
                <a:gd name="T1" fmla="*/ 293 h 424"/>
                <a:gd name="T2" fmla="*/ 131 w 424"/>
                <a:gd name="T3" fmla="*/ 44 h 424"/>
                <a:gd name="T4" fmla="*/ 380 w 424"/>
                <a:gd name="T5" fmla="*/ 131 h 424"/>
                <a:gd name="T6" fmla="*/ 293 w 424"/>
                <a:gd name="T7" fmla="*/ 380 h 424"/>
                <a:gd name="T8" fmla="*/ 44 w 424"/>
                <a:gd name="T9" fmla="*/ 293 h 424"/>
              </a:gdLst>
              <a:ahLst/>
              <a:cxnLst>
                <a:cxn ang="0">
                  <a:pos x="T0" y="T1"/>
                </a:cxn>
                <a:cxn ang="0">
                  <a:pos x="T2" y="T3"/>
                </a:cxn>
                <a:cxn ang="0">
                  <a:pos x="T4" y="T5"/>
                </a:cxn>
                <a:cxn ang="0">
                  <a:pos x="T6" y="T7"/>
                </a:cxn>
                <a:cxn ang="0">
                  <a:pos x="T8" y="T9"/>
                </a:cxn>
              </a:cxnLst>
              <a:rect l="0" t="0" r="r" b="b"/>
              <a:pathLst>
                <a:path w="424" h="424">
                  <a:moveTo>
                    <a:pt x="44" y="293"/>
                  </a:moveTo>
                  <a:cubicBezTo>
                    <a:pt x="0" y="200"/>
                    <a:pt x="39" y="89"/>
                    <a:pt x="131" y="44"/>
                  </a:cubicBezTo>
                  <a:cubicBezTo>
                    <a:pt x="224" y="0"/>
                    <a:pt x="335" y="39"/>
                    <a:pt x="380" y="131"/>
                  </a:cubicBezTo>
                  <a:cubicBezTo>
                    <a:pt x="424" y="224"/>
                    <a:pt x="385" y="335"/>
                    <a:pt x="293" y="380"/>
                  </a:cubicBezTo>
                  <a:cubicBezTo>
                    <a:pt x="200" y="424"/>
                    <a:pt x="89" y="385"/>
                    <a:pt x="44" y="29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2" name="Freeform 26">
              <a:extLst>
                <a:ext uri="{FF2B5EF4-FFF2-40B4-BE49-F238E27FC236}">
                  <a16:creationId xmlns:a16="http://schemas.microsoft.com/office/drawing/2014/main" id="{B8396EC2-B114-4590-A912-8B1019B5B796}"/>
                </a:ext>
              </a:extLst>
            </p:cNvPr>
            <p:cNvSpPr>
              <a:spLocks/>
            </p:cNvSpPr>
            <p:nvPr/>
          </p:nvSpPr>
          <p:spPr bwMode="auto">
            <a:xfrm>
              <a:off x="3549650" y="3470275"/>
              <a:ext cx="1554163" cy="1560513"/>
            </a:xfrm>
            <a:custGeom>
              <a:avLst/>
              <a:gdLst>
                <a:gd name="T0" fmla="*/ 162 w 408"/>
                <a:gd name="T1" fmla="*/ 23 h 409"/>
                <a:gd name="T2" fmla="*/ 385 w 408"/>
                <a:gd name="T3" fmla="*/ 163 h 409"/>
                <a:gd name="T4" fmla="*/ 245 w 408"/>
                <a:gd name="T5" fmla="*/ 386 h 409"/>
                <a:gd name="T6" fmla="*/ 22 w 408"/>
                <a:gd name="T7" fmla="*/ 246 h 409"/>
                <a:gd name="T8" fmla="*/ 162 w 408"/>
                <a:gd name="T9" fmla="*/ 23 h 409"/>
              </a:gdLst>
              <a:ahLst/>
              <a:cxnLst>
                <a:cxn ang="0">
                  <a:pos x="T0" y="T1"/>
                </a:cxn>
                <a:cxn ang="0">
                  <a:pos x="T2" y="T3"/>
                </a:cxn>
                <a:cxn ang="0">
                  <a:pos x="T4" y="T5"/>
                </a:cxn>
                <a:cxn ang="0">
                  <a:pos x="T6" y="T7"/>
                </a:cxn>
                <a:cxn ang="0">
                  <a:pos x="T8" y="T9"/>
                </a:cxn>
              </a:cxnLst>
              <a:rect l="0" t="0" r="r" b="b"/>
              <a:pathLst>
                <a:path w="408" h="409">
                  <a:moveTo>
                    <a:pt x="162" y="23"/>
                  </a:moveTo>
                  <a:cubicBezTo>
                    <a:pt x="263" y="0"/>
                    <a:pt x="363" y="63"/>
                    <a:pt x="385" y="163"/>
                  </a:cubicBezTo>
                  <a:cubicBezTo>
                    <a:pt x="408" y="263"/>
                    <a:pt x="346" y="363"/>
                    <a:pt x="245" y="386"/>
                  </a:cubicBezTo>
                  <a:cubicBezTo>
                    <a:pt x="145" y="409"/>
                    <a:pt x="45" y="346"/>
                    <a:pt x="22" y="246"/>
                  </a:cubicBezTo>
                  <a:cubicBezTo>
                    <a:pt x="0" y="146"/>
                    <a:pt x="62" y="46"/>
                    <a:pt x="162"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0" name="Freeform 24">
              <a:extLst>
                <a:ext uri="{FF2B5EF4-FFF2-40B4-BE49-F238E27FC236}">
                  <a16:creationId xmlns:a16="http://schemas.microsoft.com/office/drawing/2014/main" id="{0ACB5B7E-4516-4C3C-B40B-1765FCDEED2F}"/>
                </a:ext>
              </a:extLst>
            </p:cNvPr>
            <p:cNvSpPr>
              <a:spLocks/>
            </p:cNvSpPr>
            <p:nvPr/>
          </p:nvSpPr>
          <p:spPr bwMode="auto">
            <a:xfrm>
              <a:off x="4502150" y="4675188"/>
              <a:ext cx="1614488" cy="1617663"/>
            </a:xfrm>
            <a:custGeom>
              <a:avLst/>
              <a:gdLst>
                <a:gd name="T0" fmla="*/ 44 w 424"/>
                <a:gd name="T1" fmla="*/ 131 h 424"/>
                <a:gd name="T2" fmla="*/ 293 w 424"/>
                <a:gd name="T3" fmla="*/ 44 h 424"/>
                <a:gd name="T4" fmla="*/ 380 w 424"/>
                <a:gd name="T5" fmla="*/ 293 h 424"/>
                <a:gd name="T6" fmla="*/ 131 w 424"/>
                <a:gd name="T7" fmla="*/ 380 h 424"/>
                <a:gd name="T8" fmla="*/ 44 w 424"/>
                <a:gd name="T9" fmla="*/ 131 h 424"/>
              </a:gdLst>
              <a:ahLst/>
              <a:cxnLst>
                <a:cxn ang="0">
                  <a:pos x="T0" y="T1"/>
                </a:cxn>
                <a:cxn ang="0">
                  <a:pos x="T2" y="T3"/>
                </a:cxn>
                <a:cxn ang="0">
                  <a:pos x="T4" y="T5"/>
                </a:cxn>
                <a:cxn ang="0">
                  <a:pos x="T6" y="T7"/>
                </a:cxn>
                <a:cxn ang="0">
                  <a:pos x="T8" y="T9"/>
                </a:cxn>
              </a:cxnLst>
              <a:rect l="0" t="0" r="r" b="b"/>
              <a:pathLst>
                <a:path w="424" h="424">
                  <a:moveTo>
                    <a:pt x="44" y="131"/>
                  </a:moveTo>
                  <a:cubicBezTo>
                    <a:pt x="89" y="39"/>
                    <a:pt x="200" y="0"/>
                    <a:pt x="293" y="44"/>
                  </a:cubicBezTo>
                  <a:cubicBezTo>
                    <a:pt x="385" y="89"/>
                    <a:pt x="424" y="200"/>
                    <a:pt x="380" y="293"/>
                  </a:cubicBezTo>
                  <a:cubicBezTo>
                    <a:pt x="335" y="385"/>
                    <a:pt x="224" y="424"/>
                    <a:pt x="131" y="380"/>
                  </a:cubicBezTo>
                  <a:cubicBezTo>
                    <a:pt x="39" y="335"/>
                    <a:pt x="0" y="224"/>
                    <a:pt x="44" y="1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56" name="Group 55">
            <a:extLst>
              <a:ext uri="{FF2B5EF4-FFF2-40B4-BE49-F238E27FC236}">
                <a16:creationId xmlns:a16="http://schemas.microsoft.com/office/drawing/2014/main" id="{4EA22988-06E8-4279-93A7-F48859DF5EA4}"/>
              </a:ext>
            </a:extLst>
          </p:cNvPr>
          <p:cNvGrpSpPr/>
          <p:nvPr/>
        </p:nvGrpSpPr>
        <p:grpSpPr>
          <a:xfrm>
            <a:off x="3706018" y="1204368"/>
            <a:ext cx="4776787" cy="4660901"/>
            <a:chOff x="3709988" y="1463675"/>
            <a:chExt cx="4776787" cy="4660901"/>
          </a:xfrm>
        </p:grpSpPr>
        <p:sp>
          <p:nvSpPr>
            <p:cNvPr id="34" name="Oval 28">
              <a:extLst>
                <a:ext uri="{FF2B5EF4-FFF2-40B4-BE49-F238E27FC236}">
                  <a16:creationId xmlns:a16="http://schemas.microsoft.com/office/drawing/2014/main" id="{C17761EA-36DF-44CB-867D-177AB43C2358}"/>
                </a:ext>
              </a:extLst>
            </p:cNvPr>
            <p:cNvSpPr>
              <a:spLocks noChangeArrowheads="1"/>
            </p:cNvSpPr>
            <p:nvPr/>
          </p:nvSpPr>
          <p:spPr bwMode="auto">
            <a:xfrm>
              <a:off x="5534025" y="1463675"/>
              <a:ext cx="1127125" cy="1125538"/>
            </a:xfrm>
            <a:prstGeom prst="ellipse">
              <a:avLst/>
            </a:pr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5" name="Freeform 29">
              <a:extLst>
                <a:ext uri="{FF2B5EF4-FFF2-40B4-BE49-F238E27FC236}">
                  <a16:creationId xmlns:a16="http://schemas.microsoft.com/office/drawing/2014/main" id="{F3058DCB-D2BE-41E8-8702-F34AA5F7B38A}"/>
                </a:ext>
              </a:extLst>
            </p:cNvPr>
            <p:cNvSpPr>
              <a:spLocks/>
            </p:cNvSpPr>
            <p:nvPr/>
          </p:nvSpPr>
          <p:spPr bwMode="auto">
            <a:xfrm>
              <a:off x="4044950" y="2078038"/>
              <a:ext cx="1265238" cy="1266825"/>
            </a:xfrm>
            <a:custGeom>
              <a:avLst/>
              <a:gdLst>
                <a:gd name="T0" fmla="*/ 281 w 332"/>
                <a:gd name="T1" fmla="*/ 258 h 332"/>
                <a:gd name="T2" fmla="*/ 74 w 332"/>
                <a:gd name="T3" fmla="*/ 281 h 332"/>
                <a:gd name="T4" fmla="*/ 51 w 332"/>
                <a:gd name="T5" fmla="*/ 74 h 332"/>
                <a:gd name="T6" fmla="*/ 258 w 332"/>
                <a:gd name="T7" fmla="*/ 50 h 332"/>
                <a:gd name="T8" fmla="*/ 281 w 332"/>
                <a:gd name="T9" fmla="*/ 258 h 332"/>
              </a:gdLst>
              <a:ahLst/>
              <a:cxnLst>
                <a:cxn ang="0">
                  <a:pos x="T0" y="T1"/>
                </a:cxn>
                <a:cxn ang="0">
                  <a:pos x="T2" y="T3"/>
                </a:cxn>
                <a:cxn ang="0">
                  <a:pos x="T4" y="T5"/>
                </a:cxn>
                <a:cxn ang="0">
                  <a:pos x="T6" y="T7"/>
                </a:cxn>
                <a:cxn ang="0">
                  <a:pos x="T8" y="T9"/>
                </a:cxn>
              </a:cxnLst>
              <a:rect l="0" t="0" r="r" b="b"/>
              <a:pathLst>
                <a:path w="332" h="332">
                  <a:moveTo>
                    <a:pt x="281" y="258"/>
                  </a:moveTo>
                  <a:cubicBezTo>
                    <a:pt x="231" y="321"/>
                    <a:pt x="138" y="332"/>
                    <a:pt x="74" y="281"/>
                  </a:cubicBezTo>
                  <a:cubicBezTo>
                    <a:pt x="10" y="230"/>
                    <a:pt x="0" y="137"/>
                    <a:pt x="51" y="74"/>
                  </a:cubicBezTo>
                  <a:cubicBezTo>
                    <a:pt x="101" y="10"/>
                    <a:pt x="194" y="0"/>
                    <a:pt x="258" y="50"/>
                  </a:cubicBezTo>
                  <a:cubicBezTo>
                    <a:pt x="322" y="101"/>
                    <a:pt x="332" y="194"/>
                    <a:pt x="281" y="258"/>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6" name="Freeform 30">
              <a:extLst>
                <a:ext uri="{FF2B5EF4-FFF2-40B4-BE49-F238E27FC236}">
                  <a16:creationId xmlns:a16="http://schemas.microsoft.com/office/drawing/2014/main" id="{AE6CD4AD-6D65-4477-B4CE-1E5E0219AD0F}"/>
                </a:ext>
              </a:extLst>
            </p:cNvPr>
            <p:cNvSpPr>
              <a:spLocks/>
            </p:cNvSpPr>
            <p:nvPr/>
          </p:nvSpPr>
          <p:spPr bwMode="auto">
            <a:xfrm>
              <a:off x="3709988" y="3630613"/>
              <a:ext cx="1233488" cy="1235075"/>
            </a:xfrm>
            <a:custGeom>
              <a:avLst/>
              <a:gdLst>
                <a:gd name="T0" fmla="*/ 306 w 324"/>
                <a:gd name="T1" fmla="*/ 130 h 324"/>
                <a:gd name="T2" fmla="*/ 195 w 324"/>
                <a:gd name="T3" fmla="*/ 306 h 324"/>
                <a:gd name="T4" fmla="*/ 18 w 324"/>
                <a:gd name="T5" fmla="*/ 195 h 324"/>
                <a:gd name="T6" fmla="*/ 129 w 324"/>
                <a:gd name="T7" fmla="*/ 19 h 324"/>
                <a:gd name="T8" fmla="*/ 306 w 324"/>
                <a:gd name="T9" fmla="*/ 130 h 324"/>
              </a:gdLst>
              <a:ahLst/>
              <a:cxnLst>
                <a:cxn ang="0">
                  <a:pos x="T0" y="T1"/>
                </a:cxn>
                <a:cxn ang="0">
                  <a:pos x="T2" y="T3"/>
                </a:cxn>
                <a:cxn ang="0">
                  <a:pos x="T4" y="T5"/>
                </a:cxn>
                <a:cxn ang="0">
                  <a:pos x="T6" y="T7"/>
                </a:cxn>
                <a:cxn ang="0">
                  <a:pos x="T8" y="T9"/>
                </a:cxn>
              </a:cxnLst>
              <a:rect l="0" t="0" r="r" b="b"/>
              <a:pathLst>
                <a:path w="324" h="324">
                  <a:moveTo>
                    <a:pt x="306" y="130"/>
                  </a:moveTo>
                  <a:cubicBezTo>
                    <a:pt x="324" y="209"/>
                    <a:pt x="274" y="288"/>
                    <a:pt x="195" y="306"/>
                  </a:cubicBezTo>
                  <a:cubicBezTo>
                    <a:pt x="115" y="324"/>
                    <a:pt x="36" y="274"/>
                    <a:pt x="18" y="195"/>
                  </a:cubicBezTo>
                  <a:cubicBezTo>
                    <a:pt x="0" y="116"/>
                    <a:pt x="50" y="37"/>
                    <a:pt x="129" y="19"/>
                  </a:cubicBezTo>
                  <a:cubicBezTo>
                    <a:pt x="208" y="0"/>
                    <a:pt x="288" y="50"/>
                    <a:pt x="306" y="130"/>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7" name="Freeform 31">
              <a:extLst>
                <a:ext uri="{FF2B5EF4-FFF2-40B4-BE49-F238E27FC236}">
                  <a16:creationId xmlns:a16="http://schemas.microsoft.com/office/drawing/2014/main" id="{0144B98D-A6BD-486F-835D-7AA74A020441}"/>
                </a:ext>
              </a:extLst>
            </p:cNvPr>
            <p:cNvSpPr>
              <a:spLocks/>
            </p:cNvSpPr>
            <p:nvPr/>
          </p:nvSpPr>
          <p:spPr bwMode="auto">
            <a:xfrm>
              <a:off x="4670425" y="4843463"/>
              <a:ext cx="1279525" cy="1281113"/>
            </a:xfrm>
            <a:custGeom>
              <a:avLst/>
              <a:gdLst>
                <a:gd name="T0" fmla="*/ 232 w 336"/>
                <a:gd name="T1" fmla="*/ 35 h 336"/>
                <a:gd name="T2" fmla="*/ 301 w 336"/>
                <a:gd name="T3" fmla="*/ 232 h 336"/>
                <a:gd name="T4" fmla="*/ 104 w 336"/>
                <a:gd name="T5" fmla="*/ 301 h 336"/>
                <a:gd name="T6" fmla="*/ 35 w 336"/>
                <a:gd name="T7" fmla="*/ 104 h 336"/>
                <a:gd name="T8" fmla="*/ 232 w 336"/>
                <a:gd name="T9" fmla="*/ 35 h 336"/>
              </a:gdLst>
              <a:ahLst/>
              <a:cxnLst>
                <a:cxn ang="0">
                  <a:pos x="T0" y="T1"/>
                </a:cxn>
                <a:cxn ang="0">
                  <a:pos x="T2" y="T3"/>
                </a:cxn>
                <a:cxn ang="0">
                  <a:pos x="T4" y="T5"/>
                </a:cxn>
                <a:cxn ang="0">
                  <a:pos x="T6" y="T7"/>
                </a:cxn>
                <a:cxn ang="0">
                  <a:pos x="T8" y="T9"/>
                </a:cxn>
              </a:cxnLst>
              <a:rect l="0" t="0" r="r" b="b"/>
              <a:pathLst>
                <a:path w="336" h="336">
                  <a:moveTo>
                    <a:pt x="232" y="35"/>
                  </a:moveTo>
                  <a:cubicBezTo>
                    <a:pt x="305" y="70"/>
                    <a:pt x="336" y="159"/>
                    <a:pt x="301" y="232"/>
                  </a:cubicBezTo>
                  <a:cubicBezTo>
                    <a:pt x="266" y="305"/>
                    <a:pt x="177" y="336"/>
                    <a:pt x="104" y="301"/>
                  </a:cubicBezTo>
                  <a:cubicBezTo>
                    <a:pt x="31" y="266"/>
                    <a:pt x="0" y="177"/>
                    <a:pt x="35" y="104"/>
                  </a:cubicBezTo>
                  <a:cubicBezTo>
                    <a:pt x="70" y="31"/>
                    <a:pt x="159" y="0"/>
                    <a:pt x="232" y="35"/>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8" name="Freeform 32">
              <a:extLst>
                <a:ext uri="{FF2B5EF4-FFF2-40B4-BE49-F238E27FC236}">
                  <a16:creationId xmlns:a16="http://schemas.microsoft.com/office/drawing/2014/main" id="{09ADB52D-8C81-4D4C-82CE-2E1E96F430CE}"/>
                </a:ext>
              </a:extLst>
            </p:cNvPr>
            <p:cNvSpPr>
              <a:spLocks/>
            </p:cNvSpPr>
            <p:nvPr/>
          </p:nvSpPr>
          <p:spPr bwMode="auto">
            <a:xfrm>
              <a:off x="6246813" y="4843463"/>
              <a:ext cx="1279525" cy="1281113"/>
            </a:xfrm>
            <a:custGeom>
              <a:avLst/>
              <a:gdLst>
                <a:gd name="T0" fmla="*/ 104 w 336"/>
                <a:gd name="T1" fmla="*/ 35 h 336"/>
                <a:gd name="T2" fmla="*/ 301 w 336"/>
                <a:gd name="T3" fmla="*/ 104 h 336"/>
                <a:gd name="T4" fmla="*/ 232 w 336"/>
                <a:gd name="T5" fmla="*/ 301 h 336"/>
                <a:gd name="T6" fmla="*/ 35 w 336"/>
                <a:gd name="T7" fmla="*/ 232 h 336"/>
                <a:gd name="T8" fmla="*/ 104 w 336"/>
                <a:gd name="T9" fmla="*/ 35 h 336"/>
              </a:gdLst>
              <a:ahLst/>
              <a:cxnLst>
                <a:cxn ang="0">
                  <a:pos x="T0" y="T1"/>
                </a:cxn>
                <a:cxn ang="0">
                  <a:pos x="T2" y="T3"/>
                </a:cxn>
                <a:cxn ang="0">
                  <a:pos x="T4" y="T5"/>
                </a:cxn>
                <a:cxn ang="0">
                  <a:pos x="T6" y="T7"/>
                </a:cxn>
                <a:cxn ang="0">
                  <a:pos x="T8" y="T9"/>
                </a:cxn>
              </a:cxnLst>
              <a:rect l="0" t="0" r="r" b="b"/>
              <a:pathLst>
                <a:path w="336" h="336">
                  <a:moveTo>
                    <a:pt x="104" y="35"/>
                  </a:moveTo>
                  <a:cubicBezTo>
                    <a:pt x="177" y="0"/>
                    <a:pt x="266" y="31"/>
                    <a:pt x="301" y="104"/>
                  </a:cubicBezTo>
                  <a:cubicBezTo>
                    <a:pt x="336" y="177"/>
                    <a:pt x="305" y="266"/>
                    <a:pt x="232" y="301"/>
                  </a:cubicBezTo>
                  <a:cubicBezTo>
                    <a:pt x="159" y="336"/>
                    <a:pt x="70" y="305"/>
                    <a:pt x="35" y="232"/>
                  </a:cubicBezTo>
                  <a:cubicBezTo>
                    <a:pt x="0" y="159"/>
                    <a:pt x="31" y="70"/>
                    <a:pt x="104" y="35"/>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39" name="Freeform 33">
              <a:extLst>
                <a:ext uri="{FF2B5EF4-FFF2-40B4-BE49-F238E27FC236}">
                  <a16:creationId xmlns:a16="http://schemas.microsoft.com/office/drawing/2014/main" id="{F4DB1963-30C1-409D-A5C1-6E7A1B956E59}"/>
                </a:ext>
              </a:extLst>
            </p:cNvPr>
            <p:cNvSpPr>
              <a:spLocks/>
            </p:cNvSpPr>
            <p:nvPr/>
          </p:nvSpPr>
          <p:spPr bwMode="auto">
            <a:xfrm>
              <a:off x="7251700" y="3630613"/>
              <a:ext cx="1235075" cy="1235075"/>
            </a:xfrm>
            <a:custGeom>
              <a:avLst/>
              <a:gdLst>
                <a:gd name="T0" fmla="*/ 18 w 324"/>
                <a:gd name="T1" fmla="*/ 130 h 324"/>
                <a:gd name="T2" fmla="*/ 195 w 324"/>
                <a:gd name="T3" fmla="*/ 19 h 324"/>
                <a:gd name="T4" fmla="*/ 306 w 324"/>
                <a:gd name="T5" fmla="*/ 195 h 324"/>
                <a:gd name="T6" fmla="*/ 129 w 324"/>
                <a:gd name="T7" fmla="*/ 306 h 324"/>
                <a:gd name="T8" fmla="*/ 18 w 324"/>
                <a:gd name="T9" fmla="*/ 130 h 324"/>
              </a:gdLst>
              <a:ahLst/>
              <a:cxnLst>
                <a:cxn ang="0">
                  <a:pos x="T0" y="T1"/>
                </a:cxn>
                <a:cxn ang="0">
                  <a:pos x="T2" y="T3"/>
                </a:cxn>
                <a:cxn ang="0">
                  <a:pos x="T4" y="T5"/>
                </a:cxn>
                <a:cxn ang="0">
                  <a:pos x="T6" y="T7"/>
                </a:cxn>
                <a:cxn ang="0">
                  <a:pos x="T8" y="T9"/>
                </a:cxn>
              </a:cxnLst>
              <a:rect l="0" t="0" r="r" b="b"/>
              <a:pathLst>
                <a:path w="324" h="324">
                  <a:moveTo>
                    <a:pt x="18" y="130"/>
                  </a:moveTo>
                  <a:cubicBezTo>
                    <a:pt x="36" y="50"/>
                    <a:pt x="116" y="0"/>
                    <a:pt x="195" y="19"/>
                  </a:cubicBezTo>
                  <a:cubicBezTo>
                    <a:pt x="274" y="37"/>
                    <a:pt x="324" y="116"/>
                    <a:pt x="306" y="195"/>
                  </a:cubicBezTo>
                  <a:cubicBezTo>
                    <a:pt x="288" y="274"/>
                    <a:pt x="209" y="324"/>
                    <a:pt x="129" y="306"/>
                  </a:cubicBezTo>
                  <a:cubicBezTo>
                    <a:pt x="50" y="288"/>
                    <a:pt x="0" y="209"/>
                    <a:pt x="18" y="130"/>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0" name="Freeform 34">
              <a:extLst>
                <a:ext uri="{FF2B5EF4-FFF2-40B4-BE49-F238E27FC236}">
                  <a16:creationId xmlns:a16="http://schemas.microsoft.com/office/drawing/2014/main" id="{7CEB5819-587B-40A7-A15B-F67CDD1C9B53}"/>
                </a:ext>
              </a:extLst>
            </p:cNvPr>
            <p:cNvSpPr>
              <a:spLocks/>
            </p:cNvSpPr>
            <p:nvPr/>
          </p:nvSpPr>
          <p:spPr bwMode="auto">
            <a:xfrm>
              <a:off x="6886575" y="2078038"/>
              <a:ext cx="1263650" cy="1266825"/>
            </a:xfrm>
            <a:custGeom>
              <a:avLst/>
              <a:gdLst>
                <a:gd name="T0" fmla="*/ 51 w 332"/>
                <a:gd name="T1" fmla="*/ 258 h 332"/>
                <a:gd name="T2" fmla="*/ 74 w 332"/>
                <a:gd name="T3" fmla="*/ 50 h 332"/>
                <a:gd name="T4" fmla="*/ 281 w 332"/>
                <a:gd name="T5" fmla="*/ 74 h 332"/>
                <a:gd name="T6" fmla="*/ 258 w 332"/>
                <a:gd name="T7" fmla="*/ 281 h 332"/>
                <a:gd name="T8" fmla="*/ 51 w 332"/>
                <a:gd name="T9" fmla="*/ 258 h 332"/>
              </a:gdLst>
              <a:ahLst/>
              <a:cxnLst>
                <a:cxn ang="0">
                  <a:pos x="T0" y="T1"/>
                </a:cxn>
                <a:cxn ang="0">
                  <a:pos x="T2" y="T3"/>
                </a:cxn>
                <a:cxn ang="0">
                  <a:pos x="T4" y="T5"/>
                </a:cxn>
                <a:cxn ang="0">
                  <a:pos x="T6" y="T7"/>
                </a:cxn>
                <a:cxn ang="0">
                  <a:pos x="T8" y="T9"/>
                </a:cxn>
              </a:cxnLst>
              <a:rect l="0" t="0" r="r" b="b"/>
              <a:pathLst>
                <a:path w="332" h="332">
                  <a:moveTo>
                    <a:pt x="51" y="258"/>
                  </a:moveTo>
                  <a:cubicBezTo>
                    <a:pt x="0" y="194"/>
                    <a:pt x="10" y="101"/>
                    <a:pt x="74" y="50"/>
                  </a:cubicBezTo>
                  <a:cubicBezTo>
                    <a:pt x="138" y="0"/>
                    <a:pt x="231" y="10"/>
                    <a:pt x="281" y="74"/>
                  </a:cubicBezTo>
                  <a:cubicBezTo>
                    <a:pt x="332" y="137"/>
                    <a:pt x="322" y="230"/>
                    <a:pt x="258" y="281"/>
                  </a:cubicBezTo>
                  <a:cubicBezTo>
                    <a:pt x="194" y="332"/>
                    <a:pt x="101" y="321"/>
                    <a:pt x="51" y="258"/>
                  </a:cubicBezTo>
                  <a:close/>
                </a:path>
              </a:pathLst>
            </a:custGeom>
            <a:solidFill>
              <a:schemeClr val="bg2"/>
            </a:solidFill>
            <a:ln>
              <a:noFill/>
            </a:ln>
            <a:effectLst>
              <a:outerShdw blurRad="228600" dist="152400" dir="2700000" algn="tl" rotWithShape="0">
                <a:prstClr val="black">
                  <a:alpha val="3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48" name="Group 47">
            <a:extLst>
              <a:ext uri="{FF2B5EF4-FFF2-40B4-BE49-F238E27FC236}">
                <a16:creationId xmlns:a16="http://schemas.microsoft.com/office/drawing/2014/main" id="{D5610D55-4D43-40A0-ABF0-91E4EEF497C0}"/>
              </a:ext>
            </a:extLst>
          </p:cNvPr>
          <p:cNvGrpSpPr/>
          <p:nvPr/>
        </p:nvGrpSpPr>
        <p:grpSpPr>
          <a:xfrm>
            <a:off x="4166393" y="1617118"/>
            <a:ext cx="3865563" cy="3767138"/>
            <a:chOff x="4170363" y="1876425"/>
            <a:chExt cx="3865563" cy="3767138"/>
          </a:xfrm>
        </p:grpSpPr>
        <p:sp>
          <p:nvSpPr>
            <p:cNvPr id="41" name="Freeform 35">
              <a:extLst>
                <a:ext uri="{FF2B5EF4-FFF2-40B4-BE49-F238E27FC236}">
                  <a16:creationId xmlns:a16="http://schemas.microsoft.com/office/drawing/2014/main" id="{D79458A6-AD7B-4661-ADCE-8AB6BE71B530}"/>
                </a:ext>
              </a:extLst>
            </p:cNvPr>
            <p:cNvSpPr>
              <a:spLocks noEditPoints="1"/>
            </p:cNvSpPr>
            <p:nvPr/>
          </p:nvSpPr>
          <p:spPr bwMode="auto">
            <a:xfrm>
              <a:off x="4524375" y="2592388"/>
              <a:ext cx="301625" cy="233363"/>
            </a:xfrm>
            <a:custGeom>
              <a:avLst/>
              <a:gdLst>
                <a:gd name="T0" fmla="*/ 57 w 79"/>
                <a:gd name="T1" fmla="*/ 29 h 61"/>
                <a:gd name="T2" fmla="*/ 70 w 79"/>
                <a:gd name="T3" fmla="*/ 17 h 61"/>
                <a:gd name="T4" fmla="*/ 70 w 79"/>
                <a:gd name="T5" fmla="*/ 61 h 61"/>
                <a:gd name="T6" fmla="*/ 57 w 79"/>
                <a:gd name="T7" fmla="*/ 61 h 61"/>
                <a:gd name="T8" fmla="*/ 57 w 79"/>
                <a:gd name="T9" fmla="*/ 29 h 61"/>
                <a:gd name="T10" fmla="*/ 40 w 79"/>
                <a:gd name="T11" fmla="*/ 61 h 61"/>
                <a:gd name="T12" fmla="*/ 53 w 79"/>
                <a:gd name="T13" fmla="*/ 61 h 61"/>
                <a:gd name="T14" fmla="*/ 53 w 79"/>
                <a:gd name="T15" fmla="*/ 32 h 61"/>
                <a:gd name="T16" fmla="*/ 40 w 79"/>
                <a:gd name="T17" fmla="*/ 43 h 61"/>
                <a:gd name="T18" fmla="*/ 40 w 79"/>
                <a:gd name="T19" fmla="*/ 61 h 61"/>
                <a:gd name="T20" fmla="*/ 23 w 79"/>
                <a:gd name="T21" fmla="*/ 61 h 61"/>
                <a:gd name="T22" fmla="*/ 36 w 79"/>
                <a:gd name="T23" fmla="*/ 61 h 61"/>
                <a:gd name="T24" fmla="*/ 36 w 79"/>
                <a:gd name="T25" fmla="*/ 43 h 61"/>
                <a:gd name="T26" fmla="*/ 23 w 79"/>
                <a:gd name="T27" fmla="*/ 29 h 61"/>
                <a:gd name="T28" fmla="*/ 23 w 79"/>
                <a:gd name="T29" fmla="*/ 61 h 61"/>
                <a:gd name="T30" fmla="*/ 6 w 79"/>
                <a:gd name="T31" fmla="*/ 61 h 61"/>
                <a:gd name="T32" fmla="*/ 20 w 79"/>
                <a:gd name="T33" fmla="*/ 61 h 61"/>
                <a:gd name="T34" fmla="*/ 20 w 79"/>
                <a:gd name="T35" fmla="*/ 27 h 61"/>
                <a:gd name="T36" fmla="*/ 6 w 79"/>
                <a:gd name="T37" fmla="*/ 38 h 61"/>
                <a:gd name="T38" fmla="*/ 6 w 79"/>
                <a:gd name="T39" fmla="*/ 61 h 61"/>
                <a:gd name="T40" fmla="*/ 78 w 79"/>
                <a:gd name="T41" fmla="*/ 0 h 61"/>
                <a:gd name="T42" fmla="*/ 65 w 79"/>
                <a:gd name="T43" fmla="*/ 0 h 61"/>
                <a:gd name="T44" fmla="*/ 64 w 79"/>
                <a:gd name="T45" fmla="*/ 2 h 61"/>
                <a:gd name="T46" fmla="*/ 68 w 79"/>
                <a:gd name="T47" fmla="*/ 7 h 61"/>
                <a:gd name="T48" fmla="*/ 38 w 79"/>
                <a:gd name="T49" fmla="*/ 33 h 61"/>
                <a:gd name="T50" fmla="*/ 23 w 79"/>
                <a:gd name="T51" fmla="*/ 16 h 61"/>
                <a:gd name="T52" fmla="*/ 19 w 79"/>
                <a:gd name="T53" fmla="*/ 16 h 61"/>
                <a:gd name="T54" fmla="*/ 2 w 79"/>
                <a:gd name="T55" fmla="*/ 30 h 61"/>
                <a:gd name="T56" fmla="*/ 1 w 79"/>
                <a:gd name="T57" fmla="*/ 34 h 61"/>
                <a:gd name="T58" fmla="*/ 5 w 79"/>
                <a:gd name="T59" fmla="*/ 34 h 61"/>
                <a:gd name="T60" fmla="*/ 20 w 79"/>
                <a:gd name="T61" fmla="*/ 21 h 61"/>
                <a:gd name="T62" fmla="*/ 36 w 79"/>
                <a:gd name="T63" fmla="*/ 38 h 61"/>
                <a:gd name="T64" fmla="*/ 38 w 79"/>
                <a:gd name="T65" fmla="*/ 39 h 61"/>
                <a:gd name="T66" fmla="*/ 40 w 79"/>
                <a:gd name="T67" fmla="*/ 38 h 61"/>
                <a:gd name="T68" fmla="*/ 71 w 79"/>
                <a:gd name="T69" fmla="*/ 11 h 61"/>
                <a:gd name="T70" fmla="*/ 75 w 79"/>
                <a:gd name="T71" fmla="*/ 15 h 61"/>
                <a:gd name="T72" fmla="*/ 78 w 79"/>
                <a:gd name="T73" fmla="*/ 14 h 61"/>
                <a:gd name="T74" fmla="*/ 79 w 79"/>
                <a:gd name="T75" fmla="*/ 2 h 61"/>
                <a:gd name="T76" fmla="*/ 78 w 79"/>
                <a:gd name="T7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61">
                  <a:moveTo>
                    <a:pt x="57" y="29"/>
                  </a:moveTo>
                  <a:cubicBezTo>
                    <a:pt x="70" y="17"/>
                    <a:pt x="70" y="17"/>
                    <a:pt x="70" y="17"/>
                  </a:cubicBezTo>
                  <a:cubicBezTo>
                    <a:pt x="70" y="61"/>
                    <a:pt x="70" y="61"/>
                    <a:pt x="70" y="61"/>
                  </a:cubicBezTo>
                  <a:cubicBezTo>
                    <a:pt x="57" y="61"/>
                    <a:pt x="57" y="61"/>
                    <a:pt x="57" y="61"/>
                  </a:cubicBezTo>
                  <a:lnTo>
                    <a:pt x="57" y="29"/>
                  </a:lnTo>
                  <a:close/>
                  <a:moveTo>
                    <a:pt x="40" y="61"/>
                  </a:moveTo>
                  <a:cubicBezTo>
                    <a:pt x="53" y="61"/>
                    <a:pt x="53" y="61"/>
                    <a:pt x="53" y="61"/>
                  </a:cubicBezTo>
                  <a:cubicBezTo>
                    <a:pt x="53" y="32"/>
                    <a:pt x="53" y="32"/>
                    <a:pt x="53" y="32"/>
                  </a:cubicBezTo>
                  <a:cubicBezTo>
                    <a:pt x="40" y="43"/>
                    <a:pt x="40" y="43"/>
                    <a:pt x="40" y="43"/>
                  </a:cubicBezTo>
                  <a:lnTo>
                    <a:pt x="40" y="61"/>
                  </a:lnTo>
                  <a:close/>
                  <a:moveTo>
                    <a:pt x="23" y="61"/>
                  </a:moveTo>
                  <a:cubicBezTo>
                    <a:pt x="36" y="61"/>
                    <a:pt x="36" y="61"/>
                    <a:pt x="36" y="61"/>
                  </a:cubicBezTo>
                  <a:cubicBezTo>
                    <a:pt x="36" y="43"/>
                    <a:pt x="36" y="43"/>
                    <a:pt x="36" y="43"/>
                  </a:cubicBezTo>
                  <a:cubicBezTo>
                    <a:pt x="23" y="29"/>
                    <a:pt x="23" y="29"/>
                    <a:pt x="23" y="29"/>
                  </a:cubicBezTo>
                  <a:lnTo>
                    <a:pt x="23" y="61"/>
                  </a:lnTo>
                  <a:close/>
                  <a:moveTo>
                    <a:pt x="6" y="61"/>
                  </a:moveTo>
                  <a:cubicBezTo>
                    <a:pt x="20" y="61"/>
                    <a:pt x="20" y="61"/>
                    <a:pt x="20" y="61"/>
                  </a:cubicBezTo>
                  <a:cubicBezTo>
                    <a:pt x="20" y="27"/>
                    <a:pt x="20" y="27"/>
                    <a:pt x="20" y="27"/>
                  </a:cubicBezTo>
                  <a:cubicBezTo>
                    <a:pt x="6" y="38"/>
                    <a:pt x="6" y="38"/>
                    <a:pt x="6" y="38"/>
                  </a:cubicBezTo>
                  <a:lnTo>
                    <a:pt x="6" y="61"/>
                  </a:lnTo>
                  <a:close/>
                  <a:moveTo>
                    <a:pt x="78" y="0"/>
                  </a:moveTo>
                  <a:cubicBezTo>
                    <a:pt x="65" y="0"/>
                    <a:pt x="65" y="0"/>
                    <a:pt x="65" y="0"/>
                  </a:cubicBezTo>
                  <a:cubicBezTo>
                    <a:pt x="64" y="0"/>
                    <a:pt x="63" y="2"/>
                    <a:pt x="64" y="2"/>
                  </a:cubicBezTo>
                  <a:cubicBezTo>
                    <a:pt x="68" y="7"/>
                    <a:pt x="68" y="7"/>
                    <a:pt x="68" y="7"/>
                  </a:cubicBezTo>
                  <a:cubicBezTo>
                    <a:pt x="38" y="33"/>
                    <a:pt x="38" y="33"/>
                    <a:pt x="38" y="33"/>
                  </a:cubicBezTo>
                  <a:cubicBezTo>
                    <a:pt x="23" y="16"/>
                    <a:pt x="23" y="16"/>
                    <a:pt x="23" y="16"/>
                  </a:cubicBezTo>
                  <a:cubicBezTo>
                    <a:pt x="22" y="15"/>
                    <a:pt x="20" y="15"/>
                    <a:pt x="19" y="16"/>
                  </a:cubicBezTo>
                  <a:cubicBezTo>
                    <a:pt x="2" y="30"/>
                    <a:pt x="2" y="30"/>
                    <a:pt x="2" y="30"/>
                  </a:cubicBezTo>
                  <a:cubicBezTo>
                    <a:pt x="1" y="31"/>
                    <a:pt x="0" y="32"/>
                    <a:pt x="1" y="34"/>
                  </a:cubicBezTo>
                  <a:cubicBezTo>
                    <a:pt x="2" y="35"/>
                    <a:pt x="4" y="35"/>
                    <a:pt x="5" y="34"/>
                  </a:cubicBezTo>
                  <a:cubicBezTo>
                    <a:pt x="20" y="21"/>
                    <a:pt x="20" y="21"/>
                    <a:pt x="20" y="21"/>
                  </a:cubicBezTo>
                  <a:cubicBezTo>
                    <a:pt x="36" y="38"/>
                    <a:pt x="36" y="38"/>
                    <a:pt x="36" y="38"/>
                  </a:cubicBezTo>
                  <a:cubicBezTo>
                    <a:pt x="37" y="38"/>
                    <a:pt x="37" y="39"/>
                    <a:pt x="38" y="39"/>
                  </a:cubicBezTo>
                  <a:cubicBezTo>
                    <a:pt x="39" y="39"/>
                    <a:pt x="39" y="38"/>
                    <a:pt x="40" y="38"/>
                  </a:cubicBezTo>
                  <a:cubicBezTo>
                    <a:pt x="71" y="11"/>
                    <a:pt x="71" y="11"/>
                    <a:pt x="71" y="11"/>
                  </a:cubicBezTo>
                  <a:cubicBezTo>
                    <a:pt x="75" y="15"/>
                    <a:pt x="75" y="15"/>
                    <a:pt x="75" y="15"/>
                  </a:cubicBezTo>
                  <a:cubicBezTo>
                    <a:pt x="76" y="16"/>
                    <a:pt x="78" y="16"/>
                    <a:pt x="78" y="14"/>
                  </a:cubicBezTo>
                  <a:cubicBezTo>
                    <a:pt x="79" y="2"/>
                    <a:pt x="79" y="2"/>
                    <a:pt x="79" y="2"/>
                  </a:cubicBezTo>
                  <a:cubicBezTo>
                    <a:pt x="79" y="1"/>
                    <a:pt x="79" y="0"/>
                    <a:pt x="7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2" name="Freeform 36">
              <a:extLst>
                <a:ext uri="{FF2B5EF4-FFF2-40B4-BE49-F238E27FC236}">
                  <a16:creationId xmlns:a16="http://schemas.microsoft.com/office/drawing/2014/main" id="{A1FF5E23-F35A-487D-A325-80B542556BA4}"/>
                </a:ext>
              </a:extLst>
            </p:cNvPr>
            <p:cNvSpPr>
              <a:spLocks noEditPoints="1"/>
            </p:cNvSpPr>
            <p:nvPr/>
          </p:nvSpPr>
          <p:spPr bwMode="auto">
            <a:xfrm>
              <a:off x="7700963" y="4106863"/>
              <a:ext cx="334963" cy="285750"/>
            </a:xfrm>
            <a:custGeom>
              <a:avLst/>
              <a:gdLst>
                <a:gd name="T0" fmla="*/ 62 w 88"/>
                <a:gd name="T1" fmla="*/ 39 h 75"/>
                <a:gd name="T2" fmla="*/ 62 w 88"/>
                <a:gd name="T3" fmla="*/ 42 h 75"/>
                <a:gd name="T4" fmla="*/ 55 w 88"/>
                <a:gd name="T5" fmla="*/ 42 h 75"/>
                <a:gd name="T6" fmla="*/ 55 w 88"/>
                <a:gd name="T7" fmla="*/ 39 h 75"/>
                <a:gd name="T8" fmla="*/ 44 w 88"/>
                <a:gd name="T9" fmla="*/ 31 h 75"/>
                <a:gd name="T10" fmla="*/ 49 w 88"/>
                <a:gd name="T11" fmla="*/ 28 h 75"/>
                <a:gd name="T12" fmla="*/ 59 w 88"/>
                <a:gd name="T13" fmla="*/ 33 h 75"/>
                <a:gd name="T14" fmla="*/ 67 w 88"/>
                <a:gd name="T15" fmla="*/ 28 h 75"/>
                <a:gd name="T16" fmla="*/ 59 w 88"/>
                <a:gd name="T17" fmla="*/ 23 h 75"/>
                <a:gd name="T18" fmla="*/ 45 w 88"/>
                <a:gd name="T19" fmla="*/ 13 h 75"/>
                <a:gd name="T20" fmla="*/ 55 w 88"/>
                <a:gd name="T21" fmla="*/ 3 h 75"/>
                <a:gd name="T22" fmla="*/ 55 w 88"/>
                <a:gd name="T23" fmla="*/ 0 h 75"/>
                <a:gd name="T24" fmla="*/ 62 w 88"/>
                <a:gd name="T25" fmla="*/ 0 h 75"/>
                <a:gd name="T26" fmla="*/ 62 w 88"/>
                <a:gd name="T27" fmla="*/ 3 h 75"/>
                <a:gd name="T28" fmla="*/ 72 w 88"/>
                <a:gd name="T29" fmla="*/ 10 h 75"/>
                <a:gd name="T30" fmla="*/ 67 w 88"/>
                <a:gd name="T31" fmla="*/ 12 h 75"/>
                <a:gd name="T32" fmla="*/ 59 w 88"/>
                <a:gd name="T33" fmla="*/ 8 h 75"/>
                <a:gd name="T34" fmla="*/ 52 w 88"/>
                <a:gd name="T35" fmla="*/ 13 h 75"/>
                <a:gd name="T36" fmla="*/ 59 w 88"/>
                <a:gd name="T37" fmla="*/ 17 h 75"/>
                <a:gd name="T38" fmla="*/ 73 w 88"/>
                <a:gd name="T39" fmla="*/ 28 h 75"/>
                <a:gd name="T40" fmla="*/ 62 w 88"/>
                <a:gd name="T41" fmla="*/ 39 h 75"/>
                <a:gd name="T42" fmla="*/ 85 w 88"/>
                <a:gd name="T43" fmla="*/ 56 h 75"/>
                <a:gd name="T44" fmla="*/ 63 w 88"/>
                <a:gd name="T45" fmla="*/ 62 h 75"/>
                <a:gd name="T46" fmla="*/ 45 w 88"/>
                <a:gd name="T47" fmla="*/ 56 h 75"/>
                <a:gd name="T48" fmla="*/ 64 w 88"/>
                <a:gd name="T49" fmla="*/ 54 h 75"/>
                <a:gd name="T50" fmla="*/ 52 w 88"/>
                <a:gd name="T51" fmla="*/ 48 h 75"/>
                <a:gd name="T52" fmla="*/ 38 w 88"/>
                <a:gd name="T53" fmla="*/ 45 h 75"/>
                <a:gd name="T54" fmla="*/ 18 w 88"/>
                <a:gd name="T55" fmla="*/ 50 h 75"/>
                <a:gd name="T56" fmla="*/ 18 w 88"/>
                <a:gd name="T57" fmla="*/ 70 h 75"/>
                <a:gd name="T58" fmla="*/ 31 w 88"/>
                <a:gd name="T59" fmla="*/ 73 h 75"/>
                <a:gd name="T60" fmla="*/ 65 w 88"/>
                <a:gd name="T61" fmla="*/ 74 h 75"/>
                <a:gd name="T62" fmla="*/ 87 w 88"/>
                <a:gd name="T63" fmla="*/ 59 h 75"/>
                <a:gd name="T64" fmla="*/ 85 w 88"/>
                <a:gd name="T65" fmla="*/ 56 h 75"/>
                <a:gd name="T66" fmla="*/ 0 w 88"/>
                <a:gd name="T67" fmla="*/ 75 h 75"/>
                <a:gd name="T68" fmla="*/ 15 w 88"/>
                <a:gd name="T69" fmla="*/ 75 h 75"/>
                <a:gd name="T70" fmla="*/ 15 w 88"/>
                <a:gd name="T71" fmla="*/ 50 h 75"/>
                <a:gd name="T72" fmla="*/ 0 w 88"/>
                <a:gd name="T73" fmla="*/ 50 h 75"/>
                <a:gd name="T74" fmla="*/ 0 w 88"/>
                <a:gd name="T7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75">
                  <a:moveTo>
                    <a:pt x="62" y="39"/>
                  </a:moveTo>
                  <a:cubicBezTo>
                    <a:pt x="62" y="42"/>
                    <a:pt x="62" y="42"/>
                    <a:pt x="62" y="42"/>
                  </a:cubicBezTo>
                  <a:cubicBezTo>
                    <a:pt x="55" y="42"/>
                    <a:pt x="55" y="42"/>
                    <a:pt x="55" y="42"/>
                  </a:cubicBezTo>
                  <a:cubicBezTo>
                    <a:pt x="55" y="39"/>
                    <a:pt x="55" y="39"/>
                    <a:pt x="55" y="39"/>
                  </a:cubicBezTo>
                  <a:cubicBezTo>
                    <a:pt x="50" y="38"/>
                    <a:pt x="46" y="36"/>
                    <a:pt x="44" y="31"/>
                  </a:cubicBezTo>
                  <a:cubicBezTo>
                    <a:pt x="49" y="28"/>
                    <a:pt x="49" y="28"/>
                    <a:pt x="49" y="28"/>
                  </a:cubicBezTo>
                  <a:cubicBezTo>
                    <a:pt x="51" y="32"/>
                    <a:pt x="55" y="33"/>
                    <a:pt x="59" y="33"/>
                  </a:cubicBezTo>
                  <a:cubicBezTo>
                    <a:pt x="63" y="33"/>
                    <a:pt x="67" y="32"/>
                    <a:pt x="67" y="28"/>
                  </a:cubicBezTo>
                  <a:cubicBezTo>
                    <a:pt x="67" y="25"/>
                    <a:pt x="63" y="24"/>
                    <a:pt x="59" y="23"/>
                  </a:cubicBezTo>
                  <a:cubicBezTo>
                    <a:pt x="52" y="22"/>
                    <a:pt x="45" y="21"/>
                    <a:pt x="45" y="13"/>
                  </a:cubicBezTo>
                  <a:cubicBezTo>
                    <a:pt x="45" y="7"/>
                    <a:pt x="50" y="4"/>
                    <a:pt x="55" y="3"/>
                  </a:cubicBezTo>
                  <a:cubicBezTo>
                    <a:pt x="55" y="0"/>
                    <a:pt x="55" y="0"/>
                    <a:pt x="55" y="0"/>
                  </a:cubicBezTo>
                  <a:cubicBezTo>
                    <a:pt x="62" y="0"/>
                    <a:pt x="62" y="0"/>
                    <a:pt x="62" y="0"/>
                  </a:cubicBezTo>
                  <a:cubicBezTo>
                    <a:pt x="62" y="3"/>
                    <a:pt x="62" y="3"/>
                    <a:pt x="62" y="3"/>
                  </a:cubicBezTo>
                  <a:cubicBezTo>
                    <a:pt x="66" y="4"/>
                    <a:pt x="70" y="5"/>
                    <a:pt x="72" y="10"/>
                  </a:cubicBezTo>
                  <a:cubicBezTo>
                    <a:pt x="67" y="12"/>
                    <a:pt x="67" y="12"/>
                    <a:pt x="67" y="12"/>
                  </a:cubicBezTo>
                  <a:cubicBezTo>
                    <a:pt x="66" y="10"/>
                    <a:pt x="63" y="8"/>
                    <a:pt x="59" y="8"/>
                  </a:cubicBezTo>
                  <a:cubicBezTo>
                    <a:pt x="54" y="8"/>
                    <a:pt x="52" y="10"/>
                    <a:pt x="52" y="13"/>
                  </a:cubicBezTo>
                  <a:cubicBezTo>
                    <a:pt x="52" y="16"/>
                    <a:pt x="55" y="17"/>
                    <a:pt x="59" y="17"/>
                  </a:cubicBezTo>
                  <a:cubicBezTo>
                    <a:pt x="67" y="18"/>
                    <a:pt x="73" y="20"/>
                    <a:pt x="73" y="28"/>
                  </a:cubicBezTo>
                  <a:cubicBezTo>
                    <a:pt x="73" y="35"/>
                    <a:pt x="68" y="38"/>
                    <a:pt x="62" y="39"/>
                  </a:cubicBezTo>
                  <a:close/>
                  <a:moveTo>
                    <a:pt x="85" y="56"/>
                  </a:moveTo>
                  <a:cubicBezTo>
                    <a:pt x="78" y="54"/>
                    <a:pt x="74" y="59"/>
                    <a:pt x="63" y="62"/>
                  </a:cubicBezTo>
                  <a:cubicBezTo>
                    <a:pt x="61" y="63"/>
                    <a:pt x="46" y="58"/>
                    <a:pt x="45" y="56"/>
                  </a:cubicBezTo>
                  <a:cubicBezTo>
                    <a:pt x="45" y="54"/>
                    <a:pt x="60" y="57"/>
                    <a:pt x="64" y="54"/>
                  </a:cubicBezTo>
                  <a:cubicBezTo>
                    <a:pt x="70" y="50"/>
                    <a:pt x="63" y="48"/>
                    <a:pt x="52" y="48"/>
                  </a:cubicBezTo>
                  <a:cubicBezTo>
                    <a:pt x="52" y="48"/>
                    <a:pt x="47" y="47"/>
                    <a:pt x="38" y="45"/>
                  </a:cubicBezTo>
                  <a:cubicBezTo>
                    <a:pt x="33" y="44"/>
                    <a:pt x="18" y="50"/>
                    <a:pt x="18" y="50"/>
                  </a:cubicBezTo>
                  <a:cubicBezTo>
                    <a:pt x="18" y="70"/>
                    <a:pt x="18" y="70"/>
                    <a:pt x="18" y="70"/>
                  </a:cubicBezTo>
                  <a:cubicBezTo>
                    <a:pt x="18" y="70"/>
                    <a:pt x="28" y="72"/>
                    <a:pt x="31" y="73"/>
                  </a:cubicBezTo>
                  <a:cubicBezTo>
                    <a:pt x="36" y="74"/>
                    <a:pt x="62" y="75"/>
                    <a:pt x="65" y="74"/>
                  </a:cubicBezTo>
                  <a:cubicBezTo>
                    <a:pt x="69" y="74"/>
                    <a:pt x="86" y="60"/>
                    <a:pt x="87" y="59"/>
                  </a:cubicBezTo>
                  <a:cubicBezTo>
                    <a:pt x="88" y="58"/>
                    <a:pt x="88" y="57"/>
                    <a:pt x="85" y="56"/>
                  </a:cubicBezTo>
                  <a:close/>
                  <a:moveTo>
                    <a:pt x="0" y="75"/>
                  </a:moveTo>
                  <a:cubicBezTo>
                    <a:pt x="15" y="75"/>
                    <a:pt x="15" y="75"/>
                    <a:pt x="15" y="75"/>
                  </a:cubicBezTo>
                  <a:cubicBezTo>
                    <a:pt x="15" y="50"/>
                    <a:pt x="15" y="50"/>
                    <a:pt x="15" y="50"/>
                  </a:cubicBezTo>
                  <a:cubicBezTo>
                    <a:pt x="0" y="50"/>
                    <a:pt x="0" y="50"/>
                    <a:pt x="0" y="50"/>
                  </a:cubicBezTo>
                  <a:lnTo>
                    <a:pt x="0"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3" name="Freeform 37">
              <a:extLst>
                <a:ext uri="{FF2B5EF4-FFF2-40B4-BE49-F238E27FC236}">
                  <a16:creationId xmlns:a16="http://schemas.microsoft.com/office/drawing/2014/main" id="{81D65540-5FEB-4C26-8BE5-B4814AA77072}"/>
                </a:ext>
              </a:extLst>
            </p:cNvPr>
            <p:cNvSpPr>
              <a:spLocks noEditPoints="1"/>
            </p:cNvSpPr>
            <p:nvPr/>
          </p:nvSpPr>
          <p:spPr bwMode="auto">
            <a:xfrm>
              <a:off x="5168900" y="5343525"/>
              <a:ext cx="280988" cy="280988"/>
            </a:xfrm>
            <a:custGeom>
              <a:avLst/>
              <a:gdLst>
                <a:gd name="T0" fmla="*/ 29 w 74"/>
                <a:gd name="T1" fmla="*/ 15 h 74"/>
                <a:gd name="T2" fmla="*/ 37 w 74"/>
                <a:gd name="T3" fmla="*/ 7 h 74"/>
                <a:gd name="T4" fmla="*/ 45 w 74"/>
                <a:gd name="T5" fmla="*/ 15 h 74"/>
                <a:gd name="T6" fmla="*/ 37 w 74"/>
                <a:gd name="T7" fmla="*/ 24 h 74"/>
                <a:gd name="T8" fmla="*/ 29 w 74"/>
                <a:gd name="T9" fmla="*/ 15 h 74"/>
                <a:gd name="T10" fmla="*/ 48 w 74"/>
                <a:gd name="T11" fmla="*/ 27 h 74"/>
                <a:gd name="T12" fmla="*/ 26 w 74"/>
                <a:gd name="T13" fmla="*/ 27 h 74"/>
                <a:gd name="T14" fmla="*/ 23 w 74"/>
                <a:gd name="T15" fmla="*/ 30 h 74"/>
                <a:gd name="T16" fmla="*/ 23 w 74"/>
                <a:gd name="T17" fmla="*/ 49 h 74"/>
                <a:gd name="T18" fmla="*/ 26 w 74"/>
                <a:gd name="T19" fmla="*/ 52 h 74"/>
                <a:gd name="T20" fmla="*/ 29 w 74"/>
                <a:gd name="T21" fmla="*/ 52 h 74"/>
                <a:gd name="T22" fmla="*/ 29 w 74"/>
                <a:gd name="T23" fmla="*/ 71 h 74"/>
                <a:gd name="T24" fmla="*/ 32 w 74"/>
                <a:gd name="T25" fmla="*/ 74 h 74"/>
                <a:gd name="T26" fmla="*/ 43 w 74"/>
                <a:gd name="T27" fmla="*/ 74 h 74"/>
                <a:gd name="T28" fmla="*/ 45 w 74"/>
                <a:gd name="T29" fmla="*/ 71 h 74"/>
                <a:gd name="T30" fmla="*/ 45 w 74"/>
                <a:gd name="T31" fmla="*/ 52 h 74"/>
                <a:gd name="T32" fmla="*/ 48 w 74"/>
                <a:gd name="T33" fmla="*/ 52 h 74"/>
                <a:gd name="T34" fmla="*/ 51 w 74"/>
                <a:gd name="T35" fmla="*/ 49 h 74"/>
                <a:gd name="T36" fmla="*/ 51 w 74"/>
                <a:gd name="T37" fmla="*/ 30 h 74"/>
                <a:gd name="T38" fmla="*/ 48 w 74"/>
                <a:gd name="T39" fmla="*/ 27 h 74"/>
                <a:gd name="T40" fmla="*/ 61 w 74"/>
                <a:gd name="T41" fmla="*/ 15 h 74"/>
                <a:gd name="T42" fmla="*/ 69 w 74"/>
                <a:gd name="T43" fmla="*/ 8 h 74"/>
                <a:gd name="T44" fmla="*/ 61 w 74"/>
                <a:gd name="T45" fmla="*/ 0 h 74"/>
                <a:gd name="T46" fmla="*/ 54 w 74"/>
                <a:gd name="T47" fmla="*/ 8 h 74"/>
                <a:gd name="T48" fmla="*/ 61 w 74"/>
                <a:gd name="T49" fmla="*/ 15 h 74"/>
                <a:gd name="T50" fmla="*/ 72 w 74"/>
                <a:gd name="T51" fmla="*/ 19 h 74"/>
                <a:gd name="T52" fmla="*/ 51 w 74"/>
                <a:gd name="T53" fmla="*/ 19 h 74"/>
                <a:gd name="T54" fmla="*/ 49 w 74"/>
                <a:gd name="T55" fmla="*/ 21 h 74"/>
                <a:gd name="T56" fmla="*/ 49 w 74"/>
                <a:gd name="T57" fmla="*/ 22 h 74"/>
                <a:gd name="T58" fmla="*/ 57 w 74"/>
                <a:gd name="T59" fmla="*/ 30 h 74"/>
                <a:gd name="T60" fmla="*/ 57 w 74"/>
                <a:gd name="T61" fmla="*/ 49 h 74"/>
                <a:gd name="T62" fmla="*/ 54 w 74"/>
                <a:gd name="T63" fmla="*/ 55 h 74"/>
                <a:gd name="T64" fmla="*/ 54 w 74"/>
                <a:gd name="T65" fmla="*/ 60 h 74"/>
                <a:gd name="T66" fmla="*/ 56 w 74"/>
                <a:gd name="T67" fmla="*/ 62 h 74"/>
                <a:gd name="T68" fmla="*/ 67 w 74"/>
                <a:gd name="T69" fmla="*/ 62 h 74"/>
                <a:gd name="T70" fmla="*/ 69 w 74"/>
                <a:gd name="T71" fmla="*/ 60 h 74"/>
                <a:gd name="T72" fmla="*/ 69 w 74"/>
                <a:gd name="T73" fmla="*/ 41 h 74"/>
                <a:gd name="T74" fmla="*/ 72 w 74"/>
                <a:gd name="T75" fmla="*/ 41 h 74"/>
                <a:gd name="T76" fmla="*/ 74 w 74"/>
                <a:gd name="T77" fmla="*/ 39 h 74"/>
                <a:gd name="T78" fmla="*/ 74 w 74"/>
                <a:gd name="T79" fmla="*/ 21 h 74"/>
                <a:gd name="T80" fmla="*/ 72 w 74"/>
                <a:gd name="T81" fmla="*/ 19 h 74"/>
                <a:gd name="T82" fmla="*/ 20 w 74"/>
                <a:gd name="T83" fmla="*/ 8 h 74"/>
                <a:gd name="T84" fmla="*/ 13 w 74"/>
                <a:gd name="T85" fmla="*/ 0 h 74"/>
                <a:gd name="T86" fmla="*/ 5 w 74"/>
                <a:gd name="T87" fmla="*/ 8 h 74"/>
                <a:gd name="T88" fmla="*/ 13 w 74"/>
                <a:gd name="T89" fmla="*/ 15 h 74"/>
                <a:gd name="T90" fmla="*/ 20 w 74"/>
                <a:gd name="T91" fmla="*/ 8 h 74"/>
                <a:gd name="T92" fmla="*/ 0 w 74"/>
                <a:gd name="T93" fmla="*/ 21 h 74"/>
                <a:gd name="T94" fmla="*/ 0 w 74"/>
                <a:gd name="T95" fmla="*/ 39 h 74"/>
                <a:gd name="T96" fmla="*/ 2 w 74"/>
                <a:gd name="T97" fmla="*/ 41 h 74"/>
                <a:gd name="T98" fmla="*/ 5 w 74"/>
                <a:gd name="T99" fmla="*/ 41 h 74"/>
                <a:gd name="T100" fmla="*/ 5 w 74"/>
                <a:gd name="T101" fmla="*/ 60 h 74"/>
                <a:gd name="T102" fmla="*/ 7 w 74"/>
                <a:gd name="T103" fmla="*/ 62 h 74"/>
                <a:gd name="T104" fmla="*/ 18 w 74"/>
                <a:gd name="T105" fmla="*/ 62 h 74"/>
                <a:gd name="T106" fmla="*/ 20 w 74"/>
                <a:gd name="T107" fmla="*/ 60 h 74"/>
                <a:gd name="T108" fmla="*/ 20 w 74"/>
                <a:gd name="T109" fmla="*/ 55 h 74"/>
                <a:gd name="T110" fmla="*/ 18 w 74"/>
                <a:gd name="T111" fmla="*/ 49 h 74"/>
                <a:gd name="T112" fmla="*/ 18 w 74"/>
                <a:gd name="T113" fmla="*/ 30 h 74"/>
                <a:gd name="T114" fmla="*/ 25 w 74"/>
                <a:gd name="T115" fmla="*/ 22 h 74"/>
                <a:gd name="T116" fmla="*/ 25 w 74"/>
                <a:gd name="T117" fmla="*/ 21 h 74"/>
                <a:gd name="T118" fmla="*/ 23 w 74"/>
                <a:gd name="T119" fmla="*/ 19 h 74"/>
                <a:gd name="T120" fmla="*/ 2 w 74"/>
                <a:gd name="T121" fmla="*/ 19 h 74"/>
                <a:gd name="T122" fmla="*/ 0 w 74"/>
                <a:gd name="T123"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 h="74">
                  <a:moveTo>
                    <a:pt x="29" y="15"/>
                  </a:moveTo>
                  <a:cubicBezTo>
                    <a:pt x="29" y="11"/>
                    <a:pt x="32" y="7"/>
                    <a:pt x="37" y="7"/>
                  </a:cubicBezTo>
                  <a:cubicBezTo>
                    <a:pt x="42" y="7"/>
                    <a:pt x="45" y="11"/>
                    <a:pt x="45" y="15"/>
                  </a:cubicBezTo>
                  <a:cubicBezTo>
                    <a:pt x="45" y="20"/>
                    <a:pt x="42" y="24"/>
                    <a:pt x="37" y="24"/>
                  </a:cubicBezTo>
                  <a:cubicBezTo>
                    <a:pt x="32" y="24"/>
                    <a:pt x="29" y="20"/>
                    <a:pt x="29" y="15"/>
                  </a:cubicBezTo>
                  <a:close/>
                  <a:moveTo>
                    <a:pt x="48" y="27"/>
                  </a:moveTo>
                  <a:cubicBezTo>
                    <a:pt x="26" y="27"/>
                    <a:pt x="26" y="27"/>
                    <a:pt x="26" y="27"/>
                  </a:cubicBezTo>
                  <a:cubicBezTo>
                    <a:pt x="25" y="27"/>
                    <a:pt x="23" y="28"/>
                    <a:pt x="23" y="30"/>
                  </a:cubicBezTo>
                  <a:cubicBezTo>
                    <a:pt x="23" y="49"/>
                    <a:pt x="23" y="49"/>
                    <a:pt x="23" y="49"/>
                  </a:cubicBezTo>
                  <a:cubicBezTo>
                    <a:pt x="23" y="50"/>
                    <a:pt x="25" y="52"/>
                    <a:pt x="26" y="52"/>
                  </a:cubicBezTo>
                  <a:cubicBezTo>
                    <a:pt x="29" y="52"/>
                    <a:pt x="29" y="52"/>
                    <a:pt x="29" y="52"/>
                  </a:cubicBezTo>
                  <a:cubicBezTo>
                    <a:pt x="29" y="71"/>
                    <a:pt x="29" y="71"/>
                    <a:pt x="29" y="71"/>
                  </a:cubicBezTo>
                  <a:cubicBezTo>
                    <a:pt x="29" y="73"/>
                    <a:pt x="30" y="74"/>
                    <a:pt x="32" y="74"/>
                  </a:cubicBezTo>
                  <a:cubicBezTo>
                    <a:pt x="43" y="74"/>
                    <a:pt x="43" y="74"/>
                    <a:pt x="43" y="74"/>
                  </a:cubicBezTo>
                  <a:cubicBezTo>
                    <a:pt x="44" y="74"/>
                    <a:pt x="45" y="73"/>
                    <a:pt x="45" y="71"/>
                  </a:cubicBezTo>
                  <a:cubicBezTo>
                    <a:pt x="45" y="52"/>
                    <a:pt x="45" y="52"/>
                    <a:pt x="45" y="52"/>
                  </a:cubicBezTo>
                  <a:cubicBezTo>
                    <a:pt x="48" y="52"/>
                    <a:pt x="48" y="52"/>
                    <a:pt x="48" y="52"/>
                  </a:cubicBezTo>
                  <a:cubicBezTo>
                    <a:pt x="50" y="52"/>
                    <a:pt x="51" y="50"/>
                    <a:pt x="51" y="49"/>
                  </a:cubicBezTo>
                  <a:cubicBezTo>
                    <a:pt x="51" y="30"/>
                    <a:pt x="51" y="30"/>
                    <a:pt x="51" y="30"/>
                  </a:cubicBezTo>
                  <a:cubicBezTo>
                    <a:pt x="51" y="28"/>
                    <a:pt x="50" y="27"/>
                    <a:pt x="48" y="27"/>
                  </a:cubicBezTo>
                  <a:close/>
                  <a:moveTo>
                    <a:pt x="61" y="15"/>
                  </a:moveTo>
                  <a:cubicBezTo>
                    <a:pt x="66" y="15"/>
                    <a:pt x="69" y="12"/>
                    <a:pt x="69" y="8"/>
                  </a:cubicBezTo>
                  <a:cubicBezTo>
                    <a:pt x="69" y="3"/>
                    <a:pt x="66" y="0"/>
                    <a:pt x="61" y="0"/>
                  </a:cubicBezTo>
                  <a:cubicBezTo>
                    <a:pt x="57" y="0"/>
                    <a:pt x="54" y="3"/>
                    <a:pt x="54" y="8"/>
                  </a:cubicBezTo>
                  <a:cubicBezTo>
                    <a:pt x="54" y="12"/>
                    <a:pt x="57" y="15"/>
                    <a:pt x="61" y="15"/>
                  </a:cubicBezTo>
                  <a:close/>
                  <a:moveTo>
                    <a:pt x="72" y="19"/>
                  </a:moveTo>
                  <a:cubicBezTo>
                    <a:pt x="51" y="19"/>
                    <a:pt x="51" y="19"/>
                    <a:pt x="51" y="19"/>
                  </a:cubicBezTo>
                  <a:cubicBezTo>
                    <a:pt x="50" y="19"/>
                    <a:pt x="49" y="20"/>
                    <a:pt x="49" y="21"/>
                  </a:cubicBezTo>
                  <a:cubicBezTo>
                    <a:pt x="49" y="22"/>
                    <a:pt x="49" y="22"/>
                    <a:pt x="49" y="22"/>
                  </a:cubicBezTo>
                  <a:cubicBezTo>
                    <a:pt x="53" y="22"/>
                    <a:pt x="57" y="26"/>
                    <a:pt x="57" y="30"/>
                  </a:cubicBezTo>
                  <a:cubicBezTo>
                    <a:pt x="57" y="49"/>
                    <a:pt x="57" y="49"/>
                    <a:pt x="57" y="49"/>
                  </a:cubicBezTo>
                  <a:cubicBezTo>
                    <a:pt x="57" y="51"/>
                    <a:pt x="55" y="53"/>
                    <a:pt x="54" y="55"/>
                  </a:cubicBezTo>
                  <a:cubicBezTo>
                    <a:pt x="54" y="60"/>
                    <a:pt x="54" y="60"/>
                    <a:pt x="54" y="60"/>
                  </a:cubicBezTo>
                  <a:cubicBezTo>
                    <a:pt x="54" y="61"/>
                    <a:pt x="55" y="62"/>
                    <a:pt x="56" y="62"/>
                  </a:cubicBezTo>
                  <a:cubicBezTo>
                    <a:pt x="67" y="62"/>
                    <a:pt x="67" y="62"/>
                    <a:pt x="67" y="62"/>
                  </a:cubicBezTo>
                  <a:cubicBezTo>
                    <a:pt x="68" y="62"/>
                    <a:pt x="69" y="61"/>
                    <a:pt x="69" y="60"/>
                  </a:cubicBezTo>
                  <a:cubicBezTo>
                    <a:pt x="69" y="41"/>
                    <a:pt x="69" y="41"/>
                    <a:pt x="69" y="41"/>
                  </a:cubicBezTo>
                  <a:cubicBezTo>
                    <a:pt x="72" y="41"/>
                    <a:pt x="72" y="41"/>
                    <a:pt x="72" y="41"/>
                  </a:cubicBezTo>
                  <a:cubicBezTo>
                    <a:pt x="73" y="41"/>
                    <a:pt x="74" y="40"/>
                    <a:pt x="74" y="39"/>
                  </a:cubicBezTo>
                  <a:cubicBezTo>
                    <a:pt x="74" y="21"/>
                    <a:pt x="74" y="21"/>
                    <a:pt x="74" y="21"/>
                  </a:cubicBezTo>
                  <a:cubicBezTo>
                    <a:pt x="74" y="20"/>
                    <a:pt x="73" y="19"/>
                    <a:pt x="72" y="19"/>
                  </a:cubicBezTo>
                  <a:close/>
                  <a:moveTo>
                    <a:pt x="20" y="8"/>
                  </a:moveTo>
                  <a:cubicBezTo>
                    <a:pt x="20" y="3"/>
                    <a:pt x="17" y="0"/>
                    <a:pt x="13" y="0"/>
                  </a:cubicBezTo>
                  <a:cubicBezTo>
                    <a:pt x="8" y="0"/>
                    <a:pt x="5" y="3"/>
                    <a:pt x="5" y="8"/>
                  </a:cubicBezTo>
                  <a:cubicBezTo>
                    <a:pt x="5" y="12"/>
                    <a:pt x="8" y="15"/>
                    <a:pt x="13" y="15"/>
                  </a:cubicBezTo>
                  <a:cubicBezTo>
                    <a:pt x="17" y="15"/>
                    <a:pt x="20" y="12"/>
                    <a:pt x="20" y="8"/>
                  </a:cubicBezTo>
                  <a:close/>
                  <a:moveTo>
                    <a:pt x="0" y="21"/>
                  </a:moveTo>
                  <a:cubicBezTo>
                    <a:pt x="0" y="39"/>
                    <a:pt x="0" y="39"/>
                    <a:pt x="0" y="39"/>
                  </a:cubicBezTo>
                  <a:cubicBezTo>
                    <a:pt x="0" y="40"/>
                    <a:pt x="1" y="41"/>
                    <a:pt x="2" y="41"/>
                  </a:cubicBezTo>
                  <a:cubicBezTo>
                    <a:pt x="5" y="41"/>
                    <a:pt x="5" y="41"/>
                    <a:pt x="5" y="41"/>
                  </a:cubicBezTo>
                  <a:cubicBezTo>
                    <a:pt x="5" y="60"/>
                    <a:pt x="5" y="60"/>
                    <a:pt x="5" y="60"/>
                  </a:cubicBezTo>
                  <a:cubicBezTo>
                    <a:pt x="5" y="61"/>
                    <a:pt x="6" y="62"/>
                    <a:pt x="7" y="62"/>
                  </a:cubicBezTo>
                  <a:cubicBezTo>
                    <a:pt x="18" y="62"/>
                    <a:pt x="18" y="62"/>
                    <a:pt x="18" y="62"/>
                  </a:cubicBezTo>
                  <a:cubicBezTo>
                    <a:pt x="19" y="62"/>
                    <a:pt x="20" y="61"/>
                    <a:pt x="20" y="60"/>
                  </a:cubicBezTo>
                  <a:cubicBezTo>
                    <a:pt x="20" y="55"/>
                    <a:pt x="20" y="55"/>
                    <a:pt x="20" y="55"/>
                  </a:cubicBezTo>
                  <a:cubicBezTo>
                    <a:pt x="19" y="53"/>
                    <a:pt x="18" y="51"/>
                    <a:pt x="18" y="49"/>
                  </a:cubicBezTo>
                  <a:cubicBezTo>
                    <a:pt x="18" y="30"/>
                    <a:pt x="18" y="30"/>
                    <a:pt x="18" y="30"/>
                  </a:cubicBezTo>
                  <a:cubicBezTo>
                    <a:pt x="18" y="26"/>
                    <a:pt x="21" y="22"/>
                    <a:pt x="25" y="22"/>
                  </a:cubicBezTo>
                  <a:cubicBezTo>
                    <a:pt x="25" y="21"/>
                    <a:pt x="25" y="21"/>
                    <a:pt x="25" y="21"/>
                  </a:cubicBezTo>
                  <a:cubicBezTo>
                    <a:pt x="25" y="20"/>
                    <a:pt x="24" y="19"/>
                    <a:pt x="23" y="19"/>
                  </a:cubicBezTo>
                  <a:cubicBezTo>
                    <a:pt x="2" y="19"/>
                    <a:pt x="2" y="19"/>
                    <a:pt x="2" y="19"/>
                  </a:cubicBezTo>
                  <a:cubicBezTo>
                    <a:pt x="1" y="19"/>
                    <a:pt x="0" y="20"/>
                    <a:pt x="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4" name="Freeform 38">
              <a:extLst>
                <a:ext uri="{FF2B5EF4-FFF2-40B4-BE49-F238E27FC236}">
                  <a16:creationId xmlns:a16="http://schemas.microsoft.com/office/drawing/2014/main" id="{A7DB22C1-A594-4C3A-8781-39BD537E6A8B}"/>
                </a:ext>
              </a:extLst>
            </p:cNvPr>
            <p:cNvSpPr>
              <a:spLocks noEditPoints="1"/>
            </p:cNvSpPr>
            <p:nvPr/>
          </p:nvSpPr>
          <p:spPr bwMode="auto">
            <a:xfrm>
              <a:off x="4170363" y="4087813"/>
              <a:ext cx="312738" cy="336550"/>
            </a:xfrm>
            <a:custGeom>
              <a:avLst/>
              <a:gdLst>
                <a:gd name="T0" fmla="*/ 0 w 82"/>
                <a:gd name="T1" fmla="*/ 28 h 88"/>
                <a:gd name="T2" fmla="*/ 12 w 82"/>
                <a:gd name="T3" fmla="*/ 18 h 88"/>
                <a:gd name="T4" fmla="*/ 24 w 82"/>
                <a:gd name="T5" fmla="*/ 34 h 88"/>
                <a:gd name="T6" fmla="*/ 18 w 82"/>
                <a:gd name="T7" fmla="*/ 44 h 88"/>
                <a:gd name="T8" fmla="*/ 36 w 82"/>
                <a:gd name="T9" fmla="*/ 66 h 88"/>
                <a:gd name="T10" fmla="*/ 46 w 82"/>
                <a:gd name="T11" fmla="*/ 61 h 88"/>
                <a:gd name="T12" fmla="*/ 60 w 82"/>
                <a:gd name="T13" fmla="*/ 69 h 88"/>
                <a:gd name="T14" fmla="*/ 53 w 82"/>
                <a:gd name="T15" fmla="*/ 84 h 88"/>
                <a:gd name="T16" fmla="*/ 18 w 82"/>
                <a:gd name="T17" fmla="*/ 67 h 88"/>
                <a:gd name="T18" fmla="*/ 0 w 82"/>
                <a:gd name="T19" fmla="*/ 28 h 88"/>
                <a:gd name="T20" fmla="*/ 58 w 82"/>
                <a:gd name="T21" fmla="*/ 36 h 88"/>
                <a:gd name="T22" fmla="*/ 46 w 82"/>
                <a:gd name="T23" fmla="*/ 36 h 88"/>
                <a:gd name="T24" fmla="*/ 46 w 82"/>
                <a:gd name="T25" fmla="*/ 22 h 88"/>
                <a:gd name="T26" fmla="*/ 43 w 82"/>
                <a:gd name="T27" fmla="*/ 19 h 88"/>
                <a:gd name="T28" fmla="*/ 40 w 82"/>
                <a:gd name="T29" fmla="*/ 22 h 88"/>
                <a:gd name="T30" fmla="*/ 40 w 82"/>
                <a:gd name="T31" fmla="*/ 39 h 88"/>
                <a:gd name="T32" fmla="*/ 43 w 82"/>
                <a:gd name="T33" fmla="*/ 42 h 88"/>
                <a:gd name="T34" fmla="*/ 58 w 82"/>
                <a:gd name="T35" fmla="*/ 42 h 88"/>
                <a:gd name="T36" fmla="*/ 61 w 82"/>
                <a:gd name="T37" fmla="*/ 39 h 88"/>
                <a:gd name="T38" fmla="*/ 58 w 82"/>
                <a:gd name="T39" fmla="*/ 36 h 88"/>
                <a:gd name="T40" fmla="*/ 43 w 82"/>
                <a:gd name="T41" fmla="*/ 0 h 88"/>
                <a:gd name="T42" fmla="*/ 14 w 82"/>
                <a:gd name="T43" fmla="*/ 13 h 88"/>
                <a:gd name="T44" fmla="*/ 19 w 82"/>
                <a:gd name="T45" fmla="*/ 16 h 88"/>
                <a:gd name="T46" fmla="*/ 40 w 82"/>
                <a:gd name="T47" fmla="*/ 6 h 88"/>
                <a:gd name="T48" fmla="*/ 40 w 82"/>
                <a:gd name="T49" fmla="*/ 11 h 88"/>
                <a:gd name="T50" fmla="*/ 43 w 82"/>
                <a:gd name="T51" fmla="*/ 13 h 88"/>
                <a:gd name="T52" fmla="*/ 46 w 82"/>
                <a:gd name="T53" fmla="*/ 11 h 88"/>
                <a:gd name="T54" fmla="*/ 46 w 82"/>
                <a:gd name="T55" fmla="*/ 6 h 88"/>
                <a:gd name="T56" fmla="*/ 76 w 82"/>
                <a:gd name="T57" fmla="*/ 36 h 88"/>
                <a:gd name="T58" fmla="*/ 71 w 82"/>
                <a:gd name="T59" fmla="*/ 36 h 88"/>
                <a:gd name="T60" fmla="*/ 69 w 82"/>
                <a:gd name="T61" fmla="*/ 39 h 88"/>
                <a:gd name="T62" fmla="*/ 71 w 82"/>
                <a:gd name="T63" fmla="*/ 42 h 88"/>
                <a:gd name="T64" fmla="*/ 76 w 82"/>
                <a:gd name="T65" fmla="*/ 42 h 88"/>
                <a:gd name="T66" fmla="*/ 63 w 82"/>
                <a:gd name="T67" fmla="*/ 65 h 88"/>
                <a:gd name="T68" fmla="*/ 64 w 82"/>
                <a:gd name="T69" fmla="*/ 66 h 88"/>
                <a:gd name="T70" fmla="*/ 64 w 82"/>
                <a:gd name="T71" fmla="*/ 66 h 88"/>
                <a:gd name="T72" fmla="*/ 64 w 82"/>
                <a:gd name="T73" fmla="*/ 66 h 88"/>
                <a:gd name="T74" fmla="*/ 66 w 82"/>
                <a:gd name="T75" fmla="*/ 70 h 88"/>
                <a:gd name="T76" fmla="*/ 82 w 82"/>
                <a:gd name="T77" fmla="*/ 39 h 88"/>
                <a:gd name="T78" fmla="*/ 43 w 82"/>
                <a:gd name="T7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8">
                  <a:moveTo>
                    <a:pt x="0" y="28"/>
                  </a:moveTo>
                  <a:cubicBezTo>
                    <a:pt x="1" y="24"/>
                    <a:pt x="7" y="19"/>
                    <a:pt x="12" y="18"/>
                  </a:cubicBezTo>
                  <a:cubicBezTo>
                    <a:pt x="17" y="17"/>
                    <a:pt x="25" y="29"/>
                    <a:pt x="24" y="34"/>
                  </a:cubicBezTo>
                  <a:cubicBezTo>
                    <a:pt x="22" y="39"/>
                    <a:pt x="17" y="41"/>
                    <a:pt x="18" y="44"/>
                  </a:cubicBezTo>
                  <a:cubicBezTo>
                    <a:pt x="26" y="58"/>
                    <a:pt x="31" y="62"/>
                    <a:pt x="36" y="66"/>
                  </a:cubicBezTo>
                  <a:cubicBezTo>
                    <a:pt x="40" y="67"/>
                    <a:pt x="41" y="64"/>
                    <a:pt x="46" y="61"/>
                  </a:cubicBezTo>
                  <a:cubicBezTo>
                    <a:pt x="50" y="58"/>
                    <a:pt x="57" y="65"/>
                    <a:pt x="60" y="69"/>
                  </a:cubicBezTo>
                  <a:cubicBezTo>
                    <a:pt x="63" y="73"/>
                    <a:pt x="63" y="77"/>
                    <a:pt x="53" y="84"/>
                  </a:cubicBezTo>
                  <a:cubicBezTo>
                    <a:pt x="35" y="88"/>
                    <a:pt x="18" y="67"/>
                    <a:pt x="18" y="67"/>
                  </a:cubicBezTo>
                  <a:cubicBezTo>
                    <a:pt x="1" y="47"/>
                    <a:pt x="0" y="32"/>
                    <a:pt x="0" y="28"/>
                  </a:cubicBezTo>
                  <a:close/>
                  <a:moveTo>
                    <a:pt x="58" y="36"/>
                  </a:moveTo>
                  <a:cubicBezTo>
                    <a:pt x="46" y="36"/>
                    <a:pt x="46" y="36"/>
                    <a:pt x="46" y="36"/>
                  </a:cubicBezTo>
                  <a:cubicBezTo>
                    <a:pt x="46" y="22"/>
                    <a:pt x="46" y="22"/>
                    <a:pt x="46" y="22"/>
                  </a:cubicBezTo>
                  <a:cubicBezTo>
                    <a:pt x="46" y="20"/>
                    <a:pt x="45" y="19"/>
                    <a:pt x="43" y="19"/>
                  </a:cubicBezTo>
                  <a:cubicBezTo>
                    <a:pt x="42" y="19"/>
                    <a:pt x="40" y="20"/>
                    <a:pt x="40" y="22"/>
                  </a:cubicBezTo>
                  <a:cubicBezTo>
                    <a:pt x="40" y="39"/>
                    <a:pt x="40" y="39"/>
                    <a:pt x="40" y="39"/>
                  </a:cubicBezTo>
                  <a:cubicBezTo>
                    <a:pt x="40" y="40"/>
                    <a:pt x="42" y="42"/>
                    <a:pt x="43" y="42"/>
                  </a:cubicBezTo>
                  <a:cubicBezTo>
                    <a:pt x="58" y="42"/>
                    <a:pt x="58" y="42"/>
                    <a:pt x="58" y="42"/>
                  </a:cubicBezTo>
                  <a:cubicBezTo>
                    <a:pt x="60" y="42"/>
                    <a:pt x="61" y="40"/>
                    <a:pt x="61" y="39"/>
                  </a:cubicBezTo>
                  <a:cubicBezTo>
                    <a:pt x="61" y="37"/>
                    <a:pt x="60" y="36"/>
                    <a:pt x="58" y="36"/>
                  </a:cubicBezTo>
                  <a:close/>
                  <a:moveTo>
                    <a:pt x="43" y="0"/>
                  </a:moveTo>
                  <a:cubicBezTo>
                    <a:pt x="32" y="0"/>
                    <a:pt x="21" y="5"/>
                    <a:pt x="14" y="13"/>
                  </a:cubicBezTo>
                  <a:cubicBezTo>
                    <a:pt x="16" y="14"/>
                    <a:pt x="18" y="15"/>
                    <a:pt x="19" y="16"/>
                  </a:cubicBezTo>
                  <a:cubicBezTo>
                    <a:pt x="25" y="10"/>
                    <a:pt x="32" y="6"/>
                    <a:pt x="40" y="6"/>
                  </a:cubicBezTo>
                  <a:cubicBezTo>
                    <a:pt x="40" y="11"/>
                    <a:pt x="40" y="11"/>
                    <a:pt x="40" y="11"/>
                  </a:cubicBezTo>
                  <a:cubicBezTo>
                    <a:pt x="40" y="12"/>
                    <a:pt x="42" y="13"/>
                    <a:pt x="43" y="13"/>
                  </a:cubicBezTo>
                  <a:cubicBezTo>
                    <a:pt x="45" y="13"/>
                    <a:pt x="46" y="12"/>
                    <a:pt x="46" y="11"/>
                  </a:cubicBezTo>
                  <a:cubicBezTo>
                    <a:pt x="46" y="6"/>
                    <a:pt x="46" y="6"/>
                    <a:pt x="46" y="6"/>
                  </a:cubicBezTo>
                  <a:cubicBezTo>
                    <a:pt x="62" y="7"/>
                    <a:pt x="75" y="20"/>
                    <a:pt x="76" y="36"/>
                  </a:cubicBezTo>
                  <a:cubicBezTo>
                    <a:pt x="71" y="36"/>
                    <a:pt x="71" y="36"/>
                    <a:pt x="71" y="36"/>
                  </a:cubicBezTo>
                  <a:cubicBezTo>
                    <a:pt x="70" y="36"/>
                    <a:pt x="69" y="37"/>
                    <a:pt x="69" y="39"/>
                  </a:cubicBezTo>
                  <a:cubicBezTo>
                    <a:pt x="69" y="40"/>
                    <a:pt x="70" y="42"/>
                    <a:pt x="71" y="42"/>
                  </a:cubicBezTo>
                  <a:cubicBezTo>
                    <a:pt x="76" y="42"/>
                    <a:pt x="76" y="42"/>
                    <a:pt x="76" y="42"/>
                  </a:cubicBezTo>
                  <a:cubicBezTo>
                    <a:pt x="76" y="51"/>
                    <a:pt x="71" y="60"/>
                    <a:pt x="63" y="65"/>
                  </a:cubicBezTo>
                  <a:cubicBezTo>
                    <a:pt x="64" y="65"/>
                    <a:pt x="64" y="66"/>
                    <a:pt x="64" y="66"/>
                  </a:cubicBezTo>
                  <a:cubicBezTo>
                    <a:pt x="64" y="66"/>
                    <a:pt x="64" y="66"/>
                    <a:pt x="64" y="66"/>
                  </a:cubicBezTo>
                  <a:cubicBezTo>
                    <a:pt x="64" y="66"/>
                    <a:pt x="64" y="66"/>
                    <a:pt x="64" y="66"/>
                  </a:cubicBezTo>
                  <a:cubicBezTo>
                    <a:pt x="65" y="68"/>
                    <a:pt x="66" y="69"/>
                    <a:pt x="66" y="70"/>
                  </a:cubicBezTo>
                  <a:cubicBezTo>
                    <a:pt x="76" y="63"/>
                    <a:pt x="82" y="52"/>
                    <a:pt x="82" y="39"/>
                  </a:cubicBezTo>
                  <a:cubicBezTo>
                    <a:pt x="82" y="18"/>
                    <a:pt x="64" y="0"/>
                    <a:pt x="4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5" name="Freeform 39">
              <a:extLst>
                <a:ext uri="{FF2B5EF4-FFF2-40B4-BE49-F238E27FC236}">
                  <a16:creationId xmlns:a16="http://schemas.microsoft.com/office/drawing/2014/main" id="{7F78C0B0-AEC1-47C9-B8E7-91D0B4D18B24}"/>
                </a:ext>
              </a:extLst>
            </p:cNvPr>
            <p:cNvSpPr>
              <a:spLocks noEditPoints="1"/>
            </p:cNvSpPr>
            <p:nvPr/>
          </p:nvSpPr>
          <p:spPr bwMode="auto">
            <a:xfrm>
              <a:off x="6769100" y="5322888"/>
              <a:ext cx="234950" cy="320675"/>
            </a:xfrm>
            <a:custGeom>
              <a:avLst/>
              <a:gdLst>
                <a:gd name="T0" fmla="*/ 31 w 62"/>
                <a:gd name="T1" fmla="*/ 19 h 84"/>
                <a:gd name="T2" fmla="*/ 19 w 62"/>
                <a:gd name="T3" fmla="*/ 14 h 84"/>
                <a:gd name="T4" fmla="*/ 31 w 62"/>
                <a:gd name="T5" fmla="*/ 0 h 84"/>
                <a:gd name="T6" fmla="*/ 43 w 62"/>
                <a:gd name="T7" fmla="*/ 14 h 84"/>
                <a:gd name="T8" fmla="*/ 31 w 62"/>
                <a:gd name="T9" fmla="*/ 19 h 84"/>
                <a:gd name="T10" fmla="*/ 45 w 62"/>
                <a:gd name="T11" fmla="*/ 63 h 84"/>
                <a:gd name="T12" fmla="*/ 17 w 62"/>
                <a:gd name="T13" fmla="*/ 63 h 84"/>
                <a:gd name="T14" fmla="*/ 20 w 62"/>
                <a:gd name="T15" fmla="*/ 69 h 84"/>
                <a:gd name="T16" fmla="*/ 42 w 62"/>
                <a:gd name="T17" fmla="*/ 69 h 84"/>
                <a:gd name="T18" fmla="*/ 45 w 62"/>
                <a:gd name="T19" fmla="*/ 63 h 84"/>
                <a:gd name="T20" fmla="*/ 23 w 62"/>
                <a:gd name="T21" fmla="*/ 72 h 84"/>
                <a:gd name="T22" fmla="*/ 23 w 62"/>
                <a:gd name="T23" fmla="*/ 72 h 84"/>
                <a:gd name="T24" fmla="*/ 31 w 62"/>
                <a:gd name="T25" fmla="*/ 84 h 84"/>
                <a:gd name="T26" fmla="*/ 39 w 62"/>
                <a:gd name="T27" fmla="*/ 72 h 84"/>
                <a:gd name="T28" fmla="*/ 39 w 62"/>
                <a:gd name="T29" fmla="*/ 72 h 84"/>
                <a:gd name="T30" fmla="*/ 23 w 62"/>
                <a:gd name="T31" fmla="*/ 72 h 84"/>
                <a:gd name="T32" fmla="*/ 31 w 62"/>
                <a:gd name="T33" fmla="*/ 33 h 84"/>
                <a:gd name="T34" fmla="*/ 26 w 62"/>
                <a:gd name="T35" fmla="*/ 38 h 84"/>
                <a:gd name="T36" fmla="*/ 31 w 62"/>
                <a:gd name="T37" fmla="*/ 43 h 84"/>
                <a:gd name="T38" fmla="*/ 36 w 62"/>
                <a:gd name="T39" fmla="*/ 38 h 84"/>
                <a:gd name="T40" fmla="*/ 31 w 62"/>
                <a:gd name="T41" fmla="*/ 33 h 84"/>
                <a:gd name="T42" fmla="*/ 50 w 62"/>
                <a:gd name="T43" fmla="*/ 33 h 84"/>
                <a:gd name="T44" fmla="*/ 46 w 62"/>
                <a:gd name="T45" fmla="*/ 60 h 84"/>
                <a:gd name="T46" fmla="*/ 16 w 62"/>
                <a:gd name="T47" fmla="*/ 60 h 84"/>
                <a:gd name="T48" fmla="*/ 12 w 62"/>
                <a:gd name="T49" fmla="*/ 33 h 84"/>
                <a:gd name="T50" fmla="*/ 17 w 62"/>
                <a:gd name="T51" fmla="*/ 17 h 84"/>
                <a:gd name="T52" fmla="*/ 31 w 62"/>
                <a:gd name="T53" fmla="*/ 22 h 84"/>
                <a:gd name="T54" fmla="*/ 45 w 62"/>
                <a:gd name="T55" fmla="*/ 17 h 84"/>
                <a:gd name="T56" fmla="*/ 50 w 62"/>
                <a:gd name="T57" fmla="*/ 33 h 84"/>
                <a:gd name="T58" fmla="*/ 40 w 62"/>
                <a:gd name="T59" fmla="*/ 38 h 84"/>
                <a:gd name="T60" fmla="*/ 31 w 62"/>
                <a:gd name="T61" fmla="*/ 29 h 84"/>
                <a:gd name="T62" fmla="*/ 22 w 62"/>
                <a:gd name="T63" fmla="*/ 38 h 84"/>
                <a:gd name="T64" fmla="*/ 31 w 62"/>
                <a:gd name="T65" fmla="*/ 47 h 84"/>
                <a:gd name="T66" fmla="*/ 40 w 62"/>
                <a:gd name="T67" fmla="*/ 38 h 84"/>
                <a:gd name="T68" fmla="*/ 10 w 62"/>
                <a:gd name="T69" fmla="*/ 46 h 84"/>
                <a:gd name="T70" fmla="*/ 0 w 62"/>
                <a:gd name="T71" fmla="*/ 67 h 84"/>
                <a:gd name="T72" fmla="*/ 13 w 62"/>
                <a:gd name="T73" fmla="*/ 60 h 84"/>
                <a:gd name="T74" fmla="*/ 10 w 62"/>
                <a:gd name="T75" fmla="*/ 46 h 84"/>
                <a:gd name="T76" fmla="*/ 49 w 62"/>
                <a:gd name="T77" fmla="*/ 60 h 84"/>
                <a:gd name="T78" fmla="*/ 62 w 62"/>
                <a:gd name="T79" fmla="*/ 67 h 84"/>
                <a:gd name="T80" fmla="*/ 52 w 62"/>
                <a:gd name="T81" fmla="*/ 46 h 84"/>
                <a:gd name="T82" fmla="*/ 49 w 62"/>
                <a:gd name="T8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84">
                  <a:moveTo>
                    <a:pt x="31" y="19"/>
                  </a:moveTo>
                  <a:cubicBezTo>
                    <a:pt x="26" y="19"/>
                    <a:pt x="22" y="17"/>
                    <a:pt x="19" y="14"/>
                  </a:cubicBezTo>
                  <a:cubicBezTo>
                    <a:pt x="24" y="6"/>
                    <a:pt x="31" y="0"/>
                    <a:pt x="31" y="0"/>
                  </a:cubicBezTo>
                  <a:cubicBezTo>
                    <a:pt x="31" y="0"/>
                    <a:pt x="38" y="6"/>
                    <a:pt x="43" y="14"/>
                  </a:cubicBezTo>
                  <a:cubicBezTo>
                    <a:pt x="40" y="17"/>
                    <a:pt x="36" y="19"/>
                    <a:pt x="31" y="19"/>
                  </a:cubicBezTo>
                  <a:close/>
                  <a:moveTo>
                    <a:pt x="45" y="63"/>
                  </a:moveTo>
                  <a:cubicBezTo>
                    <a:pt x="17" y="63"/>
                    <a:pt x="17" y="63"/>
                    <a:pt x="17" y="63"/>
                  </a:cubicBezTo>
                  <a:cubicBezTo>
                    <a:pt x="20" y="69"/>
                    <a:pt x="20" y="69"/>
                    <a:pt x="20" y="69"/>
                  </a:cubicBezTo>
                  <a:cubicBezTo>
                    <a:pt x="42" y="69"/>
                    <a:pt x="42" y="69"/>
                    <a:pt x="42" y="69"/>
                  </a:cubicBezTo>
                  <a:lnTo>
                    <a:pt x="45" y="63"/>
                  </a:lnTo>
                  <a:close/>
                  <a:moveTo>
                    <a:pt x="23" y="72"/>
                  </a:moveTo>
                  <a:cubicBezTo>
                    <a:pt x="23" y="72"/>
                    <a:pt x="23" y="72"/>
                    <a:pt x="23" y="72"/>
                  </a:cubicBezTo>
                  <a:cubicBezTo>
                    <a:pt x="23" y="79"/>
                    <a:pt x="31" y="84"/>
                    <a:pt x="31" y="84"/>
                  </a:cubicBezTo>
                  <a:cubicBezTo>
                    <a:pt x="31" y="84"/>
                    <a:pt x="39" y="79"/>
                    <a:pt x="39" y="72"/>
                  </a:cubicBezTo>
                  <a:cubicBezTo>
                    <a:pt x="39" y="72"/>
                    <a:pt x="39" y="72"/>
                    <a:pt x="39" y="72"/>
                  </a:cubicBezTo>
                  <a:lnTo>
                    <a:pt x="23" y="72"/>
                  </a:lnTo>
                  <a:close/>
                  <a:moveTo>
                    <a:pt x="31" y="33"/>
                  </a:moveTo>
                  <a:cubicBezTo>
                    <a:pt x="28" y="33"/>
                    <a:pt x="26" y="35"/>
                    <a:pt x="26" y="38"/>
                  </a:cubicBezTo>
                  <a:cubicBezTo>
                    <a:pt x="26" y="41"/>
                    <a:pt x="28" y="43"/>
                    <a:pt x="31" y="43"/>
                  </a:cubicBezTo>
                  <a:cubicBezTo>
                    <a:pt x="34" y="43"/>
                    <a:pt x="36" y="41"/>
                    <a:pt x="36" y="38"/>
                  </a:cubicBezTo>
                  <a:cubicBezTo>
                    <a:pt x="36" y="35"/>
                    <a:pt x="34" y="33"/>
                    <a:pt x="31" y="33"/>
                  </a:cubicBezTo>
                  <a:close/>
                  <a:moveTo>
                    <a:pt x="50" y="33"/>
                  </a:moveTo>
                  <a:cubicBezTo>
                    <a:pt x="50" y="40"/>
                    <a:pt x="48" y="54"/>
                    <a:pt x="46" y="60"/>
                  </a:cubicBezTo>
                  <a:cubicBezTo>
                    <a:pt x="16" y="60"/>
                    <a:pt x="16" y="60"/>
                    <a:pt x="16" y="60"/>
                  </a:cubicBezTo>
                  <a:cubicBezTo>
                    <a:pt x="14" y="54"/>
                    <a:pt x="12" y="40"/>
                    <a:pt x="12" y="33"/>
                  </a:cubicBezTo>
                  <a:cubicBezTo>
                    <a:pt x="12" y="27"/>
                    <a:pt x="14" y="22"/>
                    <a:pt x="17" y="17"/>
                  </a:cubicBezTo>
                  <a:cubicBezTo>
                    <a:pt x="20" y="20"/>
                    <a:pt x="25" y="22"/>
                    <a:pt x="31" y="22"/>
                  </a:cubicBezTo>
                  <a:cubicBezTo>
                    <a:pt x="36" y="22"/>
                    <a:pt x="42" y="20"/>
                    <a:pt x="45" y="17"/>
                  </a:cubicBezTo>
                  <a:cubicBezTo>
                    <a:pt x="48" y="22"/>
                    <a:pt x="50" y="27"/>
                    <a:pt x="50" y="33"/>
                  </a:cubicBezTo>
                  <a:close/>
                  <a:moveTo>
                    <a:pt x="40" y="38"/>
                  </a:moveTo>
                  <a:cubicBezTo>
                    <a:pt x="40" y="33"/>
                    <a:pt x="36" y="29"/>
                    <a:pt x="31" y="29"/>
                  </a:cubicBezTo>
                  <a:cubicBezTo>
                    <a:pt x="26" y="29"/>
                    <a:pt x="22" y="33"/>
                    <a:pt x="22" y="38"/>
                  </a:cubicBezTo>
                  <a:cubicBezTo>
                    <a:pt x="22" y="43"/>
                    <a:pt x="26" y="47"/>
                    <a:pt x="31" y="47"/>
                  </a:cubicBezTo>
                  <a:cubicBezTo>
                    <a:pt x="36" y="47"/>
                    <a:pt x="40" y="43"/>
                    <a:pt x="40" y="38"/>
                  </a:cubicBezTo>
                  <a:close/>
                  <a:moveTo>
                    <a:pt x="10" y="46"/>
                  </a:moveTo>
                  <a:cubicBezTo>
                    <a:pt x="5" y="49"/>
                    <a:pt x="1" y="59"/>
                    <a:pt x="0" y="67"/>
                  </a:cubicBezTo>
                  <a:cubicBezTo>
                    <a:pt x="13" y="60"/>
                    <a:pt x="13" y="60"/>
                    <a:pt x="13" y="60"/>
                  </a:cubicBezTo>
                  <a:cubicBezTo>
                    <a:pt x="11" y="56"/>
                    <a:pt x="10" y="51"/>
                    <a:pt x="10" y="46"/>
                  </a:cubicBezTo>
                  <a:close/>
                  <a:moveTo>
                    <a:pt x="49" y="60"/>
                  </a:moveTo>
                  <a:cubicBezTo>
                    <a:pt x="62" y="67"/>
                    <a:pt x="62" y="67"/>
                    <a:pt x="62" y="67"/>
                  </a:cubicBezTo>
                  <a:cubicBezTo>
                    <a:pt x="61" y="59"/>
                    <a:pt x="56" y="49"/>
                    <a:pt x="52" y="46"/>
                  </a:cubicBezTo>
                  <a:cubicBezTo>
                    <a:pt x="52" y="51"/>
                    <a:pt x="51" y="56"/>
                    <a:pt x="4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6" name="Freeform 40">
              <a:extLst>
                <a:ext uri="{FF2B5EF4-FFF2-40B4-BE49-F238E27FC236}">
                  <a16:creationId xmlns:a16="http://schemas.microsoft.com/office/drawing/2014/main" id="{DD7B31D8-B9EB-4C9C-9D92-83BD075B8223}"/>
                </a:ext>
              </a:extLst>
            </p:cNvPr>
            <p:cNvSpPr>
              <a:spLocks noEditPoints="1"/>
            </p:cNvSpPr>
            <p:nvPr/>
          </p:nvSpPr>
          <p:spPr bwMode="auto">
            <a:xfrm>
              <a:off x="7385050" y="2524125"/>
              <a:ext cx="323850" cy="323850"/>
            </a:xfrm>
            <a:custGeom>
              <a:avLst/>
              <a:gdLst>
                <a:gd name="T0" fmla="*/ 85 w 85"/>
                <a:gd name="T1" fmla="*/ 13 h 85"/>
                <a:gd name="T2" fmla="*/ 75 w 85"/>
                <a:gd name="T3" fmla="*/ 10 h 85"/>
                <a:gd name="T4" fmla="*/ 72 w 85"/>
                <a:gd name="T5" fmla="*/ 0 h 85"/>
                <a:gd name="T6" fmla="*/ 59 w 85"/>
                <a:gd name="T7" fmla="*/ 16 h 85"/>
                <a:gd name="T8" fmla="*/ 60 w 85"/>
                <a:gd name="T9" fmla="*/ 21 h 85"/>
                <a:gd name="T10" fmla="*/ 34 w 85"/>
                <a:gd name="T11" fmla="*/ 47 h 85"/>
                <a:gd name="T12" fmla="*/ 34 w 85"/>
                <a:gd name="T13" fmla="*/ 51 h 85"/>
                <a:gd name="T14" fmla="*/ 36 w 85"/>
                <a:gd name="T15" fmla="*/ 52 h 85"/>
                <a:gd name="T16" fmla="*/ 38 w 85"/>
                <a:gd name="T17" fmla="*/ 51 h 85"/>
                <a:gd name="T18" fmla="*/ 64 w 85"/>
                <a:gd name="T19" fmla="*/ 25 h 85"/>
                <a:gd name="T20" fmla="*/ 69 w 85"/>
                <a:gd name="T21" fmla="*/ 26 h 85"/>
                <a:gd name="T22" fmla="*/ 85 w 85"/>
                <a:gd name="T23" fmla="*/ 13 h 85"/>
                <a:gd name="T24" fmla="*/ 54 w 85"/>
                <a:gd name="T25" fmla="*/ 42 h 85"/>
                <a:gd name="T26" fmla="*/ 58 w 85"/>
                <a:gd name="T27" fmla="*/ 38 h 85"/>
                <a:gd name="T28" fmla="*/ 60 w 85"/>
                <a:gd name="T29" fmla="*/ 49 h 85"/>
                <a:gd name="T30" fmla="*/ 36 w 85"/>
                <a:gd name="T31" fmla="*/ 73 h 85"/>
                <a:gd name="T32" fmla="*/ 12 w 85"/>
                <a:gd name="T33" fmla="*/ 49 h 85"/>
                <a:gd name="T34" fmla="*/ 36 w 85"/>
                <a:gd name="T35" fmla="*/ 25 h 85"/>
                <a:gd name="T36" fmla="*/ 47 w 85"/>
                <a:gd name="T37" fmla="*/ 28 h 85"/>
                <a:gd name="T38" fmla="*/ 43 w 85"/>
                <a:gd name="T39" fmla="*/ 31 h 85"/>
                <a:gd name="T40" fmla="*/ 36 w 85"/>
                <a:gd name="T41" fmla="*/ 30 h 85"/>
                <a:gd name="T42" fmla="*/ 17 w 85"/>
                <a:gd name="T43" fmla="*/ 49 h 85"/>
                <a:gd name="T44" fmla="*/ 36 w 85"/>
                <a:gd name="T45" fmla="*/ 68 h 85"/>
                <a:gd name="T46" fmla="*/ 55 w 85"/>
                <a:gd name="T47" fmla="*/ 49 h 85"/>
                <a:gd name="T48" fmla="*/ 54 w 85"/>
                <a:gd name="T49" fmla="*/ 42 h 85"/>
                <a:gd name="T50" fmla="*/ 44 w 85"/>
                <a:gd name="T51" fmla="*/ 52 h 85"/>
                <a:gd name="T52" fmla="*/ 49 w 85"/>
                <a:gd name="T53" fmla="*/ 47 h 85"/>
                <a:gd name="T54" fmla="*/ 49 w 85"/>
                <a:gd name="T55" fmla="*/ 49 h 85"/>
                <a:gd name="T56" fmla="*/ 36 w 85"/>
                <a:gd name="T57" fmla="*/ 63 h 85"/>
                <a:gd name="T58" fmla="*/ 22 w 85"/>
                <a:gd name="T59" fmla="*/ 49 h 85"/>
                <a:gd name="T60" fmla="*/ 36 w 85"/>
                <a:gd name="T61" fmla="*/ 36 h 85"/>
                <a:gd name="T62" fmla="*/ 38 w 85"/>
                <a:gd name="T63" fmla="*/ 36 h 85"/>
                <a:gd name="T64" fmla="*/ 33 w 85"/>
                <a:gd name="T65" fmla="*/ 41 h 85"/>
                <a:gd name="T66" fmla="*/ 28 w 85"/>
                <a:gd name="T67" fmla="*/ 49 h 85"/>
                <a:gd name="T68" fmla="*/ 36 w 85"/>
                <a:gd name="T69" fmla="*/ 58 h 85"/>
                <a:gd name="T70" fmla="*/ 44 w 85"/>
                <a:gd name="T71" fmla="*/ 52 h 85"/>
                <a:gd name="T72" fmla="*/ 66 w 85"/>
                <a:gd name="T73" fmla="*/ 30 h 85"/>
                <a:gd name="T74" fmla="*/ 72 w 85"/>
                <a:gd name="T75" fmla="*/ 49 h 85"/>
                <a:gd name="T76" fmla="*/ 36 w 85"/>
                <a:gd name="T77" fmla="*/ 85 h 85"/>
                <a:gd name="T78" fmla="*/ 0 w 85"/>
                <a:gd name="T79" fmla="*/ 49 h 85"/>
                <a:gd name="T80" fmla="*/ 36 w 85"/>
                <a:gd name="T81" fmla="*/ 13 h 85"/>
                <a:gd name="T82" fmla="*/ 55 w 85"/>
                <a:gd name="T83" fmla="*/ 19 h 85"/>
                <a:gd name="T84" fmla="*/ 55 w 85"/>
                <a:gd name="T85" fmla="*/ 20 h 85"/>
                <a:gd name="T86" fmla="*/ 52 w 85"/>
                <a:gd name="T87" fmla="*/ 23 h 85"/>
                <a:gd name="T88" fmla="*/ 36 w 85"/>
                <a:gd name="T89" fmla="*/ 18 h 85"/>
                <a:gd name="T90" fmla="*/ 5 w 85"/>
                <a:gd name="T91" fmla="*/ 49 h 85"/>
                <a:gd name="T92" fmla="*/ 36 w 85"/>
                <a:gd name="T93" fmla="*/ 80 h 85"/>
                <a:gd name="T94" fmla="*/ 67 w 85"/>
                <a:gd name="T95" fmla="*/ 49 h 85"/>
                <a:gd name="T96" fmla="*/ 62 w 85"/>
                <a:gd name="T97" fmla="*/ 33 h 85"/>
                <a:gd name="T98" fmla="*/ 66 w 85"/>
                <a:gd name="T9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 h="85">
                  <a:moveTo>
                    <a:pt x="85" y="13"/>
                  </a:moveTo>
                  <a:cubicBezTo>
                    <a:pt x="75" y="10"/>
                    <a:pt x="75" y="10"/>
                    <a:pt x="75" y="10"/>
                  </a:cubicBezTo>
                  <a:cubicBezTo>
                    <a:pt x="72" y="0"/>
                    <a:pt x="72" y="0"/>
                    <a:pt x="72" y="0"/>
                  </a:cubicBezTo>
                  <a:cubicBezTo>
                    <a:pt x="59" y="16"/>
                    <a:pt x="59" y="16"/>
                    <a:pt x="59" y="16"/>
                  </a:cubicBezTo>
                  <a:cubicBezTo>
                    <a:pt x="60" y="21"/>
                    <a:pt x="60" y="21"/>
                    <a:pt x="60" y="21"/>
                  </a:cubicBezTo>
                  <a:cubicBezTo>
                    <a:pt x="34" y="47"/>
                    <a:pt x="34" y="47"/>
                    <a:pt x="34" y="47"/>
                  </a:cubicBezTo>
                  <a:cubicBezTo>
                    <a:pt x="33" y="48"/>
                    <a:pt x="33" y="50"/>
                    <a:pt x="34" y="51"/>
                  </a:cubicBezTo>
                  <a:cubicBezTo>
                    <a:pt x="35" y="52"/>
                    <a:pt x="35" y="52"/>
                    <a:pt x="36" y="52"/>
                  </a:cubicBezTo>
                  <a:cubicBezTo>
                    <a:pt x="37" y="52"/>
                    <a:pt x="37" y="52"/>
                    <a:pt x="38" y="51"/>
                  </a:cubicBezTo>
                  <a:cubicBezTo>
                    <a:pt x="64" y="25"/>
                    <a:pt x="64" y="25"/>
                    <a:pt x="64" y="25"/>
                  </a:cubicBezTo>
                  <a:cubicBezTo>
                    <a:pt x="69" y="26"/>
                    <a:pt x="69" y="26"/>
                    <a:pt x="69" y="26"/>
                  </a:cubicBezTo>
                  <a:lnTo>
                    <a:pt x="85" y="13"/>
                  </a:lnTo>
                  <a:close/>
                  <a:moveTo>
                    <a:pt x="54" y="42"/>
                  </a:moveTo>
                  <a:cubicBezTo>
                    <a:pt x="58" y="38"/>
                    <a:pt x="58" y="38"/>
                    <a:pt x="58" y="38"/>
                  </a:cubicBezTo>
                  <a:cubicBezTo>
                    <a:pt x="59" y="42"/>
                    <a:pt x="60" y="45"/>
                    <a:pt x="60" y="49"/>
                  </a:cubicBezTo>
                  <a:cubicBezTo>
                    <a:pt x="60" y="63"/>
                    <a:pt x="49" y="73"/>
                    <a:pt x="36" y="73"/>
                  </a:cubicBezTo>
                  <a:cubicBezTo>
                    <a:pt x="23" y="73"/>
                    <a:pt x="12" y="63"/>
                    <a:pt x="12" y="49"/>
                  </a:cubicBezTo>
                  <a:cubicBezTo>
                    <a:pt x="12" y="36"/>
                    <a:pt x="23" y="25"/>
                    <a:pt x="36" y="25"/>
                  </a:cubicBezTo>
                  <a:cubicBezTo>
                    <a:pt x="40" y="25"/>
                    <a:pt x="44" y="26"/>
                    <a:pt x="47" y="28"/>
                  </a:cubicBezTo>
                  <a:cubicBezTo>
                    <a:pt x="43" y="31"/>
                    <a:pt x="43" y="31"/>
                    <a:pt x="43" y="31"/>
                  </a:cubicBezTo>
                  <a:cubicBezTo>
                    <a:pt x="41" y="31"/>
                    <a:pt x="38" y="30"/>
                    <a:pt x="36" y="30"/>
                  </a:cubicBezTo>
                  <a:cubicBezTo>
                    <a:pt x="25" y="30"/>
                    <a:pt x="17" y="39"/>
                    <a:pt x="17" y="49"/>
                  </a:cubicBezTo>
                  <a:cubicBezTo>
                    <a:pt x="17" y="60"/>
                    <a:pt x="25" y="68"/>
                    <a:pt x="36" y="68"/>
                  </a:cubicBezTo>
                  <a:cubicBezTo>
                    <a:pt x="47" y="68"/>
                    <a:pt x="55" y="60"/>
                    <a:pt x="55" y="49"/>
                  </a:cubicBezTo>
                  <a:cubicBezTo>
                    <a:pt x="55" y="47"/>
                    <a:pt x="55" y="44"/>
                    <a:pt x="54" y="42"/>
                  </a:cubicBezTo>
                  <a:close/>
                  <a:moveTo>
                    <a:pt x="44" y="52"/>
                  </a:moveTo>
                  <a:cubicBezTo>
                    <a:pt x="49" y="47"/>
                    <a:pt x="49" y="47"/>
                    <a:pt x="49" y="47"/>
                  </a:cubicBezTo>
                  <a:cubicBezTo>
                    <a:pt x="49" y="48"/>
                    <a:pt x="49" y="48"/>
                    <a:pt x="49" y="49"/>
                  </a:cubicBezTo>
                  <a:cubicBezTo>
                    <a:pt x="49" y="57"/>
                    <a:pt x="43" y="63"/>
                    <a:pt x="36" y="63"/>
                  </a:cubicBezTo>
                  <a:cubicBezTo>
                    <a:pt x="29" y="63"/>
                    <a:pt x="22" y="57"/>
                    <a:pt x="22" y="49"/>
                  </a:cubicBezTo>
                  <a:cubicBezTo>
                    <a:pt x="22" y="42"/>
                    <a:pt x="29" y="36"/>
                    <a:pt x="36" y="36"/>
                  </a:cubicBezTo>
                  <a:cubicBezTo>
                    <a:pt x="37" y="36"/>
                    <a:pt x="38" y="36"/>
                    <a:pt x="38" y="36"/>
                  </a:cubicBezTo>
                  <a:cubicBezTo>
                    <a:pt x="33" y="41"/>
                    <a:pt x="33" y="41"/>
                    <a:pt x="33" y="41"/>
                  </a:cubicBezTo>
                  <a:cubicBezTo>
                    <a:pt x="30" y="42"/>
                    <a:pt x="28" y="46"/>
                    <a:pt x="28" y="49"/>
                  </a:cubicBezTo>
                  <a:cubicBezTo>
                    <a:pt x="28" y="54"/>
                    <a:pt x="31" y="58"/>
                    <a:pt x="36" y="58"/>
                  </a:cubicBezTo>
                  <a:cubicBezTo>
                    <a:pt x="40" y="58"/>
                    <a:pt x="43" y="55"/>
                    <a:pt x="44" y="52"/>
                  </a:cubicBezTo>
                  <a:close/>
                  <a:moveTo>
                    <a:pt x="66" y="30"/>
                  </a:moveTo>
                  <a:cubicBezTo>
                    <a:pt x="70" y="36"/>
                    <a:pt x="72" y="42"/>
                    <a:pt x="72" y="49"/>
                  </a:cubicBezTo>
                  <a:cubicBezTo>
                    <a:pt x="72" y="69"/>
                    <a:pt x="56" y="85"/>
                    <a:pt x="36" y="85"/>
                  </a:cubicBezTo>
                  <a:cubicBezTo>
                    <a:pt x="16" y="85"/>
                    <a:pt x="0" y="69"/>
                    <a:pt x="0" y="49"/>
                  </a:cubicBezTo>
                  <a:cubicBezTo>
                    <a:pt x="0" y="29"/>
                    <a:pt x="16" y="13"/>
                    <a:pt x="36" y="13"/>
                  </a:cubicBezTo>
                  <a:cubicBezTo>
                    <a:pt x="43" y="13"/>
                    <a:pt x="49" y="15"/>
                    <a:pt x="55" y="19"/>
                  </a:cubicBezTo>
                  <a:cubicBezTo>
                    <a:pt x="55" y="20"/>
                    <a:pt x="55" y="20"/>
                    <a:pt x="55" y="20"/>
                  </a:cubicBezTo>
                  <a:cubicBezTo>
                    <a:pt x="52" y="23"/>
                    <a:pt x="52" y="23"/>
                    <a:pt x="52" y="23"/>
                  </a:cubicBezTo>
                  <a:cubicBezTo>
                    <a:pt x="47" y="20"/>
                    <a:pt x="42" y="18"/>
                    <a:pt x="36" y="18"/>
                  </a:cubicBezTo>
                  <a:cubicBezTo>
                    <a:pt x="19" y="18"/>
                    <a:pt x="5" y="32"/>
                    <a:pt x="5" y="49"/>
                  </a:cubicBezTo>
                  <a:cubicBezTo>
                    <a:pt x="5" y="66"/>
                    <a:pt x="19" y="80"/>
                    <a:pt x="36" y="80"/>
                  </a:cubicBezTo>
                  <a:cubicBezTo>
                    <a:pt x="53" y="80"/>
                    <a:pt x="67" y="66"/>
                    <a:pt x="67" y="49"/>
                  </a:cubicBezTo>
                  <a:cubicBezTo>
                    <a:pt x="67" y="43"/>
                    <a:pt x="65" y="38"/>
                    <a:pt x="62" y="33"/>
                  </a:cubicBezTo>
                  <a:cubicBezTo>
                    <a:pt x="66" y="30"/>
                    <a:pt x="66" y="30"/>
                    <a:pt x="66" y="3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sp>
          <p:nvSpPr>
            <p:cNvPr id="47" name="Freeform 41">
              <a:extLst>
                <a:ext uri="{FF2B5EF4-FFF2-40B4-BE49-F238E27FC236}">
                  <a16:creationId xmlns:a16="http://schemas.microsoft.com/office/drawing/2014/main" id="{5F7605B1-7BD8-4EF7-9F20-AF09F99A284D}"/>
                </a:ext>
              </a:extLst>
            </p:cNvPr>
            <p:cNvSpPr>
              <a:spLocks noEditPoints="1"/>
            </p:cNvSpPr>
            <p:nvPr/>
          </p:nvSpPr>
          <p:spPr bwMode="auto">
            <a:xfrm>
              <a:off x="5995988" y="1876425"/>
              <a:ext cx="204788" cy="301625"/>
            </a:xfrm>
            <a:custGeom>
              <a:avLst/>
              <a:gdLst>
                <a:gd name="T0" fmla="*/ 25 w 54"/>
                <a:gd name="T1" fmla="*/ 38 h 79"/>
                <a:gd name="T2" fmla="*/ 29 w 54"/>
                <a:gd name="T3" fmla="*/ 38 h 79"/>
                <a:gd name="T4" fmla="*/ 29 w 54"/>
                <a:gd name="T5" fmla="*/ 62 h 79"/>
                <a:gd name="T6" fmla="*/ 25 w 54"/>
                <a:gd name="T7" fmla="*/ 62 h 79"/>
                <a:gd name="T8" fmla="*/ 25 w 54"/>
                <a:gd name="T9" fmla="*/ 38 h 79"/>
                <a:gd name="T10" fmla="*/ 27 w 54"/>
                <a:gd name="T11" fmla="*/ 0 h 79"/>
                <a:gd name="T12" fmla="*/ 0 w 54"/>
                <a:gd name="T13" fmla="*/ 27 h 79"/>
                <a:gd name="T14" fmla="*/ 5 w 54"/>
                <a:gd name="T15" fmla="*/ 44 h 79"/>
                <a:gd name="T16" fmla="*/ 12 w 54"/>
                <a:gd name="T17" fmla="*/ 57 h 79"/>
                <a:gd name="T18" fmla="*/ 17 w 54"/>
                <a:gd name="T19" fmla="*/ 62 h 79"/>
                <a:gd name="T20" fmla="*/ 20 w 54"/>
                <a:gd name="T21" fmla="*/ 62 h 79"/>
                <a:gd name="T22" fmla="*/ 20 w 54"/>
                <a:gd name="T23" fmla="*/ 38 h 79"/>
                <a:gd name="T24" fmla="*/ 16 w 54"/>
                <a:gd name="T25" fmla="*/ 38 h 79"/>
                <a:gd name="T26" fmla="*/ 8 w 54"/>
                <a:gd name="T27" fmla="*/ 30 h 79"/>
                <a:gd name="T28" fmla="*/ 16 w 54"/>
                <a:gd name="T29" fmla="*/ 23 h 79"/>
                <a:gd name="T30" fmla="*/ 24 w 54"/>
                <a:gd name="T31" fmla="*/ 30 h 79"/>
                <a:gd name="T32" fmla="*/ 23 w 54"/>
                <a:gd name="T33" fmla="*/ 34 h 79"/>
                <a:gd name="T34" fmla="*/ 31 w 54"/>
                <a:gd name="T35" fmla="*/ 34 h 79"/>
                <a:gd name="T36" fmla="*/ 30 w 54"/>
                <a:gd name="T37" fmla="*/ 30 h 79"/>
                <a:gd name="T38" fmla="*/ 38 w 54"/>
                <a:gd name="T39" fmla="*/ 23 h 79"/>
                <a:gd name="T40" fmla="*/ 46 w 54"/>
                <a:gd name="T41" fmla="*/ 30 h 79"/>
                <a:gd name="T42" fmla="*/ 38 w 54"/>
                <a:gd name="T43" fmla="*/ 38 h 79"/>
                <a:gd name="T44" fmla="*/ 34 w 54"/>
                <a:gd name="T45" fmla="*/ 38 h 79"/>
                <a:gd name="T46" fmla="*/ 34 w 54"/>
                <a:gd name="T47" fmla="*/ 62 h 79"/>
                <a:gd name="T48" fmla="*/ 37 w 54"/>
                <a:gd name="T49" fmla="*/ 62 h 79"/>
                <a:gd name="T50" fmla="*/ 42 w 54"/>
                <a:gd name="T51" fmla="*/ 57 h 79"/>
                <a:gd name="T52" fmla="*/ 49 w 54"/>
                <a:gd name="T53" fmla="*/ 44 h 79"/>
                <a:gd name="T54" fmla="*/ 54 w 54"/>
                <a:gd name="T55" fmla="*/ 27 h 79"/>
                <a:gd name="T56" fmla="*/ 27 w 54"/>
                <a:gd name="T57" fmla="*/ 0 h 79"/>
                <a:gd name="T58" fmla="*/ 13 w 54"/>
                <a:gd name="T59" fmla="*/ 30 h 79"/>
                <a:gd name="T60" fmla="*/ 16 w 54"/>
                <a:gd name="T61" fmla="*/ 34 h 79"/>
                <a:gd name="T62" fmla="*/ 20 w 54"/>
                <a:gd name="T63" fmla="*/ 30 h 79"/>
                <a:gd name="T64" fmla="*/ 16 w 54"/>
                <a:gd name="T65" fmla="*/ 27 h 79"/>
                <a:gd name="T66" fmla="*/ 13 w 54"/>
                <a:gd name="T67" fmla="*/ 30 h 79"/>
                <a:gd name="T68" fmla="*/ 41 w 54"/>
                <a:gd name="T69" fmla="*/ 30 h 79"/>
                <a:gd name="T70" fmla="*/ 38 w 54"/>
                <a:gd name="T71" fmla="*/ 27 h 79"/>
                <a:gd name="T72" fmla="*/ 34 w 54"/>
                <a:gd name="T73" fmla="*/ 30 h 79"/>
                <a:gd name="T74" fmla="*/ 38 w 54"/>
                <a:gd name="T75" fmla="*/ 34 h 79"/>
                <a:gd name="T76" fmla="*/ 41 w 54"/>
                <a:gd name="T77" fmla="*/ 30 h 79"/>
                <a:gd name="T78" fmla="*/ 40 w 54"/>
                <a:gd name="T79" fmla="*/ 69 h 79"/>
                <a:gd name="T80" fmla="*/ 38 w 54"/>
                <a:gd name="T81" fmla="*/ 67 h 79"/>
                <a:gd name="T82" fmla="*/ 16 w 54"/>
                <a:gd name="T83" fmla="*/ 67 h 79"/>
                <a:gd name="T84" fmla="*/ 14 w 54"/>
                <a:gd name="T85" fmla="*/ 69 h 79"/>
                <a:gd name="T86" fmla="*/ 16 w 54"/>
                <a:gd name="T87" fmla="*/ 71 h 79"/>
                <a:gd name="T88" fmla="*/ 38 w 54"/>
                <a:gd name="T89" fmla="*/ 71 h 79"/>
                <a:gd name="T90" fmla="*/ 40 w 54"/>
                <a:gd name="T91" fmla="*/ 69 h 79"/>
                <a:gd name="T92" fmla="*/ 37 w 54"/>
                <a:gd name="T93" fmla="*/ 76 h 79"/>
                <a:gd name="T94" fmla="*/ 35 w 54"/>
                <a:gd name="T95" fmla="*/ 74 h 79"/>
                <a:gd name="T96" fmla="*/ 19 w 54"/>
                <a:gd name="T97" fmla="*/ 74 h 79"/>
                <a:gd name="T98" fmla="*/ 17 w 54"/>
                <a:gd name="T99" fmla="*/ 76 h 79"/>
                <a:gd name="T100" fmla="*/ 19 w 54"/>
                <a:gd name="T101" fmla="*/ 79 h 79"/>
                <a:gd name="T102" fmla="*/ 35 w 54"/>
                <a:gd name="T103" fmla="*/ 79 h 79"/>
                <a:gd name="T104" fmla="*/ 37 w 54"/>
                <a:gd name="T105"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9">
                  <a:moveTo>
                    <a:pt x="25" y="38"/>
                  </a:moveTo>
                  <a:cubicBezTo>
                    <a:pt x="29" y="38"/>
                    <a:pt x="29" y="38"/>
                    <a:pt x="29" y="38"/>
                  </a:cubicBezTo>
                  <a:cubicBezTo>
                    <a:pt x="29" y="62"/>
                    <a:pt x="29" y="62"/>
                    <a:pt x="29" y="62"/>
                  </a:cubicBezTo>
                  <a:cubicBezTo>
                    <a:pt x="25" y="62"/>
                    <a:pt x="25" y="62"/>
                    <a:pt x="25" y="62"/>
                  </a:cubicBezTo>
                  <a:lnTo>
                    <a:pt x="25" y="38"/>
                  </a:lnTo>
                  <a:close/>
                  <a:moveTo>
                    <a:pt x="27" y="0"/>
                  </a:moveTo>
                  <a:cubicBezTo>
                    <a:pt x="12" y="0"/>
                    <a:pt x="0" y="12"/>
                    <a:pt x="0" y="27"/>
                  </a:cubicBezTo>
                  <a:cubicBezTo>
                    <a:pt x="0" y="34"/>
                    <a:pt x="2" y="39"/>
                    <a:pt x="5" y="44"/>
                  </a:cubicBezTo>
                  <a:cubicBezTo>
                    <a:pt x="10" y="50"/>
                    <a:pt x="12" y="53"/>
                    <a:pt x="12" y="57"/>
                  </a:cubicBezTo>
                  <a:cubicBezTo>
                    <a:pt x="12" y="60"/>
                    <a:pt x="14" y="62"/>
                    <a:pt x="17" y="62"/>
                  </a:cubicBezTo>
                  <a:cubicBezTo>
                    <a:pt x="20" y="62"/>
                    <a:pt x="20" y="62"/>
                    <a:pt x="20" y="62"/>
                  </a:cubicBezTo>
                  <a:cubicBezTo>
                    <a:pt x="20" y="38"/>
                    <a:pt x="20" y="38"/>
                    <a:pt x="20" y="38"/>
                  </a:cubicBezTo>
                  <a:cubicBezTo>
                    <a:pt x="16" y="38"/>
                    <a:pt x="16" y="38"/>
                    <a:pt x="16" y="38"/>
                  </a:cubicBezTo>
                  <a:cubicBezTo>
                    <a:pt x="12" y="38"/>
                    <a:pt x="8" y="35"/>
                    <a:pt x="8" y="30"/>
                  </a:cubicBezTo>
                  <a:cubicBezTo>
                    <a:pt x="8" y="26"/>
                    <a:pt x="12" y="23"/>
                    <a:pt x="16" y="23"/>
                  </a:cubicBezTo>
                  <a:cubicBezTo>
                    <a:pt x="21" y="23"/>
                    <a:pt x="24" y="26"/>
                    <a:pt x="24" y="30"/>
                  </a:cubicBezTo>
                  <a:cubicBezTo>
                    <a:pt x="24" y="32"/>
                    <a:pt x="24" y="33"/>
                    <a:pt x="23" y="34"/>
                  </a:cubicBezTo>
                  <a:cubicBezTo>
                    <a:pt x="31" y="34"/>
                    <a:pt x="31" y="34"/>
                    <a:pt x="31" y="34"/>
                  </a:cubicBezTo>
                  <a:cubicBezTo>
                    <a:pt x="30" y="33"/>
                    <a:pt x="30" y="32"/>
                    <a:pt x="30" y="30"/>
                  </a:cubicBezTo>
                  <a:cubicBezTo>
                    <a:pt x="30" y="26"/>
                    <a:pt x="33" y="23"/>
                    <a:pt x="38" y="23"/>
                  </a:cubicBezTo>
                  <a:cubicBezTo>
                    <a:pt x="42" y="23"/>
                    <a:pt x="46" y="26"/>
                    <a:pt x="46" y="30"/>
                  </a:cubicBezTo>
                  <a:cubicBezTo>
                    <a:pt x="46" y="35"/>
                    <a:pt x="42" y="38"/>
                    <a:pt x="38" y="38"/>
                  </a:cubicBezTo>
                  <a:cubicBezTo>
                    <a:pt x="34" y="38"/>
                    <a:pt x="34" y="38"/>
                    <a:pt x="34" y="38"/>
                  </a:cubicBezTo>
                  <a:cubicBezTo>
                    <a:pt x="34" y="62"/>
                    <a:pt x="34" y="62"/>
                    <a:pt x="34" y="62"/>
                  </a:cubicBezTo>
                  <a:cubicBezTo>
                    <a:pt x="37" y="62"/>
                    <a:pt x="37" y="62"/>
                    <a:pt x="37" y="62"/>
                  </a:cubicBezTo>
                  <a:cubicBezTo>
                    <a:pt x="40" y="62"/>
                    <a:pt x="42" y="60"/>
                    <a:pt x="42" y="57"/>
                  </a:cubicBezTo>
                  <a:cubicBezTo>
                    <a:pt x="42" y="53"/>
                    <a:pt x="44" y="50"/>
                    <a:pt x="49" y="44"/>
                  </a:cubicBezTo>
                  <a:cubicBezTo>
                    <a:pt x="52" y="39"/>
                    <a:pt x="54" y="34"/>
                    <a:pt x="54" y="27"/>
                  </a:cubicBezTo>
                  <a:cubicBezTo>
                    <a:pt x="54" y="12"/>
                    <a:pt x="42" y="0"/>
                    <a:pt x="27" y="0"/>
                  </a:cubicBezTo>
                  <a:close/>
                  <a:moveTo>
                    <a:pt x="13" y="30"/>
                  </a:moveTo>
                  <a:cubicBezTo>
                    <a:pt x="13" y="33"/>
                    <a:pt x="14" y="34"/>
                    <a:pt x="16" y="34"/>
                  </a:cubicBezTo>
                  <a:cubicBezTo>
                    <a:pt x="18" y="34"/>
                    <a:pt x="20" y="33"/>
                    <a:pt x="20" y="30"/>
                  </a:cubicBezTo>
                  <a:cubicBezTo>
                    <a:pt x="20" y="28"/>
                    <a:pt x="18" y="27"/>
                    <a:pt x="16" y="27"/>
                  </a:cubicBezTo>
                  <a:cubicBezTo>
                    <a:pt x="14" y="27"/>
                    <a:pt x="13" y="28"/>
                    <a:pt x="13" y="30"/>
                  </a:cubicBezTo>
                  <a:close/>
                  <a:moveTo>
                    <a:pt x="41" y="30"/>
                  </a:moveTo>
                  <a:cubicBezTo>
                    <a:pt x="41" y="28"/>
                    <a:pt x="40" y="27"/>
                    <a:pt x="38" y="27"/>
                  </a:cubicBezTo>
                  <a:cubicBezTo>
                    <a:pt x="36" y="27"/>
                    <a:pt x="34" y="28"/>
                    <a:pt x="34" y="30"/>
                  </a:cubicBezTo>
                  <a:cubicBezTo>
                    <a:pt x="34" y="33"/>
                    <a:pt x="36" y="34"/>
                    <a:pt x="38" y="34"/>
                  </a:cubicBezTo>
                  <a:cubicBezTo>
                    <a:pt x="40" y="34"/>
                    <a:pt x="41" y="33"/>
                    <a:pt x="41" y="30"/>
                  </a:cubicBezTo>
                  <a:close/>
                  <a:moveTo>
                    <a:pt x="40" y="69"/>
                  </a:moveTo>
                  <a:cubicBezTo>
                    <a:pt x="40" y="67"/>
                    <a:pt x="39" y="67"/>
                    <a:pt x="38" y="67"/>
                  </a:cubicBezTo>
                  <a:cubicBezTo>
                    <a:pt x="16" y="67"/>
                    <a:pt x="16" y="67"/>
                    <a:pt x="16" y="67"/>
                  </a:cubicBezTo>
                  <a:cubicBezTo>
                    <a:pt x="15" y="67"/>
                    <a:pt x="14" y="67"/>
                    <a:pt x="14" y="69"/>
                  </a:cubicBezTo>
                  <a:cubicBezTo>
                    <a:pt x="14" y="70"/>
                    <a:pt x="15" y="71"/>
                    <a:pt x="16" y="71"/>
                  </a:cubicBezTo>
                  <a:cubicBezTo>
                    <a:pt x="38" y="71"/>
                    <a:pt x="38" y="71"/>
                    <a:pt x="38" y="71"/>
                  </a:cubicBezTo>
                  <a:cubicBezTo>
                    <a:pt x="39" y="71"/>
                    <a:pt x="40" y="70"/>
                    <a:pt x="40" y="69"/>
                  </a:cubicBezTo>
                  <a:close/>
                  <a:moveTo>
                    <a:pt x="37" y="76"/>
                  </a:moveTo>
                  <a:cubicBezTo>
                    <a:pt x="37" y="75"/>
                    <a:pt x="36" y="74"/>
                    <a:pt x="35" y="74"/>
                  </a:cubicBezTo>
                  <a:cubicBezTo>
                    <a:pt x="19" y="74"/>
                    <a:pt x="19" y="74"/>
                    <a:pt x="19" y="74"/>
                  </a:cubicBezTo>
                  <a:cubicBezTo>
                    <a:pt x="18" y="74"/>
                    <a:pt x="17" y="75"/>
                    <a:pt x="17" y="76"/>
                  </a:cubicBezTo>
                  <a:cubicBezTo>
                    <a:pt x="17" y="78"/>
                    <a:pt x="18" y="79"/>
                    <a:pt x="19" y="79"/>
                  </a:cubicBezTo>
                  <a:cubicBezTo>
                    <a:pt x="35" y="79"/>
                    <a:pt x="35" y="79"/>
                    <a:pt x="35" y="79"/>
                  </a:cubicBezTo>
                  <a:cubicBezTo>
                    <a:pt x="36" y="79"/>
                    <a:pt x="37" y="78"/>
                    <a:pt x="37" y="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latin typeface="NexaHeavy" panose="02000000000000000000" pitchFamily="50" charset="0"/>
              </a:endParaRPr>
            </a:p>
          </p:txBody>
        </p:sp>
      </p:grpSp>
      <p:grpSp>
        <p:nvGrpSpPr>
          <p:cNvPr id="57" name="Group 56">
            <a:extLst>
              <a:ext uri="{FF2B5EF4-FFF2-40B4-BE49-F238E27FC236}">
                <a16:creationId xmlns:a16="http://schemas.microsoft.com/office/drawing/2014/main" id="{811FAF7A-4B69-48CD-8DE8-52F20C28D566}"/>
              </a:ext>
            </a:extLst>
          </p:cNvPr>
          <p:cNvGrpSpPr/>
          <p:nvPr/>
        </p:nvGrpSpPr>
        <p:grpSpPr>
          <a:xfrm>
            <a:off x="5507830" y="2996656"/>
            <a:ext cx="1173163" cy="1174750"/>
            <a:chOff x="5511800" y="3255963"/>
            <a:chExt cx="1173163" cy="1174750"/>
          </a:xfrm>
        </p:grpSpPr>
        <p:sp>
          <p:nvSpPr>
            <p:cNvPr id="33" name="Oval 27">
              <a:extLst>
                <a:ext uri="{FF2B5EF4-FFF2-40B4-BE49-F238E27FC236}">
                  <a16:creationId xmlns:a16="http://schemas.microsoft.com/office/drawing/2014/main" id="{DC2B9F04-2046-4900-96EF-1E06F63F239C}"/>
                </a:ext>
              </a:extLst>
            </p:cNvPr>
            <p:cNvSpPr>
              <a:spLocks noChangeArrowheads="1"/>
            </p:cNvSpPr>
            <p:nvPr/>
          </p:nvSpPr>
          <p:spPr bwMode="auto">
            <a:xfrm>
              <a:off x="5511800" y="3255963"/>
              <a:ext cx="1173163" cy="1174750"/>
            </a:xfrm>
            <a:prstGeom prst="ellipse">
              <a:avLst/>
            </a:prstGeom>
            <a:solidFill>
              <a:schemeClr val="bg2"/>
            </a:solidFill>
            <a:ln>
              <a:noFill/>
            </a:ln>
            <a:effectLst>
              <a:outerShdw blurRad="317500" dist="228600" dir="2700000" algn="tl" rotWithShape="0">
                <a:prstClr val="black">
                  <a:alpha val="23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a:solidFill>
                  <a:schemeClr val="accent2">
                    <a:lumMod val="40000"/>
                    <a:lumOff val="60000"/>
                  </a:schemeClr>
                </a:solidFill>
                <a:latin typeface="NexaHeavy" panose="02000000000000000000" pitchFamily="50" charset="0"/>
              </a:endParaRPr>
            </a:p>
          </p:txBody>
        </p:sp>
        <p:grpSp>
          <p:nvGrpSpPr>
            <p:cNvPr id="55" name="Group 54">
              <a:extLst>
                <a:ext uri="{FF2B5EF4-FFF2-40B4-BE49-F238E27FC236}">
                  <a16:creationId xmlns:a16="http://schemas.microsoft.com/office/drawing/2014/main" id="{EC338D62-119A-411A-B22C-ECB28F0BD9AD}"/>
                </a:ext>
              </a:extLst>
            </p:cNvPr>
            <p:cNvGrpSpPr/>
            <p:nvPr/>
          </p:nvGrpSpPr>
          <p:grpSpPr>
            <a:xfrm>
              <a:off x="5559718" y="3549476"/>
              <a:ext cx="1040349" cy="449436"/>
              <a:chOff x="5559718" y="3549476"/>
              <a:chExt cx="1040349" cy="449436"/>
            </a:xfrm>
          </p:grpSpPr>
          <p:sp>
            <p:nvSpPr>
              <p:cNvPr id="52" name="Rectangle 10">
                <a:extLst>
                  <a:ext uri="{FF2B5EF4-FFF2-40B4-BE49-F238E27FC236}">
                    <a16:creationId xmlns:a16="http://schemas.microsoft.com/office/drawing/2014/main" id="{0FF7120C-B315-4F97-8A4A-144046180024}"/>
                  </a:ext>
                </a:extLst>
              </p:cNvPr>
              <p:cNvSpPr>
                <a:spLocks noChangeArrowheads="1"/>
              </p:cNvSpPr>
              <p:nvPr/>
            </p:nvSpPr>
            <p:spPr bwMode="auto">
              <a:xfrm>
                <a:off x="5729753" y="3549476"/>
                <a:ext cx="7598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aa-ET" sz="1200" b="1" i="0" u="none" strike="noStrike" cap="none" normalizeH="0" baseline="0" dirty="0">
                    <a:ln>
                      <a:noFill/>
                    </a:ln>
                    <a:solidFill>
                      <a:schemeClr val="accent2">
                        <a:lumMod val="40000"/>
                        <a:lumOff val="60000"/>
                      </a:schemeClr>
                    </a:solidFill>
                    <a:effectLst/>
                    <a:latin typeface="NexaHeavy" panose="02000000000000000000" pitchFamily="50" charset="0"/>
                  </a:rPr>
                  <a:t>Somos de </a:t>
                </a:r>
                <a:endParaRPr kumimoji="0" lang="aa-ET" altLang="aa-ET" sz="1200" b="0" i="0" u="none" strike="noStrike" cap="none" normalizeH="0" baseline="0" dirty="0">
                  <a:ln>
                    <a:noFill/>
                  </a:ln>
                  <a:solidFill>
                    <a:schemeClr val="accent2">
                      <a:lumMod val="40000"/>
                      <a:lumOff val="60000"/>
                    </a:schemeClr>
                  </a:solidFill>
                  <a:effectLst/>
                  <a:latin typeface="NexaHeavy" panose="02000000000000000000" pitchFamily="50" charset="0"/>
                </a:endParaRPr>
              </a:p>
            </p:txBody>
          </p:sp>
          <p:sp>
            <p:nvSpPr>
              <p:cNvPr id="53" name="Rectangle 11">
                <a:extLst>
                  <a:ext uri="{FF2B5EF4-FFF2-40B4-BE49-F238E27FC236}">
                    <a16:creationId xmlns:a16="http://schemas.microsoft.com/office/drawing/2014/main" id="{A1A9DFCC-0502-4FA8-AEB5-14ECB2270FD8}"/>
                  </a:ext>
                </a:extLst>
              </p:cNvPr>
              <p:cNvSpPr>
                <a:spLocks noChangeArrowheads="1"/>
              </p:cNvSpPr>
              <p:nvPr/>
            </p:nvSpPr>
            <p:spPr bwMode="auto">
              <a:xfrm>
                <a:off x="5559718" y="3837329"/>
                <a:ext cx="10403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aa-ET" sz="1050" b="1" i="0" u="none" strike="noStrike" cap="none" normalizeH="0" baseline="0" dirty="0">
                    <a:ln>
                      <a:noFill/>
                    </a:ln>
                    <a:solidFill>
                      <a:schemeClr val="accent2">
                        <a:lumMod val="40000"/>
                        <a:lumOff val="60000"/>
                      </a:schemeClr>
                    </a:solidFill>
                    <a:effectLst/>
                    <a:latin typeface="NexaHeavy" panose="02000000000000000000" pitchFamily="50" charset="0"/>
                  </a:rPr>
                  <a:t>Edad avanzada</a:t>
                </a:r>
                <a:endParaRPr kumimoji="0" lang="aa-ET" altLang="aa-ET" sz="1050" b="0" i="0" u="none" strike="noStrike" cap="none" normalizeH="0" baseline="0" dirty="0">
                  <a:ln>
                    <a:noFill/>
                  </a:ln>
                  <a:solidFill>
                    <a:schemeClr val="accent2">
                      <a:lumMod val="40000"/>
                      <a:lumOff val="60000"/>
                    </a:schemeClr>
                  </a:solidFill>
                  <a:effectLst/>
                  <a:latin typeface="NexaHeavy" panose="02000000000000000000" pitchFamily="50" charset="0"/>
                </a:endParaRPr>
              </a:p>
            </p:txBody>
          </p:sp>
        </p:grpSp>
      </p:grpSp>
      <p:grpSp>
        <p:nvGrpSpPr>
          <p:cNvPr id="65" name="Group 64">
            <a:extLst>
              <a:ext uri="{FF2B5EF4-FFF2-40B4-BE49-F238E27FC236}">
                <a16:creationId xmlns:a16="http://schemas.microsoft.com/office/drawing/2014/main" id="{2818FBAC-CC03-451D-8FFB-2B03BA690327}"/>
              </a:ext>
            </a:extLst>
          </p:cNvPr>
          <p:cNvGrpSpPr/>
          <p:nvPr/>
        </p:nvGrpSpPr>
        <p:grpSpPr>
          <a:xfrm>
            <a:off x="539728" y="5000309"/>
            <a:ext cx="3231864" cy="1037342"/>
            <a:chOff x="2110177" y="4814819"/>
            <a:chExt cx="1734187" cy="1037342"/>
          </a:xfrm>
        </p:grpSpPr>
        <p:sp>
          <p:nvSpPr>
            <p:cNvPr id="66" name="Text Placeholder 53">
              <a:extLst>
                <a:ext uri="{FF2B5EF4-FFF2-40B4-BE49-F238E27FC236}">
                  <a16:creationId xmlns:a16="http://schemas.microsoft.com/office/drawing/2014/main" id="{5ADF369F-168F-4DBA-A585-0203AF5D3A79}"/>
                </a:ext>
              </a:extLst>
            </p:cNvPr>
            <p:cNvSpPr txBox="1">
              <a:spLocks/>
            </p:cNvSpPr>
            <p:nvPr/>
          </p:nvSpPr>
          <p:spPr>
            <a:xfrm>
              <a:off x="2464089" y="5131687"/>
              <a:ext cx="1380275"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s-MX" sz="1600" dirty="0">
                  <a:solidFill>
                    <a:schemeClr val="accent2">
                      <a:lumMod val="75000"/>
                    </a:schemeClr>
                  </a:solidFill>
                  <a:effectLst>
                    <a:outerShdw blurRad="38100" dist="38100" dir="2700000" algn="tl">
                      <a:srgbClr val="000000">
                        <a:alpha val="43137"/>
                      </a:srgbClr>
                    </a:outerShdw>
                  </a:effectLst>
                  <a:latin typeface="NexaHeavy" panose="02000000000000000000" pitchFamily="50" charset="0"/>
                </a:rPr>
                <a:t>La comunicación es un proceso complicado, pero no imposible.</a:t>
              </a:r>
            </a:p>
          </p:txBody>
        </p:sp>
        <p:sp>
          <p:nvSpPr>
            <p:cNvPr id="67" name="Text Placeholder 56">
              <a:extLst>
                <a:ext uri="{FF2B5EF4-FFF2-40B4-BE49-F238E27FC236}">
                  <a16:creationId xmlns:a16="http://schemas.microsoft.com/office/drawing/2014/main" id="{64CAA666-2413-4423-9E7F-A527B28575F2}"/>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solidFill>
                    <a:schemeClr val="accent2">
                      <a:lumMod val="75000"/>
                    </a:schemeClr>
                  </a:solidFill>
                  <a:latin typeface="NexaHeavy" panose="02000000000000000000" pitchFamily="50" charset="0"/>
                </a:rPr>
                <a:t>1</a:t>
              </a:r>
              <a:endParaRPr lang="ru-RU" b="1" dirty="0">
                <a:solidFill>
                  <a:schemeClr val="accent2">
                    <a:lumMod val="75000"/>
                  </a:schemeClr>
                </a:solidFill>
              </a:endParaRPr>
            </a:p>
          </p:txBody>
        </p:sp>
      </p:grpSp>
      <p:grpSp>
        <p:nvGrpSpPr>
          <p:cNvPr id="68" name="Group 67">
            <a:extLst>
              <a:ext uri="{FF2B5EF4-FFF2-40B4-BE49-F238E27FC236}">
                <a16:creationId xmlns:a16="http://schemas.microsoft.com/office/drawing/2014/main" id="{C9EACEB5-C312-4480-A4C5-FA77193507B1}"/>
              </a:ext>
            </a:extLst>
          </p:cNvPr>
          <p:cNvGrpSpPr/>
          <p:nvPr/>
        </p:nvGrpSpPr>
        <p:grpSpPr>
          <a:xfrm>
            <a:off x="333781" y="3746134"/>
            <a:ext cx="2626930" cy="1037342"/>
            <a:chOff x="1980348" y="4814819"/>
            <a:chExt cx="1864017" cy="1037342"/>
          </a:xfrm>
        </p:grpSpPr>
        <p:sp>
          <p:nvSpPr>
            <p:cNvPr id="69" name="Text Placeholder 53">
              <a:extLst>
                <a:ext uri="{FF2B5EF4-FFF2-40B4-BE49-F238E27FC236}">
                  <a16:creationId xmlns:a16="http://schemas.microsoft.com/office/drawing/2014/main" id="{CF98FA15-2715-4B39-9B38-2AC95D773F10}"/>
                </a:ext>
              </a:extLst>
            </p:cNvPr>
            <p:cNvSpPr txBox="1">
              <a:spLocks/>
            </p:cNvSpPr>
            <p:nvPr/>
          </p:nvSpPr>
          <p:spPr>
            <a:xfrm>
              <a:off x="1980348" y="5131687"/>
              <a:ext cx="1864017"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s-MX" sz="1600" dirty="0">
                  <a:solidFill>
                    <a:srgbClr val="00B050"/>
                  </a:solidFill>
                  <a:effectLst>
                    <a:outerShdw blurRad="38100" dist="38100" dir="2700000" algn="tl">
                      <a:srgbClr val="000000">
                        <a:alpha val="43137"/>
                      </a:srgbClr>
                    </a:outerShdw>
                  </a:effectLst>
                  <a:latin typeface="NexaHeavy" panose="02000000000000000000" pitchFamily="50" charset="0"/>
                </a:rPr>
                <a:t>Se requiere capacitación y destreza.</a:t>
              </a:r>
            </a:p>
          </p:txBody>
        </p:sp>
        <p:sp>
          <p:nvSpPr>
            <p:cNvPr id="70" name="Text Placeholder 56">
              <a:extLst>
                <a:ext uri="{FF2B5EF4-FFF2-40B4-BE49-F238E27FC236}">
                  <a16:creationId xmlns:a16="http://schemas.microsoft.com/office/drawing/2014/main" id="{6BAD16DF-EF5D-4778-8341-D0E199CE0459}"/>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solidFill>
                    <a:srgbClr val="00B050"/>
                  </a:solidFill>
                  <a:latin typeface="NexaHeavy" panose="02000000000000000000" pitchFamily="50" charset="0"/>
                </a:rPr>
                <a:t>2</a:t>
              </a:r>
              <a:endParaRPr lang="ru-RU" b="1" dirty="0">
                <a:solidFill>
                  <a:srgbClr val="00B050"/>
                </a:solidFill>
              </a:endParaRPr>
            </a:p>
          </p:txBody>
        </p:sp>
      </p:grpSp>
      <p:grpSp>
        <p:nvGrpSpPr>
          <p:cNvPr id="71" name="Group 70">
            <a:extLst>
              <a:ext uri="{FF2B5EF4-FFF2-40B4-BE49-F238E27FC236}">
                <a16:creationId xmlns:a16="http://schemas.microsoft.com/office/drawing/2014/main" id="{A714A3DF-0CD8-4FFD-A8AD-D0370DA01EE1}"/>
              </a:ext>
            </a:extLst>
          </p:cNvPr>
          <p:cNvGrpSpPr/>
          <p:nvPr/>
        </p:nvGrpSpPr>
        <p:grpSpPr>
          <a:xfrm>
            <a:off x="333781" y="2333753"/>
            <a:ext cx="3067435" cy="1037342"/>
            <a:chOff x="1967079" y="4814819"/>
            <a:chExt cx="1877286" cy="1037342"/>
          </a:xfrm>
        </p:grpSpPr>
        <p:sp>
          <p:nvSpPr>
            <p:cNvPr id="72" name="Text Placeholder 53">
              <a:extLst>
                <a:ext uri="{FF2B5EF4-FFF2-40B4-BE49-F238E27FC236}">
                  <a16:creationId xmlns:a16="http://schemas.microsoft.com/office/drawing/2014/main" id="{37669943-76FB-4455-BACF-50C2A0D4A73C}"/>
                </a:ext>
              </a:extLst>
            </p:cNvPr>
            <p:cNvSpPr txBox="1">
              <a:spLocks/>
            </p:cNvSpPr>
            <p:nvPr/>
          </p:nvSpPr>
          <p:spPr>
            <a:xfrm>
              <a:off x="1967079" y="5131687"/>
              <a:ext cx="1877286"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MX" sz="1600" dirty="0">
                  <a:solidFill>
                    <a:srgbClr val="00B0F0"/>
                  </a:solidFill>
                  <a:effectLst>
                    <a:outerShdw blurRad="38100" dist="38100" dir="2700000" algn="tl">
                      <a:srgbClr val="000000">
                        <a:alpha val="43137"/>
                      </a:srgbClr>
                    </a:outerShdw>
                  </a:effectLst>
                  <a:latin typeface="NexaHeavy" panose="02000000000000000000" pitchFamily="50" charset="0"/>
                </a:rPr>
                <a:t>“Público lego”  un concepto  absurdo y hay  más.</a:t>
              </a:r>
              <a:endParaRPr lang="en-US" sz="1600" dirty="0">
                <a:solidFill>
                  <a:srgbClr val="00B0F0"/>
                </a:solidFill>
                <a:effectLst>
                  <a:outerShdw blurRad="38100" dist="38100" dir="2700000" algn="tl">
                    <a:srgbClr val="000000">
                      <a:alpha val="43137"/>
                    </a:srgbClr>
                  </a:outerShdw>
                </a:effectLst>
                <a:latin typeface="NexaHeavy" panose="02000000000000000000" pitchFamily="50" charset="0"/>
              </a:endParaRPr>
            </a:p>
          </p:txBody>
        </p:sp>
        <p:sp>
          <p:nvSpPr>
            <p:cNvPr id="73" name="Text Placeholder 56">
              <a:extLst>
                <a:ext uri="{FF2B5EF4-FFF2-40B4-BE49-F238E27FC236}">
                  <a16:creationId xmlns:a16="http://schemas.microsoft.com/office/drawing/2014/main" id="{D91CCEDB-B1FA-43E2-9270-6CE2B83946D9}"/>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solidFill>
                    <a:srgbClr val="00B0F0"/>
                  </a:solidFill>
                  <a:latin typeface="NexaHeavy" panose="02000000000000000000" pitchFamily="50" charset="0"/>
                </a:rPr>
                <a:t>3</a:t>
              </a:r>
              <a:endParaRPr lang="ru-RU" b="1" dirty="0">
                <a:solidFill>
                  <a:srgbClr val="00B0F0"/>
                </a:solidFill>
              </a:endParaRPr>
            </a:p>
          </p:txBody>
        </p:sp>
      </p:grpSp>
      <p:grpSp>
        <p:nvGrpSpPr>
          <p:cNvPr id="74" name="Group 73">
            <a:extLst>
              <a:ext uri="{FF2B5EF4-FFF2-40B4-BE49-F238E27FC236}">
                <a16:creationId xmlns:a16="http://schemas.microsoft.com/office/drawing/2014/main" id="{151B3F72-C00D-40EA-822E-A432ECFCBE7F}"/>
              </a:ext>
            </a:extLst>
          </p:cNvPr>
          <p:cNvGrpSpPr/>
          <p:nvPr/>
        </p:nvGrpSpPr>
        <p:grpSpPr>
          <a:xfrm>
            <a:off x="1737906" y="893400"/>
            <a:ext cx="2191155" cy="1037342"/>
            <a:chOff x="1653209" y="4814819"/>
            <a:chExt cx="2191155" cy="1037342"/>
          </a:xfrm>
        </p:grpSpPr>
        <p:sp>
          <p:nvSpPr>
            <p:cNvPr id="75" name="Text Placeholder 53">
              <a:extLst>
                <a:ext uri="{FF2B5EF4-FFF2-40B4-BE49-F238E27FC236}">
                  <a16:creationId xmlns:a16="http://schemas.microsoft.com/office/drawing/2014/main" id="{FF2C24C9-3885-48B4-83A3-7C1D1937E189}"/>
                </a:ext>
              </a:extLst>
            </p:cNvPr>
            <p:cNvSpPr txBox="1">
              <a:spLocks/>
            </p:cNvSpPr>
            <p:nvPr/>
          </p:nvSpPr>
          <p:spPr>
            <a:xfrm>
              <a:off x="1653209" y="5131687"/>
              <a:ext cx="2191155"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s-MX" sz="1600" dirty="0">
                  <a:solidFill>
                    <a:srgbClr val="685DE3"/>
                  </a:solidFill>
                  <a:effectLst>
                    <a:outerShdw blurRad="38100" dist="38100" dir="2700000" algn="tl">
                      <a:srgbClr val="000000">
                        <a:alpha val="43137"/>
                      </a:srgbClr>
                    </a:outerShdw>
                  </a:effectLst>
                  <a:latin typeface="NexaHeavy" panose="02000000000000000000" pitchFamily="50" charset="0"/>
                </a:rPr>
                <a:t>Los Derechos de la Audiencia</a:t>
              </a:r>
            </a:p>
          </p:txBody>
        </p:sp>
        <p:sp>
          <p:nvSpPr>
            <p:cNvPr id="76" name="Text Placeholder 56">
              <a:extLst>
                <a:ext uri="{FF2B5EF4-FFF2-40B4-BE49-F238E27FC236}">
                  <a16:creationId xmlns:a16="http://schemas.microsoft.com/office/drawing/2014/main" id="{6632ED49-2448-4C35-A893-D93F7D22B5F6}"/>
                </a:ext>
              </a:extLst>
            </p:cNvPr>
            <p:cNvSpPr txBox="1">
              <a:spLocks/>
            </p:cNvSpPr>
            <p:nvPr/>
          </p:nvSpPr>
          <p:spPr>
            <a:xfrm>
              <a:off x="2110177" y="4814819"/>
              <a:ext cx="1701802" cy="3743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solidFill>
                    <a:srgbClr val="685DE3"/>
                  </a:solidFill>
                  <a:latin typeface="NexaHeavy" panose="02000000000000000000" pitchFamily="50" charset="0"/>
                </a:rPr>
                <a:t>4</a:t>
              </a:r>
              <a:endParaRPr lang="ru-RU" b="1" dirty="0">
                <a:solidFill>
                  <a:srgbClr val="685DE3"/>
                </a:solidFill>
              </a:endParaRPr>
            </a:p>
          </p:txBody>
        </p:sp>
      </p:grpSp>
      <p:grpSp>
        <p:nvGrpSpPr>
          <p:cNvPr id="77" name="Group 76">
            <a:extLst>
              <a:ext uri="{FF2B5EF4-FFF2-40B4-BE49-F238E27FC236}">
                <a16:creationId xmlns:a16="http://schemas.microsoft.com/office/drawing/2014/main" id="{6304561E-9422-4F6B-A2F3-79FC69618E03}"/>
              </a:ext>
            </a:extLst>
          </p:cNvPr>
          <p:cNvGrpSpPr/>
          <p:nvPr/>
        </p:nvGrpSpPr>
        <p:grpSpPr>
          <a:xfrm>
            <a:off x="8657431" y="4481638"/>
            <a:ext cx="3299940" cy="1037342"/>
            <a:chOff x="2110177" y="4814819"/>
            <a:chExt cx="3299940" cy="1037342"/>
          </a:xfrm>
        </p:grpSpPr>
        <p:sp>
          <p:nvSpPr>
            <p:cNvPr id="78" name="Text Placeholder 53">
              <a:extLst>
                <a:ext uri="{FF2B5EF4-FFF2-40B4-BE49-F238E27FC236}">
                  <a16:creationId xmlns:a16="http://schemas.microsoft.com/office/drawing/2014/main" id="{1865BCAD-28D0-41A7-9673-F37D4A8BEF4E}"/>
                </a:ext>
              </a:extLst>
            </p:cNvPr>
            <p:cNvSpPr txBox="1">
              <a:spLocks/>
            </p:cNvSpPr>
            <p:nvPr/>
          </p:nvSpPr>
          <p:spPr>
            <a:xfrm>
              <a:off x="2140658" y="5131687"/>
              <a:ext cx="3269459"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MX" sz="1600" dirty="0">
                  <a:solidFill>
                    <a:srgbClr val="00B0F0"/>
                  </a:solidFill>
                  <a:effectLst>
                    <a:outerShdw blurRad="38100" dist="38100" dir="2700000" algn="tl">
                      <a:srgbClr val="000000">
                        <a:alpha val="43137"/>
                      </a:srgbClr>
                    </a:outerShdw>
                  </a:effectLst>
                  <a:latin typeface="NexaHeavy" panose="02000000000000000000" pitchFamily="50" charset="0"/>
                </a:rPr>
                <a:t>Hay mil y una maneras exitosas de atraer/alejar a la audiencia</a:t>
              </a:r>
              <a:endParaRPr lang="en-US" sz="1600" dirty="0">
                <a:solidFill>
                  <a:srgbClr val="00B0F0"/>
                </a:solidFill>
                <a:effectLst>
                  <a:outerShdw blurRad="38100" dist="38100" dir="2700000" algn="tl">
                    <a:srgbClr val="000000">
                      <a:alpha val="43137"/>
                    </a:srgbClr>
                  </a:outerShdw>
                </a:effectLst>
                <a:latin typeface="NexaHeavy" panose="02000000000000000000" pitchFamily="50" charset="0"/>
              </a:endParaRPr>
            </a:p>
          </p:txBody>
        </p:sp>
        <p:sp>
          <p:nvSpPr>
            <p:cNvPr id="79" name="Text Placeholder 56">
              <a:extLst>
                <a:ext uri="{FF2B5EF4-FFF2-40B4-BE49-F238E27FC236}">
                  <a16:creationId xmlns:a16="http://schemas.microsoft.com/office/drawing/2014/main" id="{B9403BCD-C6B7-4BA7-9C98-82F36425E294}"/>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B0F0"/>
                  </a:solidFill>
                  <a:latin typeface="NexaHeavy" panose="02000000000000000000" pitchFamily="50" charset="0"/>
                </a:rPr>
                <a:t>7</a:t>
              </a:r>
              <a:endParaRPr lang="ru-RU" b="1" dirty="0">
                <a:solidFill>
                  <a:srgbClr val="00B0F0"/>
                </a:solidFill>
              </a:endParaRPr>
            </a:p>
          </p:txBody>
        </p:sp>
      </p:grpSp>
      <p:grpSp>
        <p:nvGrpSpPr>
          <p:cNvPr id="80" name="Group 79">
            <a:extLst>
              <a:ext uri="{FF2B5EF4-FFF2-40B4-BE49-F238E27FC236}">
                <a16:creationId xmlns:a16="http://schemas.microsoft.com/office/drawing/2014/main" id="{B4D911C9-7DED-468B-84AF-940F0503BE5A}"/>
              </a:ext>
            </a:extLst>
          </p:cNvPr>
          <p:cNvGrpSpPr/>
          <p:nvPr/>
        </p:nvGrpSpPr>
        <p:grpSpPr>
          <a:xfrm>
            <a:off x="9216667" y="2978466"/>
            <a:ext cx="2408789" cy="1037342"/>
            <a:chOff x="2110177" y="4814819"/>
            <a:chExt cx="2408789" cy="1037342"/>
          </a:xfrm>
        </p:grpSpPr>
        <p:sp>
          <p:nvSpPr>
            <p:cNvPr id="81" name="Text Placeholder 53">
              <a:extLst>
                <a:ext uri="{FF2B5EF4-FFF2-40B4-BE49-F238E27FC236}">
                  <a16:creationId xmlns:a16="http://schemas.microsoft.com/office/drawing/2014/main" id="{B62A3731-9152-4978-817A-650AC48318D7}"/>
                </a:ext>
              </a:extLst>
            </p:cNvPr>
            <p:cNvSpPr txBox="1">
              <a:spLocks/>
            </p:cNvSpPr>
            <p:nvPr/>
          </p:nvSpPr>
          <p:spPr>
            <a:xfrm>
              <a:off x="2140657" y="5131687"/>
              <a:ext cx="2378309"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MX" sz="1600">
                  <a:solidFill>
                    <a:srgbClr val="00B050"/>
                  </a:solidFill>
                  <a:effectLst>
                    <a:outerShdw blurRad="38100" dist="38100" dir="2700000" algn="tl">
                      <a:srgbClr val="000000">
                        <a:alpha val="43137"/>
                      </a:srgbClr>
                    </a:outerShdw>
                  </a:effectLst>
                  <a:latin typeface="NexaHeavy" panose="02000000000000000000" pitchFamily="50" charset="0"/>
                </a:rPr>
                <a:t>Nada es gratis</a:t>
              </a:r>
            </a:p>
          </p:txBody>
        </p:sp>
        <p:sp>
          <p:nvSpPr>
            <p:cNvPr id="82" name="Text Placeholder 56">
              <a:extLst>
                <a:ext uri="{FF2B5EF4-FFF2-40B4-BE49-F238E27FC236}">
                  <a16:creationId xmlns:a16="http://schemas.microsoft.com/office/drawing/2014/main" id="{36FBCD95-4272-4C9B-BEE9-87EB0E758918}"/>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B050"/>
                  </a:solidFill>
                  <a:latin typeface="NexaHeavy" panose="02000000000000000000" pitchFamily="50" charset="0"/>
                </a:rPr>
                <a:t>6</a:t>
              </a:r>
              <a:endParaRPr lang="ru-RU" b="1" dirty="0">
                <a:solidFill>
                  <a:srgbClr val="00B050"/>
                </a:solidFill>
              </a:endParaRPr>
            </a:p>
          </p:txBody>
        </p:sp>
      </p:grpSp>
      <p:grpSp>
        <p:nvGrpSpPr>
          <p:cNvPr id="83" name="Group 82">
            <a:extLst>
              <a:ext uri="{FF2B5EF4-FFF2-40B4-BE49-F238E27FC236}">
                <a16:creationId xmlns:a16="http://schemas.microsoft.com/office/drawing/2014/main" id="{1982A4D0-AE88-416B-BF9F-EAE0FA19EA26}"/>
              </a:ext>
            </a:extLst>
          </p:cNvPr>
          <p:cNvGrpSpPr/>
          <p:nvPr/>
        </p:nvGrpSpPr>
        <p:grpSpPr>
          <a:xfrm>
            <a:off x="8657431" y="1158426"/>
            <a:ext cx="3011615" cy="1037342"/>
            <a:chOff x="2110177" y="4814819"/>
            <a:chExt cx="3011615" cy="1037342"/>
          </a:xfrm>
        </p:grpSpPr>
        <p:sp>
          <p:nvSpPr>
            <p:cNvPr id="84" name="Text Placeholder 53">
              <a:extLst>
                <a:ext uri="{FF2B5EF4-FFF2-40B4-BE49-F238E27FC236}">
                  <a16:creationId xmlns:a16="http://schemas.microsoft.com/office/drawing/2014/main" id="{B1AA1918-773F-4CAA-B69B-682B42B538F3}"/>
                </a:ext>
              </a:extLst>
            </p:cNvPr>
            <p:cNvSpPr txBox="1">
              <a:spLocks/>
            </p:cNvSpPr>
            <p:nvPr/>
          </p:nvSpPr>
          <p:spPr>
            <a:xfrm>
              <a:off x="2140658" y="5131687"/>
              <a:ext cx="2981134" cy="72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MX" sz="1600" dirty="0">
                  <a:solidFill>
                    <a:schemeClr val="accent2">
                      <a:lumMod val="75000"/>
                    </a:schemeClr>
                  </a:solidFill>
                  <a:effectLst>
                    <a:outerShdw blurRad="38100" dist="38100" dir="2700000" algn="tl">
                      <a:srgbClr val="000000">
                        <a:alpha val="43137"/>
                      </a:srgbClr>
                    </a:outerShdw>
                  </a:effectLst>
                  <a:latin typeface="NexaHeavy" panose="02000000000000000000" pitchFamily="50" charset="0"/>
                </a:rPr>
                <a:t>Un evento de </a:t>
              </a:r>
              <a:r>
                <a:rPr lang="es-MX" sz="1600" dirty="0" err="1">
                  <a:solidFill>
                    <a:schemeClr val="accent2">
                      <a:lumMod val="75000"/>
                    </a:schemeClr>
                  </a:solidFill>
                  <a:effectLst>
                    <a:outerShdw blurRad="38100" dist="38100" dir="2700000" algn="tl">
                      <a:srgbClr val="000000">
                        <a:alpha val="43137"/>
                      </a:srgbClr>
                    </a:outerShdw>
                  </a:effectLst>
                  <a:latin typeface="NexaHeavy" panose="02000000000000000000" pitchFamily="50" charset="0"/>
                </a:rPr>
                <a:t>cpc</a:t>
              </a:r>
              <a:r>
                <a:rPr lang="es-MX" sz="1600" dirty="0">
                  <a:solidFill>
                    <a:schemeClr val="accent2">
                      <a:lumMod val="75000"/>
                    </a:schemeClr>
                  </a:solidFill>
                  <a:effectLst>
                    <a:outerShdw blurRad="38100" dist="38100" dir="2700000" algn="tl">
                      <a:srgbClr val="000000">
                        <a:alpha val="43137"/>
                      </a:srgbClr>
                    </a:outerShdw>
                  </a:effectLst>
                  <a:latin typeface="NexaHeavy" panose="02000000000000000000" pitchFamily="50" charset="0"/>
                </a:rPr>
                <a:t> no empieza ni termina en el evento mismo.</a:t>
              </a:r>
            </a:p>
          </p:txBody>
        </p:sp>
        <p:sp>
          <p:nvSpPr>
            <p:cNvPr id="85" name="Text Placeholder 56">
              <a:extLst>
                <a:ext uri="{FF2B5EF4-FFF2-40B4-BE49-F238E27FC236}">
                  <a16:creationId xmlns:a16="http://schemas.microsoft.com/office/drawing/2014/main" id="{785E4D92-0610-4DA5-A5DA-3B783E8D0EBE}"/>
                </a:ext>
              </a:extLst>
            </p:cNvPr>
            <p:cNvSpPr txBox="1">
              <a:spLocks/>
            </p:cNvSpPr>
            <p:nvPr/>
          </p:nvSpPr>
          <p:spPr>
            <a:xfrm>
              <a:off x="2110177" y="4814819"/>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lumMod val="75000"/>
                    </a:schemeClr>
                  </a:solidFill>
                  <a:latin typeface="NexaHeavy" panose="02000000000000000000" pitchFamily="50" charset="0"/>
                </a:rPr>
                <a:t>5</a:t>
              </a:r>
              <a:endParaRPr lang="ru-RU" b="1" dirty="0">
                <a:solidFill>
                  <a:schemeClr val="accent2">
                    <a:lumMod val="75000"/>
                  </a:schemeClr>
                </a:solidFill>
              </a:endParaRPr>
            </a:p>
          </p:txBody>
        </p:sp>
      </p:grpSp>
      <p:pic>
        <p:nvPicPr>
          <p:cNvPr id="87" name="Imagen 86">
            <a:extLst>
              <a:ext uri="{FF2B5EF4-FFF2-40B4-BE49-F238E27FC236}">
                <a16:creationId xmlns:a16="http://schemas.microsoft.com/office/drawing/2014/main" id="{B2F7D568-ECE6-4FEF-A8AA-1D53055DB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77"/>
          <a:stretch/>
        </p:blipFill>
        <p:spPr>
          <a:xfrm>
            <a:off x="-1" y="-7820"/>
            <a:ext cx="335039" cy="3490986"/>
          </a:xfrm>
          <a:prstGeom prst="rect">
            <a:avLst/>
          </a:prstGeom>
        </p:spPr>
      </p:pic>
    </p:spTree>
    <p:extLst>
      <p:ext uri="{BB962C8B-B14F-4D97-AF65-F5344CB8AC3E}">
        <p14:creationId xmlns:p14="http://schemas.microsoft.com/office/powerpoint/2010/main" val="1288657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1000">
        <p159:morph option="byWord"/>
      </p:transition>
    </mc:Choice>
    <mc:Fallback>
      <p:transition spd="slow"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75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nodeType="withEffect">
                                  <p:stCondLst>
                                    <p:cond delay="125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nodeType="withEffect">
                                  <p:stCondLst>
                                    <p:cond delay="15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nodeType="withEffect">
                                  <p:stCondLst>
                                    <p:cond delay="175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nodeType="withEffect">
                                  <p:stCondLst>
                                    <p:cond delay="200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B1525697A41D4DB0CFD4CFFE796D5C" ma:contentTypeVersion="17" ma:contentTypeDescription="Crear nuevo documento." ma:contentTypeScope="" ma:versionID="0e29b132595a6ef7adedd6e1ae5993fa">
  <xsd:schema xmlns:xsd="http://www.w3.org/2001/XMLSchema" xmlns:xs="http://www.w3.org/2001/XMLSchema" xmlns:p="http://schemas.microsoft.com/office/2006/metadata/properties" xmlns:ns3="565b6517-2faa-4ab2-965b-a7dfba648325" xmlns:ns4="d311194a-bba4-491f-bf48-80dd278391c6" targetNamespace="http://schemas.microsoft.com/office/2006/metadata/properties" ma:root="true" ma:fieldsID="242e20a22f00218339e97b32ca841afe" ns3:_="" ns4:_="">
    <xsd:import namespace="565b6517-2faa-4ab2-965b-a7dfba648325"/>
    <xsd:import namespace="d311194a-bba4-491f-bf48-80dd278391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b6517-2faa-4ab2-965b-a7dfba648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1194a-bba4-491f-bf48-80dd278391c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65b6517-2faa-4ab2-965b-a7dfba648325" xsi:nil="true"/>
  </documentManagement>
</p:properties>
</file>

<file path=customXml/itemProps1.xml><?xml version="1.0" encoding="utf-8"?>
<ds:datastoreItem xmlns:ds="http://schemas.openxmlformats.org/officeDocument/2006/customXml" ds:itemID="{DD8F6015-28E1-4E64-9452-ED1BD8BDF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b6517-2faa-4ab2-965b-a7dfba648325"/>
    <ds:schemaRef ds:uri="d311194a-bba4-491f-bf48-80dd27839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1B91F-977E-42B8-AED6-CD86115CC7DB}">
  <ds:schemaRefs>
    <ds:schemaRef ds:uri="http://schemas.microsoft.com/sharepoint/v3/contenttype/forms"/>
  </ds:schemaRefs>
</ds:datastoreItem>
</file>

<file path=customXml/itemProps3.xml><?xml version="1.0" encoding="utf-8"?>
<ds:datastoreItem xmlns:ds="http://schemas.openxmlformats.org/officeDocument/2006/customXml" ds:itemID="{4BC0A8B5-0D7F-4BDE-BCDC-577BDA640F3E}">
  <ds:schemaRefs>
    <ds:schemaRef ds:uri="http://schemas.microsoft.com/office/2006/documentManagement/types"/>
    <ds:schemaRef ds:uri="565b6517-2faa-4ab2-965b-a7dfba648325"/>
    <ds:schemaRef ds:uri="d311194a-bba4-491f-bf48-80dd278391c6"/>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1743</TotalTime>
  <Words>179</Words>
  <Application>Microsoft Office PowerPoint</Application>
  <PresentationFormat>Panorámica</PresentationFormat>
  <Paragraphs>39</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Montserrat ExtraBold</vt:lpstr>
      <vt:lpstr>NexaHeavy</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GladisYañez</dc:creator>
  <cp:lastModifiedBy>Yañez Garrido Gladys</cp:lastModifiedBy>
  <cp:revision>106</cp:revision>
  <dcterms:created xsi:type="dcterms:W3CDTF">2019-12-12T14:54:22Z</dcterms:created>
  <dcterms:modified xsi:type="dcterms:W3CDTF">2024-01-12T06:17:38Z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0x010100EFB1525697A41D4DB0CFD4CFFE796D5C</vt:lpwstr>
  </property>
</Properties>
</file>