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media/image36.jpg" ContentType="image/png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media/image46.jpg" ContentType="image/png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media/image47.jpg" ContentType="image/png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media/image48.jpg" ContentType="image/png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300" r:id="rId5"/>
    <p:sldId id="291" r:id="rId6"/>
    <p:sldId id="293" r:id="rId7"/>
    <p:sldId id="298" r:id="rId8"/>
    <p:sldId id="299" r:id="rId9"/>
    <p:sldId id="292" r:id="rId10"/>
    <p:sldId id="269" r:id="rId11"/>
    <p:sldId id="270" r:id="rId12"/>
    <p:sldId id="271" r:id="rId13"/>
    <p:sldId id="272" r:id="rId14"/>
    <p:sldId id="273" r:id="rId15"/>
    <p:sldId id="297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4" r:id="rId24"/>
    <p:sldId id="285" r:id="rId25"/>
    <p:sldId id="286" r:id="rId26"/>
    <p:sldId id="283" r:id="rId27"/>
    <p:sldId id="281" r:id="rId28"/>
    <p:sldId id="282" r:id="rId29"/>
    <p:sldId id="287" r:id="rId30"/>
    <p:sldId id="288" r:id="rId31"/>
    <p:sldId id="289" r:id="rId32"/>
    <p:sldId id="290" r:id="rId33"/>
    <p:sldId id="268" r:id="rId34"/>
    <p:sldId id="264" r:id="rId35"/>
  </p:sldIdLst>
  <p:sldSz cx="10045700" cy="7777163"/>
  <p:notesSz cx="6858000" cy="9144000"/>
  <p:defaultTextStyle>
    <a:defPPr>
      <a:defRPr lang="es-MX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6763" indent="-207963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9">
          <p15:clr>
            <a:srgbClr val="A4A3A4"/>
          </p15:clr>
        </p15:guide>
        <p15:guide id="2" pos="31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D56"/>
    <a:srgbClr val="B1F9B1"/>
    <a:srgbClr val="9FCFA6"/>
    <a:srgbClr val="364F9D"/>
    <a:srgbClr val="E6E6E6"/>
    <a:srgbClr val="E1E1E1"/>
    <a:srgbClr val="EBEBEB"/>
    <a:srgbClr val="F7F7F7"/>
    <a:srgbClr val="F5F5F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>
      <p:cViewPr varScale="1">
        <p:scale>
          <a:sx n="89" d="100"/>
          <a:sy n="89" d="100"/>
        </p:scale>
        <p:origin x="2632" y="48"/>
      </p:cViewPr>
      <p:guideLst>
        <p:guide orient="horz" pos="2449"/>
        <p:guide pos="31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dsia.uv.mx/sseuv/" TargetMode="External"/><Relationship Id="rId1" Type="http://schemas.openxmlformats.org/officeDocument/2006/relationships/hyperlink" Target="https://dsia.uv.mx/miuv/escritorio/login.aspx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jp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image" Target="../media/image39.jp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hyperlink" Target="mailto:legalizaci&#243;n@uv.mx" TargetMode="Externa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hyperlink" Target="mailto:legalizaci&#243;n@uv.mx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g"/></Relationships>
</file>

<file path=ppt/diagrams/_rels/data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hyperlink" Target="mailto:cgomez@uv.mx" TargetMode="External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hyperlink" Target="mailto:mamedina@uv.mx" TargetMode="External"/><Relationship Id="rId2" Type="http://schemas.openxmlformats.org/officeDocument/2006/relationships/hyperlink" Target="mailto:egamez@uv.mx" TargetMode="External"/><Relationship Id="rId1" Type="http://schemas.openxmlformats.org/officeDocument/2006/relationships/hyperlink" Target="mailto:cgomez@uv.mx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g"/><Relationship Id="rId4" Type="http://schemas.openxmlformats.org/officeDocument/2006/relationships/image" Target="../media/image17.webp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image" Target="../media/image19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image" Target="../media/image25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s://dsia.uv.mx/sseuv/" TargetMode="External"/><Relationship Id="rId2" Type="http://schemas.openxmlformats.org/officeDocument/2006/relationships/image" Target="../media/image34.jpeg"/><Relationship Id="rId1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hyperlink" Target="https://dsia.uv.mx/miuv/escritorio/login.aspx" TargetMode="External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image" Target="../media/image39.jp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hyperlink" Target="mailto:legalizaci&#243;n@uv.mx" TargetMode="External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hyperlink" Target="mailto:legalizaci&#243;n@uv.mx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g"/></Relationships>
</file>

<file path=ppt/diagrams/_rels/drawing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hyperlink" Target="mailto:cgomez@uv.mx" TargetMode="External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hyperlink" Target="mailto:mamedina@uv.mx" TargetMode="External"/><Relationship Id="rId2" Type="http://schemas.openxmlformats.org/officeDocument/2006/relationships/hyperlink" Target="mailto:egamez@uv.mx" TargetMode="External"/><Relationship Id="rId1" Type="http://schemas.openxmlformats.org/officeDocument/2006/relationships/hyperlink" Target="mailto:cgomez@uv.mx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5" Type="http://schemas.openxmlformats.org/officeDocument/2006/relationships/image" Target="../media/image18.jpg"/><Relationship Id="rId4" Type="http://schemas.openxmlformats.org/officeDocument/2006/relationships/image" Target="../media/image17.webp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image" Target="../media/image19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image" Target="../media/image25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0E491-BB82-4B16-84CB-F426A24DEBFA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87D1EF3-AE8B-44C1-94F5-BD9A201A509A}">
      <dgm:prSet phldrT="[Texto]" custT="1"/>
      <dgm:spPr/>
      <dgm:t>
        <a:bodyPr/>
        <a:lstStyle/>
        <a:p>
          <a:r>
            <a:rPr lang="es-ES" sz="2800" b="1" dirty="0" smtClean="0"/>
            <a:t>Expedición de Títulos, Diplomas y Grados Académicos</a:t>
          </a:r>
          <a:endParaRPr lang="es-ES" sz="2800" b="1" dirty="0"/>
        </a:p>
      </dgm:t>
    </dgm:pt>
    <dgm:pt modelId="{9C0D39CD-0E2B-4BD8-AA0D-7FC4A95387F7}" type="parTrans" cxnId="{D4DCDF0A-6974-4291-AE5A-B5B625978F8C}">
      <dgm:prSet/>
      <dgm:spPr/>
      <dgm:t>
        <a:bodyPr/>
        <a:lstStyle/>
        <a:p>
          <a:endParaRPr lang="es-ES"/>
        </a:p>
      </dgm:t>
    </dgm:pt>
    <dgm:pt modelId="{6AF15F6C-255F-4A56-ABAC-7F7C91B3CA4B}" type="sibTrans" cxnId="{D4DCDF0A-6974-4291-AE5A-B5B625978F8C}">
      <dgm:prSet/>
      <dgm:spPr/>
      <dgm:t>
        <a:bodyPr/>
        <a:lstStyle/>
        <a:p>
          <a:endParaRPr lang="es-ES"/>
        </a:p>
      </dgm:t>
    </dgm:pt>
    <dgm:pt modelId="{55A8C3B2-D043-4C61-91C2-5BB362E064F0}">
      <dgm:prSet phldrT="[Texto]" custT="1"/>
      <dgm:spPr/>
      <dgm:t>
        <a:bodyPr/>
        <a:lstStyle/>
        <a:p>
          <a:r>
            <a:rPr lang="es-ES" sz="2800" b="1" dirty="0" smtClean="0"/>
            <a:t>Declaración de Equivalencia y Revalidación de Estudios</a:t>
          </a:r>
          <a:endParaRPr lang="es-ES" sz="2800" b="1" dirty="0"/>
        </a:p>
      </dgm:t>
    </dgm:pt>
    <dgm:pt modelId="{F3BCD455-81B3-4838-9F01-33D989AABFB8}" type="parTrans" cxnId="{FDF3E062-44FB-4257-9636-6CA66BA234D4}">
      <dgm:prSet/>
      <dgm:spPr/>
      <dgm:t>
        <a:bodyPr/>
        <a:lstStyle/>
        <a:p>
          <a:endParaRPr lang="es-ES"/>
        </a:p>
      </dgm:t>
    </dgm:pt>
    <dgm:pt modelId="{77D2869E-D8AB-403D-BE9D-6D87B5991182}" type="sibTrans" cxnId="{FDF3E062-44FB-4257-9636-6CA66BA234D4}">
      <dgm:prSet/>
      <dgm:spPr/>
      <dgm:t>
        <a:bodyPr/>
        <a:lstStyle/>
        <a:p>
          <a:endParaRPr lang="es-ES"/>
        </a:p>
      </dgm:t>
    </dgm:pt>
    <dgm:pt modelId="{3EB4131D-7A08-40DE-98BC-BA1317889280}">
      <dgm:prSet phldrT="[Texto]" custT="1"/>
      <dgm:spPr/>
      <dgm:t>
        <a:bodyPr/>
        <a:lstStyle/>
        <a:p>
          <a:r>
            <a:rPr lang="es-ES" sz="2800" b="1" dirty="0" smtClean="0"/>
            <a:t>Otros Trámites</a:t>
          </a:r>
          <a:endParaRPr lang="es-ES" sz="2800" b="1" dirty="0"/>
        </a:p>
      </dgm:t>
    </dgm:pt>
    <dgm:pt modelId="{152A0120-028E-4FAF-8B57-B7BDB303848B}" type="parTrans" cxnId="{023636D4-8DDE-48A9-B3DB-4A4FE5FAAE97}">
      <dgm:prSet/>
      <dgm:spPr/>
      <dgm:t>
        <a:bodyPr/>
        <a:lstStyle/>
        <a:p>
          <a:endParaRPr lang="es-ES"/>
        </a:p>
      </dgm:t>
    </dgm:pt>
    <dgm:pt modelId="{61EFF802-C624-4696-AD20-DA9501BB33E6}" type="sibTrans" cxnId="{023636D4-8DDE-48A9-B3DB-4A4FE5FAAE97}">
      <dgm:prSet/>
      <dgm:spPr/>
      <dgm:t>
        <a:bodyPr/>
        <a:lstStyle/>
        <a:p>
          <a:endParaRPr lang="es-ES"/>
        </a:p>
      </dgm:t>
    </dgm:pt>
    <dgm:pt modelId="{E5B7806F-817C-4664-9DBC-90CAC4F02DEC}" type="pres">
      <dgm:prSet presAssocID="{09D0E491-BB82-4B16-84CB-F426A24DEBFA}" presName="compositeShape" presStyleCnt="0">
        <dgm:presLayoutVars>
          <dgm:dir/>
          <dgm:resizeHandles/>
        </dgm:presLayoutVars>
      </dgm:prSet>
      <dgm:spPr/>
    </dgm:pt>
    <dgm:pt modelId="{AF5A3E78-A7B5-4176-8BEB-9E2B97D54320}" type="pres">
      <dgm:prSet presAssocID="{09D0E491-BB82-4B16-84CB-F426A24DEBFA}" presName="pyramid" presStyleLbl="node1" presStyleIdx="0" presStyleCnt="1" custLinFactNeighborX="-11245"/>
      <dgm:spPr/>
    </dgm:pt>
    <dgm:pt modelId="{A4286B8F-888A-4EA4-BA3F-408AF142B391}" type="pres">
      <dgm:prSet presAssocID="{09D0E491-BB82-4B16-84CB-F426A24DEBFA}" presName="theList" presStyleCnt="0"/>
      <dgm:spPr/>
    </dgm:pt>
    <dgm:pt modelId="{A272A65D-D216-48AC-9991-FB07262C2996}" type="pres">
      <dgm:prSet presAssocID="{F87D1EF3-AE8B-44C1-94F5-BD9A201A509A}" presName="aNode" presStyleLbl="fgAcc1" presStyleIdx="0" presStyleCnt="3" custScaleX="207582" custLinFactNeighborX="334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A6EF5D-AFAD-47AB-850E-B923F2FF9157}" type="pres">
      <dgm:prSet presAssocID="{F87D1EF3-AE8B-44C1-94F5-BD9A201A509A}" presName="aSpace" presStyleCnt="0"/>
      <dgm:spPr/>
    </dgm:pt>
    <dgm:pt modelId="{84FB91FD-C721-4E0A-8FD9-9607AAC77490}" type="pres">
      <dgm:prSet presAssocID="{55A8C3B2-D043-4C61-91C2-5BB362E064F0}" presName="aNode" presStyleLbl="fgAcc1" presStyleIdx="1" presStyleCnt="3" custScaleX="206103" custLinFactNeighborX="3558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6097A8-2EBB-4E9A-AC6D-D621D3EB4EBC}" type="pres">
      <dgm:prSet presAssocID="{55A8C3B2-D043-4C61-91C2-5BB362E064F0}" presName="aSpace" presStyleCnt="0"/>
      <dgm:spPr/>
    </dgm:pt>
    <dgm:pt modelId="{5E360847-9D70-4E7E-8C95-11F26E76AA40}" type="pres">
      <dgm:prSet presAssocID="{3EB4131D-7A08-40DE-98BC-BA1317889280}" presName="aNode" presStyleLbl="fgAcc1" presStyleIdx="2" presStyleCnt="3" custScaleX="202723" custLinFactNeighborX="352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27FA25-F7DF-4501-ACC3-B83A511694FF}" type="pres">
      <dgm:prSet presAssocID="{3EB4131D-7A08-40DE-98BC-BA1317889280}" presName="aSpace" presStyleCnt="0"/>
      <dgm:spPr/>
    </dgm:pt>
  </dgm:ptLst>
  <dgm:cxnLst>
    <dgm:cxn modelId="{1392DA8C-B863-40FE-B5FB-EF5B820906AE}" type="presOf" srcId="{09D0E491-BB82-4B16-84CB-F426A24DEBFA}" destId="{E5B7806F-817C-4664-9DBC-90CAC4F02DEC}" srcOrd="0" destOrd="0" presId="urn:microsoft.com/office/officeart/2005/8/layout/pyramid2"/>
    <dgm:cxn modelId="{B150DFB1-8E22-4FF4-993D-81F26A9AA2F6}" type="presOf" srcId="{55A8C3B2-D043-4C61-91C2-5BB362E064F0}" destId="{84FB91FD-C721-4E0A-8FD9-9607AAC77490}" srcOrd="0" destOrd="0" presId="urn:microsoft.com/office/officeart/2005/8/layout/pyramid2"/>
    <dgm:cxn modelId="{FDF3E062-44FB-4257-9636-6CA66BA234D4}" srcId="{09D0E491-BB82-4B16-84CB-F426A24DEBFA}" destId="{55A8C3B2-D043-4C61-91C2-5BB362E064F0}" srcOrd="1" destOrd="0" parTransId="{F3BCD455-81B3-4838-9F01-33D989AABFB8}" sibTransId="{77D2869E-D8AB-403D-BE9D-6D87B5991182}"/>
    <dgm:cxn modelId="{D4DCDF0A-6974-4291-AE5A-B5B625978F8C}" srcId="{09D0E491-BB82-4B16-84CB-F426A24DEBFA}" destId="{F87D1EF3-AE8B-44C1-94F5-BD9A201A509A}" srcOrd="0" destOrd="0" parTransId="{9C0D39CD-0E2B-4BD8-AA0D-7FC4A95387F7}" sibTransId="{6AF15F6C-255F-4A56-ABAC-7F7C91B3CA4B}"/>
    <dgm:cxn modelId="{DBE1B8DD-463F-48E5-B4FA-D1E6E0E5B36B}" type="presOf" srcId="{3EB4131D-7A08-40DE-98BC-BA1317889280}" destId="{5E360847-9D70-4E7E-8C95-11F26E76AA40}" srcOrd="0" destOrd="0" presId="urn:microsoft.com/office/officeart/2005/8/layout/pyramid2"/>
    <dgm:cxn modelId="{7000F51A-EDA4-4BE9-B91B-7E6B52B37A0F}" type="presOf" srcId="{F87D1EF3-AE8B-44C1-94F5-BD9A201A509A}" destId="{A272A65D-D216-48AC-9991-FB07262C2996}" srcOrd="0" destOrd="0" presId="urn:microsoft.com/office/officeart/2005/8/layout/pyramid2"/>
    <dgm:cxn modelId="{023636D4-8DDE-48A9-B3DB-4A4FE5FAAE97}" srcId="{09D0E491-BB82-4B16-84CB-F426A24DEBFA}" destId="{3EB4131D-7A08-40DE-98BC-BA1317889280}" srcOrd="2" destOrd="0" parTransId="{152A0120-028E-4FAF-8B57-B7BDB303848B}" sibTransId="{61EFF802-C624-4696-AD20-DA9501BB33E6}"/>
    <dgm:cxn modelId="{4301BDC9-AB7E-475C-BC50-EA067069177A}" type="presParOf" srcId="{E5B7806F-817C-4664-9DBC-90CAC4F02DEC}" destId="{AF5A3E78-A7B5-4176-8BEB-9E2B97D54320}" srcOrd="0" destOrd="0" presId="urn:microsoft.com/office/officeart/2005/8/layout/pyramid2"/>
    <dgm:cxn modelId="{E9CB50DA-CC98-40C9-AF99-6EA8AE12370C}" type="presParOf" srcId="{E5B7806F-817C-4664-9DBC-90CAC4F02DEC}" destId="{A4286B8F-888A-4EA4-BA3F-408AF142B391}" srcOrd="1" destOrd="0" presId="urn:microsoft.com/office/officeart/2005/8/layout/pyramid2"/>
    <dgm:cxn modelId="{5672B753-2928-48FA-B7EF-AC89B5476B74}" type="presParOf" srcId="{A4286B8F-888A-4EA4-BA3F-408AF142B391}" destId="{A272A65D-D216-48AC-9991-FB07262C2996}" srcOrd="0" destOrd="0" presId="urn:microsoft.com/office/officeart/2005/8/layout/pyramid2"/>
    <dgm:cxn modelId="{A151C745-9ECC-4648-8331-7A0B989F6147}" type="presParOf" srcId="{A4286B8F-888A-4EA4-BA3F-408AF142B391}" destId="{55A6EF5D-AFAD-47AB-850E-B923F2FF9157}" srcOrd="1" destOrd="0" presId="urn:microsoft.com/office/officeart/2005/8/layout/pyramid2"/>
    <dgm:cxn modelId="{8471D555-0698-4534-882E-9C68E2020B3F}" type="presParOf" srcId="{A4286B8F-888A-4EA4-BA3F-408AF142B391}" destId="{84FB91FD-C721-4E0A-8FD9-9607AAC77490}" srcOrd="2" destOrd="0" presId="urn:microsoft.com/office/officeart/2005/8/layout/pyramid2"/>
    <dgm:cxn modelId="{044118F9-6493-49C3-A982-1CA0A829B707}" type="presParOf" srcId="{A4286B8F-888A-4EA4-BA3F-408AF142B391}" destId="{196097A8-2EBB-4E9A-AC6D-D621D3EB4EBC}" srcOrd="3" destOrd="0" presId="urn:microsoft.com/office/officeart/2005/8/layout/pyramid2"/>
    <dgm:cxn modelId="{A7D5BDDF-1C60-4936-AF45-B3256F56A5DB}" type="presParOf" srcId="{A4286B8F-888A-4EA4-BA3F-408AF142B391}" destId="{5E360847-9D70-4E7E-8C95-11F26E76AA40}" srcOrd="4" destOrd="0" presId="urn:microsoft.com/office/officeart/2005/8/layout/pyramid2"/>
    <dgm:cxn modelId="{DB48BAE1-2429-4B78-9DF5-92F017C298EC}" type="presParOf" srcId="{A4286B8F-888A-4EA4-BA3F-408AF142B391}" destId="{8227FA25-F7DF-4501-ACC3-B83A511694F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1D7C5C-9321-4CDB-B5AB-288D3F1ED943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62707247-7748-45B2-B483-D685826BB315}">
      <dgm:prSet phldrT="[Texto]"/>
      <dgm:spPr/>
      <dgm:t>
        <a:bodyPr/>
        <a:lstStyle/>
        <a:p>
          <a:r>
            <a:rPr lang="es-ES" dirty="0" smtClean="0"/>
            <a:t>Generales</a:t>
          </a:r>
          <a:endParaRPr lang="es-ES" dirty="0"/>
        </a:p>
      </dgm:t>
    </dgm:pt>
    <dgm:pt modelId="{C1DF7474-38F5-4F46-BDC1-47B8ACE5B107}" type="parTrans" cxnId="{49B8B840-11EB-4CE8-9633-C261BB41C7D2}">
      <dgm:prSet/>
      <dgm:spPr/>
      <dgm:t>
        <a:bodyPr/>
        <a:lstStyle/>
        <a:p>
          <a:endParaRPr lang="es-ES"/>
        </a:p>
      </dgm:t>
    </dgm:pt>
    <dgm:pt modelId="{763E4950-26F9-49EB-B723-1612938FCB65}" type="sibTrans" cxnId="{49B8B840-11EB-4CE8-9633-C261BB41C7D2}">
      <dgm:prSet/>
      <dgm:spPr/>
      <dgm:t>
        <a:bodyPr/>
        <a:lstStyle/>
        <a:p>
          <a:endParaRPr lang="es-ES"/>
        </a:p>
      </dgm:t>
    </dgm:pt>
    <dgm:pt modelId="{12B90D83-775A-4533-9DEC-8AE9E348B1EA}">
      <dgm:prSet phldrT="[Texto]"/>
      <dgm:spPr/>
      <dgm:t>
        <a:bodyPr/>
        <a:lstStyle/>
        <a:p>
          <a:r>
            <a:rPr lang="es-ES" dirty="0" smtClean="0"/>
            <a:t>Solicitud (original y copia)</a:t>
          </a:r>
          <a:endParaRPr lang="es-ES" dirty="0"/>
        </a:p>
      </dgm:t>
    </dgm:pt>
    <dgm:pt modelId="{8CB0F635-BFF9-4C99-9A5E-947624313A7F}" type="parTrans" cxnId="{B3D2F8A5-888B-4DF1-8626-960812242856}">
      <dgm:prSet/>
      <dgm:spPr/>
      <dgm:t>
        <a:bodyPr/>
        <a:lstStyle/>
        <a:p>
          <a:endParaRPr lang="es-ES"/>
        </a:p>
      </dgm:t>
    </dgm:pt>
    <dgm:pt modelId="{5DB65CCC-D1B0-4E00-8127-B45E4CFC602B}" type="sibTrans" cxnId="{B3D2F8A5-888B-4DF1-8626-960812242856}">
      <dgm:prSet/>
      <dgm:spPr/>
      <dgm:t>
        <a:bodyPr/>
        <a:lstStyle/>
        <a:p>
          <a:endParaRPr lang="es-ES"/>
        </a:p>
      </dgm:t>
    </dgm:pt>
    <dgm:pt modelId="{151F6F0A-65C2-4BF1-8A72-7587F6FA965B}">
      <dgm:prSet phldrT="[Texto]"/>
      <dgm:spPr/>
      <dgm:t>
        <a:bodyPr/>
        <a:lstStyle/>
        <a:p>
          <a:r>
            <a:rPr lang="es-ES" dirty="0" smtClean="0"/>
            <a:t>Comprobante de pago del título</a:t>
          </a:r>
          <a:endParaRPr lang="es-ES" dirty="0"/>
        </a:p>
      </dgm:t>
    </dgm:pt>
    <dgm:pt modelId="{9720AE24-C3BD-43EA-8FA9-4C7A23A4F638}" type="parTrans" cxnId="{9D476DF1-5F2D-49A6-A6F8-92EDB85B8A9B}">
      <dgm:prSet/>
      <dgm:spPr/>
      <dgm:t>
        <a:bodyPr/>
        <a:lstStyle/>
        <a:p>
          <a:endParaRPr lang="es-ES"/>
        </a:p>
      </dgm:t>
    </dgm:pt>
    <dgm:pt modelId="{35A14030-2CCC-4C51-823C-C93881E4E59E}" type="sibTrans" cxnId="{9D476DF1-5F2D-49A6-A6F8-92EDB85B8A9B}">
      <dgm:prSet/>
      <dgm:spPr/>
      <dgm:t>
        <a:bodyPr/>
        <a:lstStyle/>
        <a:p>
          <a:endParaRPr lang="es-ES"/>
        </a:p>
      </dgm:t>
    </dgm:pt>
    <dgm:pt modelId="{A487E77E-FE41-449E-BB26-8FE9A8C708EB}">
      <dgm:prSet phldrT="[Texto]"/>
      <dgm:spPr/>
      <dgm:t>
        <a:bodyPr/>
        <a:lstStyle/>
        <a:p>
          <a:pPr algn="l"/>
          <a:r>
            <a:rPr lang="es-ES" dirty="0" smtClean="0"/>
            <a:t>Fotografía</a:t>
          </a:r>
          <a:endParaRPr lang="es-ES" dirty="0"/>
        </a:p>
      </dgm:t>
    </dgm:pt>
    <dgm:pt modelId="{0F09DEF4-A51B-49E3-87CA-C166F7DCD750}" type="parTrans" cxnId="{0533AA40-91F6-4D80-827B-2B47C6F133FD}">
      <dgm:prSet/>
      <dgm:spPr/>
      <dgm:t>
        <a:bodyPr/>
        <a:lstStyle/>
        <a:p>
          <a:endParaRPr lang="es-ES"/>
        </a:p>
      </dgm:t>
    </dgm:pt>
    <dgm:pt modelId="{7EA7092B-31C1-4FA8-B712-7AA5A57E44A5}" type="sibTrans" cxnId="{0533AA40-91F6-4D80-827B-2B47C6F133FD}">
      <dgm:prSet/>
      <dgm:spPr/>
      <dgm:t>
        <a:bodyPr/>
        <a:lstStyle/>
        <a:p>
          <a:endParaRPr lang="es-ES"/>
        </a:p>
      </dgm:t>
    </dgm:pt>
    <dgm:pt modelId="{9CF7E7BB-7EF7-4177-8ABA-934B0C58F8DB}">
      <dgm:prSet phldrT="[Texto]"/>
      <dgm:spPr/>
      <dgm:t>
        <a:bodyPr/>
        <a:lstStyle/>
        <a:p>
          <a:pPr algn="just"/>
          <a:r>
            <a:rPr lang="es-ES" b="1" dirty="0" smtClean="0"/>
            <a:t>Para expedición en forma física: </a:t>
          </a:r>
          <a:r>
            <a:rPr lang="es-MX" dirty="0" smtClean="0"/>
            <a:t>dos fotografías tamaño título, recientes (de 6 cm. de ancho por 9 cm. de alto, ovaladas, en blanco y negro, fondo blanco, en papel mate, de frente, con una distancia de 1.5 cm. de la parte superior de la cabeza a la orilla superior de la fotografía, 4 cm. de la parte superior de la cabeza al límite inferior de la barbilla).</a:t>
          </a:r>
          <a:endParaRPr lang="es-ES" dirty="0"/>
        </a:p>
      </dgm:t>
    </dgm:pt>
    <dgm:pt modelId="{48ADC564-6BE5-42CF-9CFB-6FC7E6A4297C}" type="parTrans" cxnId="{6F9CC402-ADCC-4BCC-B994-C45039603E1A}">
      <dgm:prSet/>
      <dgm:spPr/>
      <dgm:t>
        <a:bodyPr/>
        <a:lstStyle/>
        <a:p>
          <a:endParaRPr lang="es-ES"/>
        </a:p>
      </dgm:t>
    </dgm:pt>
    <dgm:pt modelId="{B898592B-A018-47E0-A2E0-C956E3E048FA}" type="sibTrans" cxnId="{6F9CC402-ADCC-4BCC-B994-C45039603E1A}">
      <dgm:prSet/>
      <dgm:spPr/>
      <dgm:t>
        <a:bodyPr/>
        <a:lstStyle/>
        <a:p>
          <a:endParaRPr lang="es-ES"/>
        </a:p>
      </dgm:t>
    </dgm:pt>
    <dgm:pt modelId="{A24D9DDC-3ADC-428D-8821-496FD566152C}">
      <dgm:prSet phldrT="[Texto]"/>
      <dgm:spPr/>
      <dgm:t>
        <a:bodyPr/>
        <a:lstStyle/>
        <a:p>
          <a:pPr algn="just"/>
          <a:r>
            <a:rPr lang="es-ES" b="1" dirty="0" smtClean="0"/>
            <a:t>Para expedición en forma electrónica: </a:t>
          </a:r>
          <a:r>
            <a:rPr lang="es-MX" dirty="0" smtClean="0"/>
            <a:t>archivo digital (1. Tamaño: 5 X 7 cm, 2. Ovalada, 3. En blanco y negro, 4. Resolución: 300 pixeles por pulgada (</a:t>
          </a:r>
          <a:r>
            <a:rPr lang="es-MX" dirty="0" err="1" smtClean="0"/>
            <a:t>ppp</a:t>
          </a:r>
          <a:r>
            <a:rPr lang="es-MX" dirty="0" smtClean="0"/>
            <a:t>), 5. Perfil de color: RGB, 6. Profundidad de bits: 8 bits/canal, 7. Formato PNG, 8. El área exterior al óvalo debe tener fondo transparente).</a:t>
          </a:r>
          <a:endParaRPr lang="es-ES" dirty="0"/>
        </a:p>
      </dgm:t>
    </dgm:pt>
    <dgm:pt modelId="{96DA571F-B319-42DB-A0AA-1898BA807407}" type="parTrans" cxnId="{C764D61B-0EA9-48BC-B011-9DC0939CAFEA}">
      <dgm:prSet/>
      <dgm:spPr/>
      <dgm:t>
        <a:bodyPr/>
        <a:lstStyle/>
        <a:p>
          <a:endParaRPr lang="es-ES"/>
        </a:p>
      </dgm:t>
    </dgm:pt>
    <dgm:pt modelId="{D9BE9A45-DFC9-47B3-81B9-1516CD36D97C}" type="sibTrans" cxnId="{C764D61B-0EA9-48BC-B011-9DC0939CAFEA}">
      <dgm:prSet/>
      <dgm:spPr/>
      <dgm:t>
        <a:bodyPr/>
        <a:lstStyle/>
        <a:p>
          <a:endParaRPr lang="es-ES"/>
        </a:p>
      </dgm:t>
    </dgm:pt>
    <dgm:pt modelId="{1C126EE7-8936-4510-86DB-3AB67EEC7F88}">
      <dgm:prSet phldrT="[Texto]"/>
      <dgm:spPr/>
      <dgm:t>
        <a:bodyPr/>
        <a:lstStyle/>
        <a:p>
          <a:r>
            <a:rPr lang="es-ES" dirty="0" smtClean="0"/>
            <a:t>¿Cómo subo la fotografía para el título electrónico?</a:t>
          </a:r>
          <a:endParaRPr lang="es-ES" dirty="0"/>
        </a:p>
      </dgm:t>
    </dgm:pt>
    <dgm:pt modelId="{F2B0A548-CF44-408C-AAE7-B954A7892D73}" type="parTrans" cxnId="{AEDD9C42-5707-4A10-809B-315944835C31}">
      <dgm:prSet/>
      <dgm:spPr/>
      <dgm:t>
        <a:bodyPr/>
        <a:lstStyle/>
        <a:p>
          <a:endParaRPr lang="es-ES"/>
        </a:p>
      </dgm:t>
    </dgm:pt>
    <dgm:pt modelId="{E13A3C68-AF0A-4FAC-8663-958D434D080B}" type="sibTrans" cxnId="{AEDD9C42-5707-4A10-809B-315944835C31}">
      <dgm:prSet/>
      <dgm:spPr/>
      <dgm:t>
        <a:bodyPr/>
        <a:lstStyle/>
        <a:p>
          <a:endParaRPr lang="es-ES"/>
        </a:p>
      </dgm:t>
    </dgm:pt>
    <dgm:pt modelId="{6A8E1ED4-65EC-415D-A3C6-7E29F54796A7}">
      <dgm:prSet phldrT="[Texto]"/>
      <dgm:spPr/>
      <dgm:t>
        <a:bodyPr/>
        <a:lstStyle/>
        <a:p>
          <a:r>
            <a:rPr lang="es-ES" dirty="0" smtClean="0"/>
            <a:t>Ingresar a </a:t>
          </a:r>
          <a:r>
            <a:rPr lang="es-ES" dirty="0" err="1" smtClean="0"/>
            <a:t>MiUV</a:t>
          </a:r>
          <a:r>
            <a:rPr lang="es-ES" dirty="0" smtClean="0"/>
            <a:t> con tu cuenta de egresado, desde la página principal de la Universidad Veracruzana o ingresa a: </a:t>
          </a:r>
          <a:r>
            <a:rPr lang="es-ES" dirty="0" smtClean="0">
              <a:hlinkClick xmlns:r="http://schemas.openxmlformats.org/officeDocument/2006/relationships" r:id="rId1"/>
            </a:rPr>
            <a:t>https://dsia.uv.mx/miuv/escritorio/login.aspx</a:t>
          </a:r>
          <a:r>
            <a:rPr lang="es-ES" dirty="0" smtClean="0"/>
            <a:t>. </a:t>
          </a:r>
          <a:endParaRPr lang="es-ES" dirty="0"/>
        </a:p>
      </dgm:t>
    </dgm:pt>
    <dgm:pt modelId="{8AA48BDC-168A-440E-8F88-917CBBE5E81B}" type="parTrans" cxnId="{43DDBF9A-A78E-4D50-AE36-3E236D3A8549}">
      <dgm:prSet/>
      <dgm:spPr/>
      <dgm:t>
        <a:bodyPr/>
        <a:lstStyle/>
        <a:p>
          <a:endParaRPr lang="es-ES"/>
        </a:p>
      </dgm:t>
    </dgm:pt>
    <dgm:pt modelId="{6F5BE4CE-674E-4138-AEF5-EF44588A7166}" type="sibTrans" cxnId="{43DDBF9A-A78E-4D50-AE36-3E236D3A8549}">
      <dgm:prSet/>
      <dgm:spPr/>
      <dgm:t>
        <a:bodyPr/>
        <a:lstStyle/>
        <a:p>
          <a:endParaRPr lang="es-ES"/>
        </a:p>
      </dgm:t>
    </dgm:pt>
    <dgm:pt modelId="{40C3BFA9-B68D-4AC9-8B71-91B1061B6D1E}">
      <dgm:prSet phldrT="[Texto]"/>
      <dgm:spPr/>
      <dgm:t>
        <a:bodyPr/>
        <a:lstStyle/>
        <a:p>
          <a:r>
            <a:rPr lang="es-ES" dirty="0" smtClean="0"/>
            <a:t>Dentro de tu cuenta dirígete al recuadro </a:t>
          </a:r>
          <a:r>
            <a:rPr lang="es-ES" b="1" i="1" dirty="0" smtClean="0"/>
            <a:t>Títulos Electrónicos</a:t>
          </a:r>
          <a:r>
            <a:rPr lang="es-ES" dirty="0" smtClean="0"/>
            <a:t> y luego </a:t>
          </a:r>
          <a:r>
            <a:rPr lang="es-ES" b="1" i="1" dirty="0" smtClean="0"/>
            <a:t>Subir Fotografía</a:t>
          </a:r>
          <a:r>
            <a:rPr lang="es-ES" dirty="0" smtClean="0"/>
            <a:t>.</a:t>
          </a:r>
          <a:endParaRPr lang="es-ES" dirty="0"/>
        </a:p>
      </dgm:t>
    </dgm:pt>
    <dgm:pt modelId="{1595FE0B-74C4-4B34-B347-BA516DFCB7C9}" type="parTrans" cxnId="{437FC836-91FA-456C-8A78-4D4E79067DD1}">
      <dgm:prSet/>
      <dgm:spPr/>
      <dgm:t>
        <a:bodyPr/>
        <a:lstStyle/>
        <a:p>
          <a:endParaRPr lang="es-ES"/>
        </a:p>
      </dgm:t>
    </dgm:pt>
    <dgm:pt modelId="{238A550C-E64A-43A3-A7DE-54B1CBFE34F7}" type="sibTrans" cxnId="{437FC836-91FA-456C-8A78-4D4E79067DD1}">
      <dgm:prSet/>
      <dgm:spPr/>
      <dgm:t>
        <a:bodyPr/>
        <a:lstStyle/>
        <a:p>
          <a:endParaRPr lang="es-ES"/>
        </a:p>
      </dgm:t>
    </dgm:pt>
    <dgm:pt modelId="{7E9B8649-6B27-4BE5-8D6D-1167B11C0765}">
      <dgm:prSet phldrT="[Texto]"/>
      <dgm:spPr/>
      <dgm:t>
        <a:bodyPr/>
        <a:lstStyle/>
        <a:p>
          <a:r>
            <a:rPr lang="es-ES" dirty="0" smtClean="0"/>
            <a:t>Acta de nacimiento</a:t>
          </a:r>
          <a:endParaRPr lang="es-ES" dirty="0"/>
        </a:p>
      </dgm:t>
    </dgm:pt>
    <dgm:pt modelId="{2CE87C28-AC31-4C8D-A25B-2E6A2D87DC20}" type="parTrans" cxnId="{2A5CC99F-320D-4A61-8FA8-CA20D91C0F51}">
      <dgm:prSet/>
      <dgm:spPr/>
      <dgm:t>
        <a:bodyPr/>
        <a:lstStyle/>
        <a:p>
          <a:endParaRPr lang="es-ES"/>
        </a:p>
      </dgm:t>
    </dgm:pt>
    <dgm:pt modelId="{5A58274A-A780-4279-92DD-E1A4F65E2718}" type="sibTrans" cxnId="{2A5CC99F-320D-4A61-8FA8-CA20D91C0F51}">
      <dgm:prSet/>
      <dgm:spPr/>
      <dgm:t>
        <a:bodyPr/>
        <a:lstStyle/>
        <a:p>
          <a:endParaRPr lang="es-ES"/>
        </a:p>
      </dgm:t>
    </dgm:pt>
    <dgm:pt modelId="{5DBB5E32-E6ED-45FD-AA46-EB6CD3F20901}">
      <dgm:prSet phldrT="[Texto]"/>
      <dgm:spPr/>
      <dgm:t>
        <a:bodyPr/>
        <a:lstStyle/>
        <a:p>
          <a:r>
            <a:rPr lang="es-ES" dirty="0" smtClean="0"/>
            <a:t>Certificado del nivel inmediato anterior</a:t>
          </a:r>
          <a:endParaRPr lang="es-ES" dirty="0"/>
        </a:p>
      </dgm:t>
    </dgm:pt>
    <dgm:pt modelId="{604D955A-D734-470A-986A-465B4F221E32}" type="parTrans" cxnId="{96E5F9E7-B4C6-43B6-AB66-34F9BB5F6F03}">
      <dgm:prSet/>
      <dgm:spPr/>
      <dgm:t>
        <a:bodyPr/>
        <a:lstStyle/>
        <a:p>
          <a:endParaRPr lang="es-ES"/>
        </a:p>
      </dgm:t>
    </dgm:pt>
    <dgm:pt modelId="{4FEA2AAB-8008-4D51-B505-6D6A0839D321}" type="sibTrans" cxnId="{96E5F9E7-B4C6-43B6-AB66-34F9BB5F6F03}">
      <dgm:prSet/>
      <dgm:spPr/>
      <dgm:t>
        <a:bodyPr/>
        <a:lstStyle/>
        <a:p>
          <a:endParaRPr lang="es-ES"/>
        </a:p>
      </dgm:t>
    </dgm:pt>
    <dgm:pt modelId="{B7AE5375-6E5F-4E9A-AE7C-F9B03414E712}">
      <dgm:prSet phldrT="[Texto]"/>
      <dgm:spPr/>
      <dgm:t>
        <a:bodyPr/>
        <a:lstStyle/>
        <a:p>
          <a:r>
            <a:rPr lang="es-ES" dirty="0" smtClean="0"/>
            <a:t>Certificado de estudios preferentemente </a:t>
          </a:r>
          <a:r>
            <a:rPr lang="es-ES" b="1" dirty="0" smtClean="0"/>
            <a:t>sin legalizar</a:t>
          </a:r>
          <a:r>
            <a:rPr lang="es-ES" dirty="0" smtClean="0"/>
            <a:t> (original y copia, </a:t>
          </a:r>
          <a:r>
            <a:rPr lang="es-ES" dirty="0" err="1" smtClean="0"/>
            <a:t>kardex</a:t>
          </a:r>
          <a:r>
            <a:rPr lang="es-ES" dirty="0" smtClean="0"/>
            <a:t> y comprobante de pago)</a:t>
          </a:r>
          <a:endParaRPr lang="es-ES" dirty="0"/>
        </a:p>
      </dgm:t>
    </dgm:pt>
    <dgm:pt modelId="{056EAAC9-048D-4908-88BC-6F05CA427FA7}" type="parTrans" cxnId="{F6EBCCB5-2057-4208-883C-B0D4D21EA481}">
      <dgm:prSet/>
      <dgm:spPr/>
      <dgm:t>
        <a:bodyPr/>
        <a:lstStyle/>
        <a:p>
          <a:endParaRPr lang="es-ES"/>
        </a:p>
      </dgm:t>
    </dgm:pt>
    <dgm:pt modelId="{09438DD9-D2D9-434D-AE1C-CBAAA5A9E296}" type="sibTrans" cxnId="{F6EBCCB5-2057-4208-883C-B0D4D21EA481}">
      <dgm:prSet/>
      <dgm:spPr/>
      <dgm:t>
        <a:bodyPr/>
        <a:lstStyle/>
        <a:p>
          <a:endParaRPr lang="es-ES"/>
        </a:p>
      </dgm:t>
    </dgm:pt>
    <dgm:pt modelId="{41B0A2EC-5622-4E3C-B02F-EB15A0842789}">
      <dgm:prSet phldrT="[Texto]"/>
      <dgm:spPr/>
      <dgm:t>
        <a:bodyPr/>
        <a:lstStyle/>
        <a:p>
          <a:r>
            <a:rPr lang="es-ES" dirty="0" smtClean="0"/>
            <a:t>CURP</a:t>
          </a:r>
          <a:endParaRPr lang="es-ES" dirty="0"/>
        </a:p>
      </dgm:t>
    </dgm:pt>
    <dgm:pt modelId="{4A540EE9-0860-4EA7-9679-8B48C5B84E50}" type="parTrans" cxnId="{7E6951C2-B66F-4374-8619-66E717E4B17E}">
      <dgm:prSet/>
      <dgm:spPr/>
      <dgm:t>
        <a:bodyPr/>
        <a:lstStyle/>
        <a:p>
          <a:endParaRPr lang="es-ES"/>
        </a:p>
      </dgm:t>
    </dgm:pt>
    <dgm:pt modelId="{ABA0F24D-7B1E-4929-8184-3D29FDD344AF}" type="sibTrans" cxnId="{7E6951C2-B66F-4374-8619-66E717E4B17E}">
      <dgm:prSet/>
      <dgm:spPr/>
      <dgm:t>
        <a:bodyPr/>
        <a:lstStyle/>
        <a:p>
          <a:endParaRPr lang="es-ES"/>
        </a:p>
      </dgm:t>
    </dgm:pt>
    <dgm:pt modelId="{D1BA9CDB-4C33-4939-90AB-0D58515A23C0}">
      <dgm:prSet phldrT="[Texto]"/>
      <dgm:spPr/>
      <dgm:t>
        <a:bodyPr/>
        <a:lstStyle/>
        <a:p>
          <a:r>
            <a:rPr lang="es-ES" dirty="0" smtClean="0"/>
            <a:t>Constancia de no adeudo en bibliotecas</a:t>
          </a:r>
          <a:endParaRPr lang="es-ES" dirty="0"/>
        </a:p>
      </dgm:t>
    </dgm:pt>
    <dgm:pt modelId="{02657403-6889-4696-B224-3EFF75334378}" type="parTrans" cxnId="{7EDDCBEA-9429-47F6-8D1F-B8163E8D8284}">
      <dgm:prSet/>
      <dgm:spPr/>
      <dgm:t>
        <a:bodyPr/>
        <a:lstStyle/>
        <a:p>
          <a:endParaRPr lang="es-ES"/>
        </a:p>
      </dgm:t>
    </dgm:pt>
    <dgm:pt modelId="{321D5A18-72FF-4F3B-8245-C99C84C08914}" type="sibTrans" cxnId="{7EDDCBEA-9429-47F6-8D1F-B8163E8D8284}">
      <dgm:prSet/>
      <dgm:spPr/>
      <dgm:t>
        <a:bodyPr/>
        <a:lstStyle/>
        <a:p>
          <a:endParaRPr lang="es-ES"/>
        </a:p>
      </dgm:t>
    </dgm:pt>
    <dgm:pt modelId="{E3E0917B-9548-45EA-9D01-576B8F740EA3}">
      <dgm:prSet phldrT="[Texto]"/>
      <dgm:spPr/>
      <dgm:t>
        <a:bodyPr/>
        <a:lstStyle/>
        <a:p>
          <a:r>
            <a:rPr lang="es-ES" dirty="0" smtClean="0"/>
            <a:t>Si aún no tienes cuenta de egresado, genérala en: </a:t>
          </a:r>
          <a:r>
            <a:rPr lang="es-ES" dirty="0" smtClean="0">
              <a:hlinkClick xmlns:r="http://schemas.openxmlformats.org/officeDocument/2006/relationships" r:id="rId2"/>
            </a:rPr>
            <a:t>https://dsia.uv.mx/sseuv/</a:t>
          </a:r>
          <a:r>
            <a:rPr lang="es-ES" dirty="0" smtClean="0"/>
            <a:t>. Debes </a:t>
          </a:r>
          <a:r>
            <a:rPr lang="es-ES" b="1" dirty="0" smtClean="0"/>
            <a:t>esperar un lapso de aproximadamente 24 horas </a:t>
          </a:r>
          <a:r>
            <a:rPr lang="es-ES" dirty="0" smtClean="0"/>
            <a:t>para que se configure la cuenta. Al registrarte como egresado se te deshabilitará la cuenta de estudiante. </a:t>
          </a:r>
          <a:endParaRPr lang="es-ES" dirty="0"/>
        </a:p>
      </dgm:t>
    </dgm:pt>
    <dgm:pt modelId="{3E7B19AB-AF04-454F-AC62-19D0D2A6BAF5}" type="parTrans" cxnId="{B370F6FC-C25C-4FEA-931B-7BE1CF4162E7}">
      <dgm:prSet/>
      <dgm:spPr/>
      <dgm:t>
        <a:bodyPr/>
        <a:lstStyle/>
        <a:p>
          <a:endParaRPr lang="es-ES"/>
        </a:p>
      </dgm:t>
    </dgm:pt>
    <dgm:pt modelId="{470BA397-3913-4EE8-AE20-54D9AA165F76}" type="sibTrans" cxnId="{B370F6FC-C25C-4FEA-931B-7BE1CF4162E7}">
      <dgm:prSet/>
      <dgm:spPr/>
      <dgm:t>
        <a:bodyPr/>
        <a:lstStyle/>
        <a:p>
          <a:endParaRPr lang="es-ES"/>
        </a:p>
      </dgm:t>
    </dgm:pt>
    <dgm:pt modelId="{E28C9D7F-1724-44D5-A098-77477017E1C3}">
      <dgm:prSet phldrT="[Texto]"/>
      <dgm:spPr/>
      <dgm:t>
        <a:bodyPr/>
        <a:lstStyle/>
        <a:p>
          <a:r>
            <a:rPr lang="es-ES" dirty="0" smtClean="0"/>
            <a:t>La fotografía la puedes subir </a:t>
          </a:r>
          <a:r>
            <a:rPr lang="es-ES" b="1" dirty="0" smtClean="0"/>
            <a:t>antes o después de entregar tu solicitud</a:t>
          </a:r>
          <a:r>
            <a:rPr lang="es-ES" dirty="0" smtClean="0"/>
            <a:t>.</a:t>
          </a:r>
          <a:endParaRPr lang="es-ES" dirty="0"/>
        </a:p>
      </dgm:t>
    </dgm:pt>
    <dgm:pt modelId="{31566C27-0870-4A71-9C3F-4B364D085BB6}" type="parTrans" cxnId="{F15B9823-704B-4944-977D-4558FF6B132E}">
      <dgm:prSet/>
      <dgm:spPr/>
      <dgm:t>
        <a:bodyPr/>
        <a:lstStyle/>
        <a:p>
          <a:endParaRPr lang="es-ES"/>
        </a:p>
      </dgm:t>
    </dgm:pt>
    <dgm:pt modelId="{29E06189-D23E-483A-9490-8A4C044BBE15}" type="sibTrans" cxnId="{F15B9823-704B-4944-977D-4558FF6B132E}">
      <dgm:prSet/>
      <dgm:spPr/>
      <dgm:t>
        <a:bodyPr/>
        <a:lstStyle/>
        <a:p>
          <a:endParaRPr lang="es-ES"/>
        </a:p>
      </dgm:t>
    </dgm:pt>
    <dgm:pt modelId="{27843FE2-0F70-4043-8269-C7CB9F1FD026}" type="pres">
      <dgm:prSet presAssocID="{D11D7C5C-9321-4CDB-B5AB-288D3F1ED94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32FF99-0CEB-4592-9AEF-8B5687693206}" type="pres">
      <dgm:prSet presAssocID="{62707247-7748-45B2-B483-D685826BB315}" presName="comp" presStyleCnt="0"/>
      <dgm:spPr/>
    </dgm:pt>
    <dgm:pt modelId="{E0CFE64C-78C4-4DC8-99FB-39A1C204FAD4}" type="pres">
      <dgm:prSet presAssocID="{62707247-7748-45B2-B483-D685826BB315}" presName="box" presStyleLbl="node1" presStyleIdx="0" presStyleCnt="3" custLinFactNeighborX="7526" custLinFactNeighborY="-51610"/>
      <dgm:spPr/>
      <dgm:t>
        <a:bodyPr/>
        <a:lstStyle/>
        <a:p>
          <a:endParaRPr lang="es-ES"/>
        </a:p>
      </dgm:t>
    </dgm:pt>
    <dgm:pt modelId="{67502E17-508E-43AE-9664-5AC7619D8C53}" type="pres">
      <dgm:prSet presAssocID="{62707247-7748-45B2-B483-D685826BB315}" presName="img" presStyleLbl="fgImgPlace1" presStyleIdx="0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s-ES"/>
        </a:p>
      </dgm:t>
    </dgm:pt>
    <dgm:pt modelId="{F0FC44B5-8B24-43B8-BECA-A21992FE0B3E}" type="pres">
      <dgm:prSet presAssocID="{62707247-7748-45B2-B483-D685826BB31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446982-5107-4E52-AE0F-8DD97D67FC23}" type="pres">
      <dgm:prSet presAssocID="{763E4950-26F9-49EB-B723-1612938FCB65}" presName="spacer" presStyleCnt="0"/>
      <dgm:spPr/>
    </dgm:pt>
    <dgm:pt modelId="{D328DEEB-0A5C-4830-AC3D-B9CC2E40BB85}" type="pres">
      <dgm:prSet presAssocID="{A487E77E-FE41-449E-BB26-8FE9A8C708EB}" presName="comp" presStyleCnt="0"/>
      <dgm:spPr/>
    </dgm:pt>
    <dgm:pt modelId="{39672F62-037A-4EC1-82DA-92D1B52DB820}" type="pres">
      <dgm:prSet presAssocID="{A487E77E-FE41-449E-BB26-8FE9A8C708EB}" presName="box" presStyleLbl="node1" presStyleIdx="1" presStyleCnt="3"/>
      <dgm:spPr/>
      <dgm:t>
        <a:bodyPr/>
        <a:lstStyle/>
        <a:p>
          <a:endParaRPr lang="es-ES"/>
        </a:p>
      </dgm:t>
    </dgm:pt>
    <dgm:pt modelId="{AF5AC129-165F-4BD8-A88A-84C30B94D41C}" type="pres">
      <dgm:prSet presAssocID="{A487E77E-FE41-449E-BB26-8FE9A8C708EB}" presName="img" presStyleLbl="fgImgPlac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es-ES"/>
        </a:p>
      </dgm:t>
    </dgm:pt>
    <dgm:pt modelId="{00819D9F-5CFD-44B9-AE2B-3F5797C1D98D}" type="pres">
      <dgm:prSet presAssocID="{A487E77E-FE41-449E-BB26-8FE9A8C708E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EC2894-5A81-49E6-8101-261C485D172B}" type="pres">
      <dgm:prSet presAssocID="{7EA7092B-31C1-4FA8-B712-7AA5A57E44A5}" presName="spacer" presStyleCnt="0"/>
      <dgm:spPr/>
    </dgm:pt>
    <dgm:pt modelId="{565BC7A3-98FB-4D84-9E48-A33A40DC50AF}" type="pres">
      <dgm:prSet presAssocID="{1C126EE7-8936-4510-86DB-3AB67EEC7F88}" presName="comp" presStyleCnt="0"/>
      <dgm:spPr/>
    </dgm:pt>
    <dgm:pt modelId="{DE848210-6EE5-43DB-99A2-8536EAE3F966}" type="pres">
      <dgm:prSet presAssocID="{1C126EE7-8936-4510-86DB-3AB67EEC7F88}" presName="box" presStyleLbl="node1" presStyleIdx="2" presStyleCnt="3"/>
      <dgm:spPr/>
      <dgm:t>
        <a:bodyPr/>
        <a:lstStyle/>
        <a:p>
          <a:endParaRPr lang="es-ES"/>
        </a:p>
      </dgm:t>
    </dgm:pt>
    <dgm:pt modelId="{695F8D83-C039-47CF-92EE-74194CB283ED}" type="pres">
      <dgm:prSet presAssocID="{1C126EE7-8936-4510-86DB-3AB67EEC7F88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es-ES"/>
        </a:p>
      </dgm:t>
    </dgm:pt>
    <dgm:pt modelId="{70893F2F-EE53-49B9-994D-78EB5AA0FA74}" type="pres">
      <dgm:prSet presAssocID="{1C126EE7-8936-4510-86DB-3AB67EEC7F8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F9CC402-ADCC-4BCC-B994-C45039603E1A}" srcId="{A487E77E-FE41-449E-BB26-8FE9A8C708EB}" destId="{9CF7E7BB-7EF7-4177-8ABA-934B0C58F8DB}" srcOrd="0" destOrd="0" parTransId="{48ADC564-6BE5-42CF-9CFB-6FC7E6A4297C}" sibTransId="{B898592B-A018-47E0-A2E0-C956E3E048FA}"/>
    <dgm:cxn modelId="{C3B5B684-03A0-4025-B7A1-B33071448D0B}" type="presOf" srcId="{E28C9D7F-1724-44D5-A098-77477017E1C3}" destId="{DE848210-6EE5-43DB-99A2-8536EAE3F966}" srcOrd="0" destOrd="4" presId="urn:microsoft.com/office/officeart/2005/8/layout/vList4"/>
    <dgm:cxn modelId="{1F209978-6A69-4E86-986D-9006718C2093}" type="presOf" srcId="{A487E77E-FE41-449E-BB26-8FE9A8C708EB}" destId="{00819D9F-5CFD-44B9-AE2B-3F5797C1D98D}" srcOrd="1" destOrd="0" presId="urn:microsoft.com/office/officeart/2005/8/layout/vList4"/>
    <dgm:cxn modelId="{E407E465-1F1A-4F20-B605-12DF39D8EF95}" type="presOf" srcId="{62707247-7748-45B2-B483-D685826BB315}" destId="{F0FC44B5-8B24-43B8-BECA-A21992FE0B3E}" srcOrd="1" destOrd="0" presId="urn:microsoft.com/office/officeart/2005/8/layout/vList4"/>
    <dgm:cxn modelId="{2021D8C1-F580-4EAF-BEE7-8EA227D5FC64}" type="presOf" srcId="{41B0A2EC-5622-4E3C-B02F-EB15A0842789}" destId="{F0FC44B5-8B24-43B8-BECA-A21992FE0B3E}" srcOrd="1" destOrd="6" presId="urn:microsoft.com/office/officeart/2005/8/layout/vList4"/>
    <dgm:cxn modelId="{40424748-3B2B-4120-AC65-3C5559B2D515}" type="presOf" srcId="{7E9B8649-6B27-4BE5-8D6D-1167B11C0765}" destId="{F0FC44B5-8B24-43B8-BECA-A21992FE0B3E}" srcOrd="1" destOrd="3" presId="urn:microsoft.com/office/officeart/2005/8/layout/vList4"/>
    <dgm:cxn modelId="{0533AA40-91F6-4D80-827B-2B47C6F133FD}" srcId="{D11D7C5C-9321-4CDB-B5AB-288D3F1ED943}" destId="{A487E77E-FE41-449E-BB26-8FE9A8C708EB}" srcOrd="1" destOrd="0" parTransId="{0F09DEF4-A51B-49E3-87CA-C166F7DCD750}" sibTransId="{7EA7092B-31C1-4FA8-B712-7AA5A57E44A5}"/>
    <dgm:cxn modelId="{841FD11C-94AC-42D9-9FA5-2D66CB2F3948}" type="presOf" srcId="{5DBB5E32-E6ED-45FD-AA46-EB6CD3F20901}" destId="{E0CFE64C-78C4-4DC8-99FB-39A1C204FAD4}" srcOrd="0" destOrd="4" presId="urn:microsoft.com/office/officeart/2005/8/layout/vList4"/>
    <dgm:cxn modelId="{EEA3F375-8DC8-4E05-B205-DD92C5A9FDED}" type="presOf" srcId="{D1BA9CDB-4C33-4939-90AB-0D58515A23C0}" destId="{E0CFE64C-78C4-4DC8-99FB-39A1C204FAD4}" srcOrd="0" destOrd="7" presId="urn:microsoft.com/office/officeart/2005/8/layout/vList4"/>
    <dgm:cxn modelId="{7E6951C2-B66F-4374-8619-66E717E4B17E}" srcId="{62707247-7748-45B2-B483-D685826BB315}" destId="{41B0A2EC-5622-4E3C-B02F-EB15A0842789}" srcOrd="5" destOrd="0" parTransId="{4A540EE9-0860-4EA7-9679-8B48C5B84E50}" sibTransId="{ABA0F24D-7B1E-4929-8184-3D29FDD344AF}"/>
    <dgm:cxn modelId="{EBB2EEB3-63F5-453A-BCCA-3A0DC52803C1}" type="presOf" srcId="{1C126EE7-8936-4510-86DB-3AB67EEC7F88}" destId="{DE848210-6EE5-43DB-99A2-8536EAE3F966}" srcOrd="0" destOrd="0" presId="urn:microsoft.com/office/officeart/2005/8/layout/vList4"/>
    <dgm:cxn modelId="{A6BE40C4-42FF-4CB5-A485-C4EA6C3C529F}" type="presOf" srcId="{9CF7E7BB-7EF7-4177-8ABA-934B0C58F8DB}" destId="{00819D9F-5CFD-44B9-AE2B-3F5797C1D98D}" srcOrd="1" destOrd="1" presId="urn:microsoft.com/office/officeart/2005/8/layout/vList4"/>
    <dgm:cxn modelId="{2A5CC99F-320D-4A61-8FA8-CA20D91C0F51}" srcId="{62707247-7748-45B2-B483-D685826BB315}" destId="{7E9B8649-6B27-4BE5-8D6D-1167B11C0765}" srcOrd="2" destOrd="0" parTransId="{2CE87C28-AC31-4C8D-A25B-2E6A2D87DC20}" sibTransId="{5A58274A-A780-4279-92DD-E1A4F65E2718}"/>
    <dgm:cxn modelId="{8F2F114D-B179-440C-91B5-023E59094671}" type="presOf" srcId="{151F6F0A-65C2-4BF1-8A72-7587F6FA965B}" destId="{E0CFE64C-78C4-4DC8-99FB-39A1C204FAD4}" srcOrd="0" destOrd="2" presId="urn:microsoft.com/office/officeart/2005/8/layout/vList4"/>
    <dgm:cxn modelId="{46B3CC41-A326-4B11-B11A-EEFFCDAEDBF2}" type="presOf" srcId="{151F6F0A-65C2-4BF1-8A72-7587F6FA965B}" destId="{F0FC44B5-8B24-43B8-BECA-A21992FE0B3E}" srcOrd="1" destOrd="2" presId="urn:microsoft.com/office/officeart/2005/8/layout/vList4"/>
    <dgm:cxn modelId="{5405CADB-1136-40CD-905A-A6B496718E13}" type="presOf" srcId="{12B90D83-775A-4533-9DEC-8AE9E348B1EA}" destId="{E0CFE64C-78C4-4DC8-99FB-39A1C204FAD4}" srcOrd="0" destOrd="1" presId="urn:microsoft.com/office/officeart/2005/8/layout/vList4"/>
    <dgm:cxn modelId="{96E5F9E7-B4C6-43B6-AB66-34F9BB5F6F03}" srcId="{62707247-7748-45B2-B483-D685826BB315}" destId="{5DBB5E32-E6ED-45FD-AA46-EB6CD3F20901}" srcOrd="3" destOrd="0" parTransId="{604D955A-D734-470A-986A-465B4F221E32}" sibTransId="{4FEA2AAB-8008-4D51-B505-6D6A0839D321}"/>
    <dgm:cxn modelId="{F15B9823-704B-4944-977D-4558FF6B132E}" srcId="{1C126EE7-8936-4510-86DB-3AB67EEC7F88}" destId="{E28C9D7F-1724-44D5-A098-77477017E1C3}" srcOrd="3" destOrd="0" parTransId="{31566C27-0870-4A71-9C3F-4B364D085BB6}" sibTransId="{29E06189-D23E-483A-9490-8A4C044BBE15}"/>
    <dgm:cxn modelId="{9324139A-0B7F-4DEE-B293-ED0FB7F345CD}" type="presOf" srcId="{9CF7E7BB-7EF7-4177-8ABA-934B0C58F8DB}" destId="{39672F62-037A-4EC1-82DA-92D1B52DB820}" srcOrd="0" destOrd="1" presId="urn:microsoft.com/office/officeart/2005/8/layout/vList4"/>
    <dgm:cxn modelId="{A8AB54D4-A2E0-4E52-9A8D-4FB5E3932181}" type="presOf" srcId="{D1BA9CDB-4C33-4939-90AB-0D58515A23C0}" destId="{F0FC44B5-8B24-43B8-BECA-A21992FE0B3E}" srcOrd="1" destOrd="7" presId="urn:microsoft.com/office/officeart/2005/8/layout/vList4"/>
    <dgm:cxn modelId="{810D4C64-680E-4ADF-9A80-2623C6F1E885}" type="presOf" srcId="{7E9B8649-6B27-4BE5-8D6D-1167B11C0765}" destId="{E0CFE64C-78C4-4DC8-99FB-39A1C204FAD4}" srcOrd="0" destOrd="3" presId="urn:microsoft.com/office/officeart/2005/8/layout/vList4"/>
    <dgm:cxn modelId="{168B7269-BA7E-4EEC-AF62-6C321A70C567}" type="presOf" srcId="{40C3BFA9-B68D-4AC9-8B71-91B1061B6D1E}" destId="{DE848210-6EE5-43DB-99A2-8536EAE3F966}" srcOrd="0" destOrd="3" presId="urn:microsoft.com/office/officeart/2005/8/layout/vList4"/>
    <dgm:cxn modelId="{696C806B-9105-4EDC-9746-9563AFD09752}" type="presOf" srcId="{62707247-7748-45B2-B483-D685826BB315}" destId="{E0CFE64C-78C4-4DC8-99FB-39A1C204FAD4}" srcOrd="0" destOrd="0" presId="urn:microsoft.com/office/officeart/2005/8/layout/vList4"/>
    <dgm:cxn modelId="{29ABA4F0-24E0-492F-AC2A-992112AF664F}" type="presOf" srcId="{40C3BFA9-B68D-4AC9-8B71-91B1061B6D1E}" destId="{70893F2F-EE53-49B9-994D-78EB5AA0FA74}" srcOrd="1" destOrd="3" presId="urn:microsoft.com/office/officeart/2005/8/layout/vList4"/>
    <dgm:cxn modelId="{E52F4764-79E4-4DF9-BAA3-609B88B89B45}" type="presOf" srcId="{A487E77E-FE41-449E-BB26-8FE9A8C708EB}" destId="{39672F62-037A-4EC1-82DA-92D1B52DB820}" srcOrd="0" destOrd="0" presId="urn:microsoft.com/office/officeart/2005/8/layout/vList4"/>
    <dgm:cxn modelId="{B3790507-9F8F-4C04-B315-519BCA77AB83}" type="presOf" srcId="{A24D9DDC-3ADC-428D-8821-496FD566152C}" destId="{39672F62-037A-4EC1-82DA-92D1B52DB820}" srcOrd="0" destOrd="2" presId="urn:microsoft.com/office/officeart/2005/8/layout/vList4"/>
    <dgm:cxn modelId="{E9D04262-4AD4-4C80-9C9B-A255C2164B9C}" type="presOf" srcId="{5DBB5E32-E6ED-45FD-AA46-EB6CD3F20901}" destId="{F0FC44B5-8B24-43B8-BECA-A21992FE0B3E}" srcOrd="1" destOrd="4" presId="urn:microsoft.com/office/officeart/2005/8/layout/vList4"/>
    <dgm:cxn modelId="{B370F6FC-C25C-4FEA-931B-7BE1CF4162E7}" srcId="{1C126EE7-8936-4510-86DB-3AB67EEC7F88}" destId="{E3E0917B-9548-45EA-9D01-576B8F740EA3}" srcOrd="0" destOrd="0" parTransId="{3E7B19AB-AF04-454F-AC62-19D0D2A6BAF5}" sibTransId="{470BA397-3913-4EE8-AE20-54D9AA165F76}"/>
    <dgm:cxn modelId="{7EDDCBEA-9429-47F6-8D1F-B8163E8D8284}" srcId="{62707247-7748-45B2-B483-D685826BB315}" destId="{D1BA9CDB-4C33-4939-90AB-0D58515A23C0}" srcOrd="6" destOrd="0" parTransId="{02657403-6889-4696-B224-3EFF75334378}" sibTransId="{321D5A18-72FF-4F3B-8245-C99C84C08914}"/>
    <dgm:cxn modelId="{29208C40-4922-4AB6-B173-ACD414D2FFF7}" type="presOf" srcId="{12B90D83-775A-4533-9DEC-8AE9E348B1EA}" destId="{F0FC44B5-8B24-43B8-BECA-A21992FE0B3E}" srcOrd="1" destOrd="1" presId="urn:microsoft.com/office/officeart/2005/8/layout/vList4"/>
    <dgm:cxn modelId="{EE018F25-E19F-44C7-A8D6-68320E69B220}" type="presOf" srcId="{A24D9DDC-3ADC-428D-8821-496FD566152C}" destId="{00819D9F-5CFD-44B9-AE2B-3F5797C1D98D}" srcOrd="1" destOrd="2" presId="urn:microsoft.com/office/officeart/2005/8/layout/vList4"/>
    <dgm:cxn modelId="{A6D6A92C-7802-44D5-BB38-05838B5BACFF}" type="presOf" srcId="{D11D7C5C-9321-4CDB-B5AB-288D3F1ED943}" destId="{27843FE2-0F70-4043-8269-C7CB9F1FD026}" srcOrd="0" destOrd="0" presId="urn:microsoft.com/office/officeart/2005/8/layout/vList4"/>
    <dgm:cxn modelId="{B3D2F8A5-888B-4DF1-8626-960812242856}" srcId="{62707247-7748-45B2-B483-D685826BB315}" destId="{12B90D83-775A-4533-9DEC-8AE9E348B1EA}" srcOrd="0" destOrd="0" parTransId="{8CB0F635-BFF9-4C99-9A5E-947624313A7F}" sibTransId="{5DB65CCC-D1B0-4E00-8127-B45E4CFC602B}"/>
    <dgm:cxn modelId="{EEC3FE0C-F045-492D-B9E3-D9356D51BCEF}" type="presOf" srcId="{E3E0917B-9548-45EA-9D01-576B8F740EA3}" destId="{70893F2F-EE53-49B9-994D-78EB5AA0FA74}" srcOrd="1" destOrd="1" presId="urn:microsoft.com/office/officeart/2005/8/layout/vList4"/>
    <dgm:cxn modelId="{9D476DF1-5F2D-49A6-A6F8-92EDB85B8A9B}" srcId="{62707247-7748-45B2-B483-D685826BB315}" destId="{151F6F0A-65C2-4BF1-8A72-7587F6FA965B}" srcOrd="1" destOrd="0" parTransId="{9720AE24-C3BD-43EA-8FA9-4C7A23A4F638}" sibTransId="{35A14030-2CCC-4C51-823C-C93881E4E59E}"/>
    <dgm:cxn modelId="{49B8B840-11EB-4CE8-9633-C261BB41C7D2}" srcId="{D11D7C5C-9321-4CDB-B5AB-288D3F1ED943}" destId="{62707247-7748-45B2-B483-D685826BB315}" srcOrd="0" destOrd="0" parTransId="{C1DF7474-38F5-4F46-BDC1-47B8ACE5B107}" sibTransId="{763E4950-26F9-49EB-B723-1612938FCB65}"/>
    <dgm:cxn modelId="{FDBE1AEB-4A7B-419B-A879-6211DB37526A}" type="presOf" srcId="{41B0A2EC-5622-4E3C-B02F-EB15A0842789}" destId="{E0CFE64C-78C4-4DC8-99FB-39A1C204FAD4}" srcOrd="0" destOrd="6" presId="urn:microsoft.com/office/officeart/2005/8/layout/vList4"/>
    <dgm:cxn modelId="{643B81F6-F0EB-4906-ACF7-0CE6437CEEFE}" type="presOf" srcId="{1C126EE7-8936-4510-86DB-3AB67EEC7F88}" destId="{70893F2F-EE53-49B9-994D-78EB5AA0FA74}" srcOrd="1" destOrd="0" presId="urn:microsoft.com/office/officeart/2005/8/layout/vList4"/>
    <dgm:cxn modelId="{C764D61B-0EA9-48BC-B011-9DC0939CAFEA}" srcId="{A487E77E-FE41-449E-BB26-8FE9A8C708EB}" destId="{A24D9DDC-3ADC-428D-8821-496FD566152C}" srcOrd="1" destOrd="0" parTransId="{96DA571F-B319-42DB-A0AA-1898BA807407}" sibTransId="{D9BE9A45-DFC9-47B3-81B9-1516CD36D97C}"/>
    <dgm:cxn modelId="{B3FF2638-2A63-417E-B070-3C75024653B5}" type="presOf" srcId="{6A8E1ED4-65EC-415D-A3C6-7E29F54796A7}" destId="{DE848210-6EE5-43DB-99A2-8536EAE3F966}" srcOrd="0" destOrd="2" presId="urn:microsoft.com/office/officeart/2005/8/layout/vList4"/>
    <dgm:cxn modelId="{B741F3AE-50D2-4932-A77C-3C29744F15ED}" type="presOf" srcId="{6A8E1ED4-65EC-415D-A3C6-7E29F54796A7}" destId="{70893F2F-EE53-49B9-994D-78EB5AA0FA74}" srcOrd="1" destOrd="2" presId="urn:microsoft.com/office/officeart/2005/8/layout/vList4"/>
    <dgm:cxn modelId="{8A1F8EC9-D2F4-4172-959D-04B719CC30D9}" type="presOf" srcId="{B7AE5375-6E5F-4E9A-AE7C-F9B03414E712}" destId="{F0FC44B5-8B24-43B8-BECA-A21992FE0B3E}" srcOrd="1" destOrd="5" presId="urn:microsoft.com/office/officeart/2005/8/layout/vList4"/>
    <dgm:cxn modelId="{AEDD9C42-5707-4A10-809B-315944835C31}" srcId="{D11D7C5C-9321-4CDB-B5AB-288D3F1ED943}" destId="{1C126EE7-8936-4510-86DB-3AB67EEC7F88}" srcOrd="2" destOrd="0" parTransId="{F2B0A548-CF44-408C-AAE7-B954A7892D73}" sibTransId="{E13A3C68-AF0A-4FAC-8663-958D434D080B}"/>
    <dgm:cxn modelId="{1B5199C3-27E7-4349-A9DE-B7013AEF1BA3}" type="presOf" srcId="{E28C9D7F-1724-44D5-A098-77477017E1C3}" destId="{70893F2F-EE53-49B9-994D-78EB5AA0FA74}" srcOrd="1" destOrd="4" presId="urn:microsoft.com/office/officeart/2005/8/layout/vList4"/>
    <dgm:cxn modelId="{BE139383-7A1B-4DDD-ADBF-BC6CB4C6E567}" type="presOf" srcId="{B7AE5375-6E5F-4E9A-AE7C-F9B03414E712}" destId="{E0CFE64C-78C4-4DC8-99FB-39A1C204FAD4}" srcOrd="0" destOrd="5" presId="urn:microsoft.com/office/officeart/2005/8/layout/vList4"/>
    <dgm:cxn modelId="{43DDBF9A-A78E-4D50-AE36-3E236D3A8549}" srcId="{1C126EE7-8936-4510-86DB-3AB67EEC7F88}" destId="{6A8E1ED4-65EC-415D-A3C6-7E29F54796A7}" srcOrd="1" destOrd="0" parTransId="{8AA48BDC-168A-440E-8F88-917CBBE5E81B}" sibTransId="{6F5BE4CE-674E-4138-AEF5-EF44588A7166}"/>
    <dgm:cxn modelId="{B30BB692-A3E9-42EF-B8F7-0108E19068C6}" type="presOf" srcId="{E3E0917B-9548-45EA-9D01-576B8F740EA3}" destId="{DE848210-6EE5-43DB-99A2-8536EAE3F966}" srcOrd="0" destOrd="1" presId="urn:microsoft.com/office/officeart/2005/8/layout/vList4"/>
    <dgm:cxn modelId="{437FC836-91FA-456C-8A78-4D4E79067DD1}" srcId="{1C126EE7-8936-4510-86DB-3AB67EEC7F88}" destId="{40C3BFA9-B68D-4AC9-8B71-91B1061B6D1E}" srcOrd="2" destOrd="0" parTransId="{1595FE0B-74C4-4B34-B347-BA516DFCB7C9}" sibTransId="{238A550C-E64A-43A3-A7DE-54B1CBFE34F7}"/>
    <dgm:cxn modelId="{F6EBCCB5-2057-4208-883C-B0D4D21EA481}" srcId="{62707247-7748-45B2-B483-D685826BB315}" destId="{B7AE5375-6E5F-4E9A-AE7C-F9B03414E712}" srcOrd="4" destOrd="0" parTransId="{056EAAC9-048D-4908-88BC-6F05CA427FA7}" sibTransId="{09438DD9-D2D9-434D-AE1C-CBAAA5A9E296}"/>
    <dgm:cxn modelId="{76A29BEC-87C6-4C5F-AD1F-003B7603F12F}" type="presParOf" srcId="{27843FE2-0F70-4043-8269-C7CB9F1FD026}" destId="{2A32FF99-0CEB-4592-9AEF-8B5687693206}" srcOrd="0" destOrd="0" presId="urn:microsoft.com/office/officeart/2005/8/layout/vList4"/>
    <dgm:cxn modelId="{1B0A2B92-2193-4516-8E45-B69BF3EB0C88}" type="presParOf" srcId="{2A32FF99-0CEB-4592-9AEF-8B5687693206}" destId="{E0CFE64C-78C4-4DC8-99FB-39A1C204FAD4}" srcOrd="0" destOrd="0" presId="urn:microsoft.com/office/officeart/2005/8/layout/vList4"/>
    <dgm:cxn modelId="{CCEC3D34-7AE9-4019-B4D8-576DFF49280A}" type="presParOf" srcId="{2A32FF99-0CEB-4592-9AEF-8B5687693206}" destId="{67502E17-508E-43AE-9664-5AC7619D8C53}" srcOrd="1" destOrd="0" presId="urn:microsoft.com/office/officeart/2005/8/layout/vList4"/>
    <dgm:cxn modelId="{8F6B450E-3937-4E63-A1E3-6857DA1E4AC5}" type="presParOf" srcId="{2A32FF99-0CEB-4592-9AEF-8B5687693206}" destId="{F0FC44B5-8B24-43B8-BECA-A21992FE0B3E}" srcOrd="2" destOrd="0" presId="urn:microsoft.com/office/officeart/2005/8/layout/vList4"/>
    <dgm:cxn modelId="{FB8E7123-9078-4B0B-812A-AE66F24B7098}" type="presParOf" srcId="{27843FE2-0F70-4043-8269-C7CB9F1FD026}" destId="{13446982-5107-4E52-AE0F-8DD97D67FC23}" srcOrd="1" destOrd="0" presId="urn:microsoft.com/office/officeart/2005/8/layout/vList4"/>
    <dgm:cxn modelId="{7A1F84C1-6290-473C-AE11-CCD950A2EFB1}" type="presParOf" srcId="{27843FE2-0F70-4043-8269-C7CB9F1FD026}" destId="{D328DEEB-0A5C-4830-AC3D-B9CC2E40BB85}" srcOrd="2" destOrd="0" presId="urn:microsoft.com/office/officeart/2005/8/layout/vList4"/>
    <dgm:cxn modelId="{4A24B53B-2263-42EF-A6B2-A3A82EACA9E8}" type="presParOf" srcId="{D328DEEB-0A5C-4830-AC3D-B9CC2E40BB85}" destId="{39672F62-037A-4EC1-82DA-92D1B52DB820}" srcOrd="0" destOrd="0" presId="urn:microsoft.com/office/officeart/2005/8/layout/vList4"/>
    <dgm:cxn modelId="{676D57A0-8536-4E70-B53D-E3C71E8D4973}" type="presParOf" srcId="{D328DEEB-0A5C-4830-AC3D-B9CC2E40BB85}" destId="{AF5AC129-165F-4BD8-A88A-84C30B94D41C}" srcOrd="1" destOrd="0" presId="urn:microsoft.com/office/officeart/2005/8/layout/vList4"/>
    <dgm:cxn modelId="{49B09878-9EAD-4E37-B805-EE14412E18F0}" type="presParOf" srcId="{D328DEEB-0A5C-4830-AC3D-B9CC2E40BB85}" destId="{00819D9F-5CFD-44B9-AE2B-3F5797C1D98D}" srcOrd="2" destOrd="0" presId="urn:microsoft.com/office/officeart/2005/8/layout/vList4"/>
    <dgm:cxn modelId="{23F7268F-EF1B-4C8B-A1DA-F79FEA4F4068}" type="presParOf" srcId="{27843FE2-0F70-4043-8269-C7CB9F1FD026}" destId="{98EC2894-5A81-49E6-8101-261C485D172B}" srcOrd="3" destOrd="0" presId="urn:microsoft.com/office/officeart/2005/8/layout/vList4"/>
    <dgm:cxn modelId="{77851C2D-1C2A-4157-9569-3DF335D949C1}" type="presParOf" srcId="{27843FE2-0F70-4043-8269-C7CB9F1FD026}" destId="{565BC7A3-98FB-4D84-9E48-A33A40DC50AF}" srcOrd="4" destOrd="0" presId="urn:microsoft.com/office/officeart/2005/8/layout/vList4"/>
    <dgm:cxn modelId="{807F1C74-057B-4B80-A14A-001B4AA2BC92}" type="presParOf" srcId="{565BC7A3-98FB-4D84-9E48-A33A40DC50AF}" destId="{DE848210-6EE5-43DB-99A2-8536EAE3F966}" srcOrd="0" destOrd="0" presId="urn:microsoft.com/office/officeart/2005/8/layout/vList4"/>
    <dgm:cxn modelId="{DF6BE465-EE6B-4DBB-B70A-889A25E6B84C}" type="presParOf" srcId="{565BC7A3-98FB-4D84-9E48-A33A40DC50AF}" destId="{695F8D83-C039-47CF-92EE-74194CB283ED}" srcOrd="1" destOrd="0" presId="urn:microsoft.com/office/officeart/2005/8/layout/vList4"/>
    <dgm:cxn modelId="{6135DCA5-1336-4C57-8E36-7ED3B075EE56}" type="presParOf" srcId="{565BC7A3-98FB-4D84-9E48-A33A40DC50AF}" destId="{70893F2F-EE53-49B9-994D-78EB5AA0FA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1D7C5C-9321-4CDB-B5AB-288D3F1ED943}" type="doc">
      <dgm:prSet loTypeId="urn:microsoft.com/office/officeart/2005/8/layout/vList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62707247-7748-45B2-B483-D685826BB315}">
      <dgm:prSet phldrT="[Texto]"/>
      <dgm:spPr/>
      <dgm:t>
        <a:bodyPr/>
        <a:lstStyle/>
        <a:p>
          <a:r>
            <a:rPr lang="es-ES" dirty="0" smtClean="0"/>
            <a:t>Planes de estudios no flexibles</a:t>
          </a:r>
          <a:endParaRPr lang="es-ES" dirty="0"/>
        </a:p>
      </dgm:t>
    </dgm:pt>
    <dgm:pt modelId="{C1DF7474-38F5-4F46-BDC1-47B8ACE5B107}" type="parTrans" cxnId="{49B8B840-11EB-4CE8-9633-C261BB41C7D2}">
      <dgm:prSet/>
      <dgm:spPr/>
      <dgm:t>
        <a:bodyPr/>
        <a:lstStyle/>
        <a:p>
          <a:endParaRPr lang="es-ES"/>
        </a:p>
      </dgm:t>
    </dgm:pt>
    <dgm:pt modelId="{763E4950-26F9-49EB-B723-1612938FCB65}" type="sibTrans" cxnId="{49B8B840-11EB-4CE8-9633-C261BB41C7D2}">
      <dgm:prSet/>
      <dgm:spPr/>
      <dgm:t>
        <a:bodyPr/>
        <a:lstStyle/>
        <a:p>
          <a:endParaRPr lang="es-ES"/>
        </a:p>
      </dgm:t>
    </dgm:pt>
    <dgm:pt modelId="{12B90D83-775A-4533-9DEC-8AE9E348B1EA}">
      <dgm:prSet phldrT="[Texto]"/>
      <dgm:spPr/>
      <dgm:t>
        <a:bodyPr/>
        <a:lstStyle/>
        <a:p>
          <a:r>
            <a:rPr lang="es-ES" dirty="0" smtClean="0"/>
            <a:t>Acta de examen profesional.</a:t>
          </a:r>
          <a:endParaRPr lang="es-ES" dirty="0"/>
        </a:p>
      </dgm:t>
    </dgm:pt>
    <dgm:pt modelId="{8CB0F635-BFF9-4C99-9A5E-947624313A7F}" type="parTrans" cxnId="{B3D2F8A5-888B-4DF1-8626-960812242856}">
      <dgm:prSet/>
      <dgm:spPr/>
      <dgm:t>
        <a:bodyPr/>
        <a:lstStyle/>
        <a:p>
          <a:endParaRPr lang="es-ES"/>
        </a:p>
      </dgm:t>
    </dgm:pt>
    <dgm:pt modelId="{5DB65CCC-D1B0-4E00-8127-B45E4CFC602B}" type="sibTrans" cxnId="{B3D2F8A5-888B-4DF1-8626-960812242856}">
      <dgm:prSet/>
      <dgm:spPr/>
      <dgm:t>
        <a:bodyPr/>
        <a:lstStyle/>
        <a:p>
          <a:endParaRPr lang="es-ES"/>
        </a:p>
      </dgm:t>
    </dgm:pt>
    <dgm:pt modelId="{A487E77E-FE41-449E-BB26-8FE9A8C708EB}">
      <dgm:prSet phldrT="[Texto]"/>
      <dgm:spPr/>
      <dgm:t>
        <a:bodyPr/>
        <a:lstStyle/>
        <a:p>
          <a:pPr algn="l"/>
          <a:r>
            <a:rPr lang="es-ES" dirty="0" smtClean="0"/>
            <a:t>Para mención honorífica</a:t>
          </a:r>
          <a:endParaRPr lang="es-ES" dirty="0"/>
        </a:p>
      </dgm:t>
    </dgm:pt>
    <dgm:pt modelId="{0F09DEF4-A51B-49E3-87CA-C166F7DCD750}" type="parTrans" cxnId="{0533AA40-91F6-4D80-827B-2B47C6F133FD}">
      <dgm:prSet/>
      <dgm:spPr/>
      <dgm:t>
        <a:bodyPr/>
        <a:lstStyle/>
        <a:p>
          <a:endParaRPr lang="es-ES"/>
        </a:p>
      </dgm:t>
    </dgm:pt>
    <dgm:pt modelId="{7EA7092B-31C1-4FA8-B712-7AA5A57E44A5}" type="sibTrans" cxnId="{0533AA40-91F6-4D80-827B-2B47C6F133FD}">
      <dgm:prSet/>
      <dgm:spPr/>
      <dgm:t>
        <a:bodyPr/>
        <a:lstStyle/>
        <a:p>
          <a:endParaRPr lang="es-ES"/>
        </a:p>
      </dgm:t>
    </dgm:pt>
    <dgm:pt modelId="{1C126EE7-8936-4510-86DB-3AB67EEC7F88}">
      <dgm:prSet phldrT="[Texto]"/>
      <dgm:spPr/>
      <dgm:t>
        <a:bodyPr/>
        <a:lstStyle/>
        <a:p>
          <a:r>
            <a:rPr lang="es-ES" dirty="0" smtClean="0"/>
            <a:t>Especialidades, Maestrías y Doctorados</a:t>
          </a:r>
          <a:endParaRPr lang="es-ES" dirty="0"/>
        </a:p>
      </dgm:t>
    </dgm:pt>
    <dgm:pt modelId="{F2B0A548-CF44-408C-AAE7-B954A7892D73}" type="parTrans" cxnId="{AEDD9C42-5707-4A10-809B-315944835C31}">
      <dgm:prSet/>
      <dgm:spPr/>
      <dgm:t>
        <a:bodyPr/>
        <a:lstStyle/>
        <a:p>
          <a:endParaRPr lang="es-ES"/>
        </a:p>
      </dgm:t>
    </dgm:pt>
    <dgm:pt modelId="{E13A3C68-AF0A-4FAC-8663-958D434D080B}" type="sibTrans" cxnId="{AEDD9C42-5707-4A10-809B-315944835C31}">
      <dgm:prSet/>
      <dgm:spPr/>
      <dgm:t>
        <a:bodyPr/>
        <a:lstStyle/>
        <a:p>
          <a:endParaRPr lang="es-ES"/>
        </a:p>
      </dgm:t>
    </dgm:pt>
    <dgm:pt modelId="{E3E0917B-9548-45EA-9D01-576B8F740EA3}">
      <dgm:prSet phldrT="[Texto]"/>
      <dgm:spPr/>
      <dgm:t>
        <a:bodyPr/>
        <a:lstStyle/>
        <a:p>
          <a:r>
            <a:rPr lang="es-ES" dirty="0" smtClean="0"/>
            <a:t>Copia certificada del acta de Examen Final (sólo de </a:t>
          </a:r>
          <a:r>
            <a:rPr lang="es-ES" dirty="0" err="1" smtClean="0"/>
            <a:t>especialidadades</a:t>
          </a:r>
          <a:r>
            <a:rPr lang="es-ES" dirty="0" smtClean="0"/>
            <a:t> Médicas).</a:t>
          </a:r>
          <a:endParaRPr lang="es-ES" dirty="0"/>
        </a:p>
      </dgm:t>
    </dgm:pt>
    <dgm:pt modelId="{3E7B19AB-AF04-454F-AC62-19D0D2A6BAF5}" type="parTrans" cxnId="{B370F6FC-C25C-4FEA-931B-7BE1CF4162E7}">
      <dgm:prSet/>
      <dgm:spPr/>
      <dgm:t>
        <a:bodyPr/>
        <a:lstStyle/>
        <a:p>
          <a:endParaRPr lang="es-ES"/>
        </a:p>
      </dgm:t>
    </dgm:pt>
    <dgm:pt modelId="{470BA397-3913-4EE8-AE20-54D9AA165F76}" type="sibTrans" cxnId="{B370F6FC-C25C-4FEA-931B-7BE1CF4162E7}">
      <dgm:prSet/>
      <dgm:spPr/>
      <dgm:t>
        <a:bodyPr/>
        <a:lstStyle/>
        <a:p>
          <a:endParaRPr lang="es-ES"/>
        </a:p>
      </dgm:t>
    </dgm:pt>
    <dgm:pt modelId="{1254F6B3-87D8-43CF-A4EE-7C23BB249369}">
      <dgm:prSet phldrT="[Texto]"/>
      <dgm:spPr/>
      <dgm:t>
        <a:bodyPr/>
        <a:lstStyle/>
        <a:p>
          <a:r>
            <a:rPr lang="es-ES" dirty="0" smtClean="0"/>
            <a:t>O, en su caso, acta del acto protocolario de exención del examen profesional.</a:t>
          </a:r>
          <a:endParaRPr lang="es-ES" dirty="0"/>
        </a:p>
      </dgm:t>
    </dgm:pt>
    <dgm:pt modelId="{B5BDFE90-11AA-4266-9031-6BA4392FC144}" type="parTrans" cxnId="{A78ECAB6-56F0-491E-8E31-A11107C27C46}">
      <dgm:prSet/>
      <dgm:spPr/>
      <dgm:t>
        <a:bodyPr/>
        <a:lstStyle/>
        <a:p>
          <a:endParaRPr lang="es-ES"/>
        </a:p>
      </dgm:t>
    </dgm:pt>
    <dgm:pt modelId="{BD14F9CF-51FA-46A2-BFE5-0B9AFD62B0B8}" type="sibTrans" cxnId="{A78ECAB6-56F0-491E-8E31-A11107C27C46}">
      <dgm:prSet/>
      <dgm:spPr/>
      <dgm:t>
        <a:bodyPr/>
        <a:lstStyle/>
        <a:p>
          <a:endParaRPr lang="es-ES"/>
        </a:p>
      </dgm:t>
    </dgm:pt>
    <dgm:pt modelId="{10D398BA-C9F8-4DAB-A716-BBD749BDB4AD}">
      <dgm:prSet phldrT="[Texto]"/>
      <dgm:spPr/>
      <dgm:t>
        <a:bodyPr/>
        <a:lstStyle/>
        <a:p>
          <a:endParaRPr lang="es-ES" dirty="0"/>
        </a:p>
      </dgm:t>
    </dgm:pt>
    <dgm:pt modelId="{4AF763E3-0C5A-41CE-98CC-A36FEA6431E3}" type="parTrans" cxnId="{F6036CCC-D836-4FEE-B33D-FA5CD644969E}">
      <dgm:prSet/>
      <dgm:spPr/>
      <dgm:t>
        <a:bodyPr/>
        <a:lstStyle/>
        <a:p>
          <a:endParaRPr lang="es-ES"/>
        </a:p>
      </dgm:t>
    </dgm:pt>
    <dgm:pt modelId="{C422B998-98E9-4C60-8FEB-1E237E09E1D4}" type="sibTrans" cxnId="{F6036CCC-D836-4FEE-B33D-FA5CD644969E}">
      <dgm:prSet/>
      <dgm:spPr/>
      <dgm:t>
        <a:bodyPr/>
        <a:lstStyle/>
        <a:p>
          <a:endParaRPr lang="es-ES"/>
        </a:p>
      </dgm:t>
    </dgm:pt>
    <dgm:pt modelId="{AD6A3F69-7419-456B-AE60-7DE633313C22}">
      <dgm:prSet phldrT="[Texto]"/>
      <dgm:spPr/>
      <dgm:t>
        <a:bodyPr/>
        <a:lstStyle/>
        <a:p>
          <a:r>
            <a:rPr lang="es-ES" dirty="0" smtClean="0"/>
            <a:t>Debe estar </a:t>
          </a:r>
          <a:r>
            <a:rPr lang="es-ES" b="1" dirty="0" smtClean="0"/>
            <a:t>certificada por el secretario o secretaria</a:t>
          </a:r>
          <a:r>
            <a:rPr lang="es-ES" dirty="0" smtClean="0"/>
            <a:t> de la entidad académica.</a:t>
          </a:r>
          <a:endParaRPr lang="es-ES" dirty="0"/>
        </a:p>
      </dgm:t>
    </dgm:pt>
    <dgm:pt modelId="{20BF7710-49E0-4C10-9EF6-D3B32F6115E8}" type="parTrans" cxnId="{CB88324A-FF0C-4689-8C7F-EFEBAD2DD18D}">
      <dgm:prSet/>
      <dgm:spPr/>
      <dgm:t>
        <a:bodyPr/>
        <a:lstStyle/>
        <a:p>
          <a:endParaRPr lang="es-ES"/>
        </a:p>
      </dgm:t>
    </dgm:pt>
    <dgm:pt modelId="{51EF4BF4-854B-4510-AA4B-0885ABEB9AF7}" type="sibTrans" cxnId="{CB88324A-FF0C-4689-8C7F-EFEBAD2DD18D}">
      <dgm:prSet/>
      <dgm:spPr/>
      <dgm:t>
        <a:bodyPr/>
        <a:lstStyle/>
        <a:p>
          <a:endParaRPr lang="es-ES"/>
        </a:p>
      </dgm:t>
    </dgm:pt>
    <dgm:pt modelId="{3B9556A4-FC43-470C-9405-50F8A2351270}">
      <dgm:prSet phldrT="[Texto]"/>
      <dgm:spPr/>
      <dgm:t>
        <a:bodyPr/>
        <a:lstStyle/>
        <a:p>
          <a:r>
            <a:rPr lang="es-ES" dirty="0" smtClean="0"/>
            <a:t>Se debe </a:t>
          </a:r>
          <a:r>
            <a:rPr lang="es-ES" b="1" dirty="0" smtClean="0"/>
            <a:t>solicitar autorización</a:t>
          </a:r>
          <a:r>
            <a:rPr lang="es-ES" dirty="0" smtClean="0"/>
            <a:t> para celebrar el examen profesional o el acto protocolario.</a:t>
          </a:r>
          <a:endParaRPr lang="es-ES" dirty="0"/>
        </a:p>
      </dgm:t>
    </dgm:pt>
    <dgm:pt modelId="{4936DC0D-511B-483E-9ACB-E6634F49C6F9}" type="parTrans" cxnId="{ACEE3DAF-CA04-4E1D-A483-D6100134C771}">
      <dgm:prSet/>
      <dgm:spPr/>
      <dgm:t>
        <a:bodyPr/>
        <a:lstStyle/>
        <a:p>
          <a:endParaRPr lang="es-ES"/>
        </a:p>
      </dgm:t>
    </dgm:pt>
    <dgm:pt modelId="{B1977308-84D9-48FA-B059-FA8F869662F8}" type="sibTrans" cxnId="{ACEE3DAF-CA04-4E1D-A483-D6100134C771}">
      <dgm:prSet/>
      <dgm:spPr/>
      <dgm:t>
        <a:bodyPr/>
        <a:lstStyle/>
        <a:p>
          <a:endParaRPr lang="es-ES"/>
        </a:p>
      </dgm:t>
    </dgm:pt>
    <dgm:pt modelId="{9CF7E7BB-7EF7-4177-8ABA-934B0C58F8DB}">
      <dgm:prSet phldrT="[Texto]"/>
      <dgm:spPr/>
      <dgm:t>
        <a:bodyPr/>
        <a:lstStyle/>
        <a:p>
          <a:pPr algn="just"/>
          <a:r>
            <a:rPr lang="es-MX" b="0" dirty="0" smtClean="0"/>
            <a:t>Copia certificada, por el secretario o secretaria de la entidad académica, del acta donde conste que el Jurado de la Experiencia Recepcional </a:t>
          </a:r>
          <a:r>
            <a:rPr lang="es-MX" b="1" dirty="0" smtClean="0"/>
            <a:t>otorgó</a:t>
          </a:r>
          <a:r>
            <a:rPr lang="es-MX" b="0" dirty="0" smtClean="0"/>
            <a:t> el reconocimiento, no que</a:t>
          </a:r>
          <a:r>
            <a:rPr lang="es-MX" b="1" dirty="0" smtClean="0"/>
            <a:t>, propone o sugiere el otorgamiento.</a:t>
          </a:r>
          <a:endParaRPr lang="es-ES" b="1" dirty="0"/>
        </a:p>
      </dgm:t>
    </dgm:pt>
    <dgm:pt modelId="{B898592B-A018-47E0-A2E0-C956E3E048FA}" type="sibTrans" cxnId="{6F9CC402-ADCC-4BCC-B994-C45039603E1A}">
      <dgm:prSet/>
      <dgm:spPr/>
      <dgm:t>
        <a:bodyPr/>
        <a:lstStyle/>
        <a:p>
          <a:endParaRPr lang="es-ES"/>
        </a:p>
      </dgm:t>
    </dgm:pt>
    <dgm:pt modelId="{48ADC564-6BE5-42CF-9CFB-6FC7E6A4297C}" type="parTrans" cxnId="{6F9CC402-ADCC-4BCC-B994-C45039603E1A}">
      <dgm:prSet/>
      <dgm:spPr/>
      <dgm:t>
        <a:bodyPr/>
        <a:lstStyle/>
        <a:p>
          <a:endParaRPr lang="es-ES"/>
        </a:p>
      </dgm:t>
    </dgm:pt>
    <dgm:pt modelId="{3026C9F5-84E3-4446-A75A-B887A7DE775A}">
      <dgm:prSet phldrT="[Texto]"/>
      <dgm:spPr/>
      <dgm:t>
        <a:bodyPr/>
        <a:lstStyle/>
        <a:p>
          <a:pPr algn="just"/>
          <a:r>
            <a:rPr lang="es-ES" b="0" dirty="0" smtClean="0"/>
            <a:t>O, en su caso, copia certificada del Testimonio de Desempeño Sobresaliente del EGEL de CENEVAL.</a:t>
          </a:r>
          <a:endParaRPr lang="es-ES" b="0" dirty="0"/>
        </a:p>
      </dgm:t>
    </dgm:pt>
    <dgm:pt modelId="{216CB804-4B4C-405C-9984-1C4A96E4AB77}" type="parTrans" cxnId="{5F7862A8-D023-4DEF-85FF-CA6D6357BA8D}">
      <dgm:prSet/>
      <dgm:spPr/>
      <dgm:t>
        <a:bodyPr/>
        <a:lstStyle/>
        <a:p>
          <a:endParaRPr lang="es-ES"/>
        </a:p>
      </dgm:t>
    </dgm:pt>
    <dgm:pt modelId="{950DB683-51E7-407A-878A-7BB5186518CC}" type="sibTrans" cxnId="{5F7862A8-D023-4DEF-85FF-CA6D6357BA8D}">
      <dgm:prSet/>
      <dgm:spPr/>
      <dgm:t>
        <a:bodyPr/>
        <a:lstStyle/>
        <a:p>
          <a:endParaRPr lang="es-ES"/>
        </a:p>
      </dgm:t>
    </dgm:pt>
    <dgm:pt modelId="{F6EAFD98-C4CF-4C19-A6F3-412DCAC4F84B}">
      <dgm:prSet phldrT="[Texto]"/>
      <dgm:spPr/>
      <dgm:t>
        <a:bodyPr/>
        <a:lstStyle/>
        <a:p>
          <a:r>
            <a:rPr lang="es-ES" dirty="0" smtClean="0"/>
            <a:t>Copia certificada del acta de Examen de Grado (Maestría o Doctorado).</a:t>
          </a:r>
          <a:endParaRPr lang="es-ES" dirty="0"/>
        </a:p>
      </dgm:t>
    </dgm:pt>
    <dgm:pt modelId="{0B0549EF-86A0-49F7-AA8A-9F8348561C17}" type="parTrans" cxnId="{AD6CEA42-3AD9-44BA-B561-45664F4C78DD}">
      <dgm:prSet/>
      <dgm:spPr/>
      <dgm:t>
        <a:bodyPr/>
        <a:lstStyle/>
        <a:p>
          <a:endParaRPr lang="es-ES"/>
        </a:p>
      </dgm:t>
    </dgm:pt>
    <dgm:pt modelId="{7E892E40-45C6-44DC-A058-3DE65CBDB397}" type="sibTrans" cxnId="{AD6CEA42-3AD9-44BA-B561-45664F4C78DD}">
      <dgm:prSet/>
      <dgm:spPr/>
      <dgm:t>
        <a:bodyPr/>
        <a:lstStyle/>
        <a:p>
          <a:endParaRPr lang="es-ES"/>
        </a:p>
      </dgm:t>
    </dgm:pt>
    <dgm:pt modelId="{827C350F-6786-411A-8404-171B7916BB70}">
      <dgm:prSet phldrT="[Texto]"/>
      <dgm:spPr/>
      <dgm:t>
        <a:bodyPr/>
        <a:lstStyle/>
        <a:p>
          <a:r>
            <a:rPr lang="es-ES" dirty="0" smtClean="0"/>
            <a:t>Sólo si requiere la expedición en forma electrónica, copia de la cédula profesional de estudios antecedentes.</a:t>
          </a:r>
          <a:endParaRPr lang="es-ES" dirty="0"/>
        </a:p>
      </dgm:t>
    </dgm:pt>
    <dgm:pt modelId="{B14D821B-BB1C-45E7-AFB8-E2833EE193C7}" type="parTrans" cxnId="{869CAEA7-E740-4546-93B5-98ED176FB6DE}">
      <dgm:prSet/>
      <dgm:spPr/>
      <dgm:t>
        <a:bodyPr/>
        <a:lstStyle/>
        <a:p>
          <a:endParaRPr lang="es-ES"/>
        </a:p>
      </dgm:t>
    </dgm:pt>
    <dgm:pt modelId="{2C71D64A-B668-4081-B74E-A58C7FA398B0}" type="sibTrans" cxnId="{869CAEA7-E740-4546-93B5-98ED176FB6DE}">
      <dgm:prSet/>
      <dgm:spPr/>
      <dgm:t>
        <a:bodyPr/>
        <a:lstStyle/>
        <a:p>
          <a:endParaRPr lang="es-ES"/>
        </a:p>
      </dgm:t>
    </dgm:pt>
    <dgm:pt modelId="{191949DB-7256-4359-8093-6A4A888D3BB8}">
      <dgm:prSet phldrT="[Texto]"/>
      <dgm:spPr/>
      <dgm:t>
        <a:bodyPr/>
        <a:lstStyle/>
        <a:p>
          <a:r>
            <a:rPr lang="es-ES" dirty="0" smtClean="0"/>
            <a:t>De acuerdo al Estatuto de los Alumnos 2008, para obtener el diploma de </a:t>
          </a:r>
          <a:r>
            <a:rPr lang="es-ES" b="1" dirty="0" smtClean="0"/>
            <a:t>especialista</a:t>
          </a:r>
          <a:r>
            <a:rPr lang="es-ES" dirty="0" smtClean="0"/>
            <a:t> (no Especialidad Médica</a:t>
          </a:r>
          <a:r>
            <a:rPr lang="es-ES" b="1" dirty="0" smtClean="0"/>
            <a:t>), sólo es necesario aprobar el total de las experiencias educativas del plan de estudios</a:t>
          </a:r>
          <a:r>
            <a:rPr lang="es-ES" dirty="0" smtClean="0"/>
            <a:t>, por lo que no es necesario presentar acta de Examen Final o de Grado.</a:t>
          </a:r>
          <a:endParaRPr lang="es-ES" dirty="0"/>
        </a:p>
      </dgm:t>
    </dgm:pt>
    <dgm:pt modelId="{8E8539BA-9A8A-425F-B799-98CB1DF1F29C}" type="parTrans" cxnId="{CE59DD7A-7BCA-40A9-B0CE-557D460D6281}">
      <dgm:prSet/>
      <dgm:spPr/>
      <dgm:t>
        <a:bodyPr/>
        <a:lstStyle/>
        <a:p>
          <a:endParaRPr lang="es-ES"/>
        </a:p>
      </dgm:t>
    </dgm:pt>
    <dgm:pt modelId="{E01232F0-3665-4495-A40B-F2DED1C6617B}" type="sibTrans" cxnId="{CE59DD7A-7BCA-40A9-B0CE-557D460D6281}">
      <dgm:prSet/>
      <dgm:spPr/>
      <dgm:t>
        <a:bodyPr/>
        <a:lstStyle/>
        <a:p>
          <a:endParaRPr lang="es-ES"/>
        </a:p>
      </dgm:t>
    </dgm:pt>
    <dgm:pt modelId="{B1619034-2374-4678-9A89-DCC08B09D308}">
      <dgm:prSet phldrT="[Texto]"/>
      <dgm:spPr/>
      <dgm:t>
        <a:bodyPr/>
        <a:lstStyle/>
        <a:p>
          <a:pPr algn="just"/>
          <a:r>
            <a:rPr lang="es-ES" b="0" dirty="0" smtClean="0"/>
            <a:t>La mención honorífica se otorga por </a:t>
          </a:r>
          <a:r>
            <a:rPr lang="es-ES" b="1" dirty="0" smtClean="0"/>
            <a:t>iniciativa del jurado</a:t>
          </a:r>
          <a:r>
            <a:rPr lang="es-ES" b="0" dirty="0" smtClean="0"/>
            <a:t>, no a solicitud del estudiante.</a:t>
          </a:r>
          <a:endParaRPr lang="es-ES" b="0" dirty="0"/>
        </a:p>
      </dgm:t>
    </dgm:pt>
    <dgm:pt modelId="{5004A13D-9BED-4B57-8E26-2DB8FDC7FA0C}" type="parTrans" cxnId="{7E3BC070-4D0A-4BC2-8273-7C5CBBE878DA}">
      <dgm:prSet/>
      <dgm:spPr/>
    </dgm:pt>
    <dgm:pt modelId="{C018B17B-C752-45A4-B6D8-79F9133929B5}" type="sibTrans" cxnId="{7E3BC070-4D0A-4BC2-8273-7C5CBBE878DA}">
      <dgm:prSet/>
      <dgm:spPr/>
    </dgm:pt>
    <dgm:pt modelId="{679463E4-14C8-40C1-B7AA-84F6514645E1}">
      <dgm:prSet phldrT="[Texto]"/>
      <dgm:spPr/>
      <dgm:t>
        <a:bodyPr/>
        <a:lstStyle/>
        <a:p>
          <a:pPr algn="just"/>
          <a:r>
            <a:rPr lang="es-ES" b="0" dirty="0" smtClean="0"/>
            <a:t>Fundamento: Artículos 105-109 del Estatuto de los Alumnos.</a:t>
          </a:r>
          <a:endParaRPr lang="es-ES" b="0" dirty="0"/>
        </a:p>
      </dgm:t>
    </dgm:pt>
    <dgm:pt modelId="{BB4C2B3D-9F49-4657-8007-077DFDA1CC6B}" type="parTrans" cxnId="{32FDD232-C137-4099-B398-4637C09B901B}">
      <dgm:prSet/>
      <dgm:spPr/>
    </dgm:pt>
    <dgm:pt modelId="{C60F70C0-7DC8-4A46-89EA-92AB11621EFA}" type="sibTrans" cxnId="{32FDD232-C137-4099-B398-4637C09B901B}">
      <dgm:prSet/>
      <dgm:spPr/>
    </dgm:pt>
    <dgm:pt modelId="{A920F007-1157-4502-A768-A36A51F9DE07}">
      <dgm:prSet phldrT="[Texto]"/>
      <dgm:spPr/>
      <dgm:t>
        <a:bodyPr/>
        <a:lstStyle/>
        <a:p>
          <a:pPr algn="just"/>
          <a:r>
            <a:rPr lang="es-ES" b="0" dirty="0" smtClean="0"/>
            <a:t>No se contempla para estudios de especialistas, porque no hay examen profesional o de grado.</a:t>
          </a:r>
          <a:endParaRPr lang="es-ES" b="0" dirty="0"/>
        </a:p>
      </dgm:t>
    </dgm:pt>
    <dgm:pt modelId="{702B9B38-C59F-4A7E-AD28-E5682170F894}" type="parTrans" cxnId="{BF7A95D2-5212-40E2-A0CE-2038C019F1CF}">
      <dgm:prSet/>
      <dgm:spPr/>
    </dgm:pt>
    <dgm:pt modelId="{76CD2B81-A454-45DB-9A76-1B8D12520084}" type="sibTrans" cxnId="{BF7A95D2-5212-40E2-A0CE-2038C019F1CF}">
      <dgm:prSet/>
      <dgm:spPr/>
    </dgm:pt>
    <dgm:pt modelId="{27843FE2-0F70-4043-8269-C7CB9F1FD026}" type="pres">
      <dgm:prSet presAssocID="{D11D7C5C-9321-4CDB-B5AB-288D3F1ED94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32FF99-0CEB-4592-9AEF-8B5687693206}" type="pres">
      <dgm:prSet presAssocID="{62707247-7748-45B2-B483-D685826BB315}" presName="comp" presStyleCnt="0"/>
      <dgm:spPr/>
    </dgm:pt>
    <dgm:pt modelId="{E0CFE64C-78C4-4DC8-99FB-39A1C204FAD4}" type="pres">
      <dgm:prSet presAssocID="{62707247-7748-45B2-B483-D685826BB315}" presName="box" presStyleLbl="node1" presStyleIdx="0" presStyleCnt="3" custLinFactNeighborX="7526" custLinFactNeighborY="-51610"/>
      <dgm:spPr/>
      <dgm:t>
        <a:bodyPr/>
        <a:lstStyle/>
        <a:p>
          <a:endParaRPr lang="es-ES"/>
        </a:p>
      </dgm:t>
    </dgm:pt>
    <dgm:pt modelId="{67502E17-508E-43AE-9664-5AC7619D8C53}" type="pres">
      <dgm:prSet presAssocID="{62707247-7748-45B2-B483-D685826BB31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s-ES"/>
        </a:p>
      </dgm:t>
    </dgm:pt>
    <dgm:pt modelId="{F0FC44B5-8B24-43B8-BECA-A21992FE0B3E}" type="pres">
      <dgm:prSet presAssocID="{62707247-7748-45B2-B483-D685826BB31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446982-5107-4E52-AE0F-8DD97D67FC23}" type="pres">
      <dgm:prSet presAssocID="{763E4950-26F9-49EB-B723-1612938FCB65}" presName="spacer" presStyleCnt="0"/>
      <dgm:spPr/>
    </dgm:pt>
    <dgm:pt modelId="{D328DEEB-0A5C-4830-AC3D-B9CC2E40BB85}" type="pres">
      <dgm:prSet presAssocID="{A487E77E-FE41-449E-BB26-8FE9A8C708EB}" presName="comp" presStyleCnt="0"/>
      <dgm:spPr/>
    </dgm:pt>
    <dgm:pt modelId="{39672F62-037A-4EC1-82DA-92D1B52DB820}" type="pres">
      <dgm:prSet presAssocID="{A487E77E-FE41-449E-BB26-8FE9A8C708EB}" presName="box" presStyleLbl="node1" presStyleIdx="1" presStyleCnt="3"/>
      <dgm:spPr/>
      <dgm:t>
        <a:bodyPr/>
        <a:lstStyle/>
        <a:p>
          <a:endParaRPr lang="es-ES"/>
        </a:p>
      </dgm:t>
    </dgm:pt>
    <dgm:pt modelId="{AF5AC129-165F-4BD8-A88A-84C30B94D41C}" type="pres">
      <dgm:prSet presAssocID="{A487E77E-FE41-449E-BB26-8FE9A8C708EB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s-ES"/>
        </a:p>
      </dgm:t>
    </dgm:pt>
    <dgm:pt modelId="{00819D9F-5CFD-44B9-AE2B-3F5797C1D98D}" type="pres">
      <dgm:prSet presAssocID="{A487E77E-FE41-449E-BB26-8FE9A8C708E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EC2894-5A81-49E6-8101-261C485D172B}" type="pres">
      <dgm:prSet presAssocID="{7EA7092B-31C1-4FA8-B712-7AA5A57E44A5}" presName="spacer" presStyleCnt="0"/>
      <dgm:spPr/>
    </dgm:pt>
    <dgm:pt modelId="{565BC7A3-98FB-4D84-9E48-A33A40DC50AF}" type="pres">
      <dgm:prSet presAssocID="{1C126EE7-8936-4510-86DB-3AB67EEC7F88}" presName="comp" presStyleCnt="0"/>
      <dgm:spPr/>
    </dgm:pt>
    <dgm:pt modelId="{DE848210-6EE5-43DB-99A2-8536EAE3F966}" type="pres">
      <dgm:prSet presAssocID="{1C126EE7-8936-4510-86DB-3AB67EEC7F88}" presName="box" presStyleLbl="node1" presStyleIdx="2" presStyleCnt="3"/>
      <dgm:spPr/>
      <dgm:t>
        <a:bodyPr/>
        <a:lstStyle/>
        <a:p>
          <a:endParaRPr lang="es-ES"/>
        </a:p>
      </dgm:t>
    </dgm:pt>
    <dgm:pt modelId="{695F8D83-C039-47CF-92EE-74194CB283ED}" type="pres">
      <dgm:prSet presAssocID="{1C126EE7-8936-4510-86DB-3AB67EEC7F88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s-ES"/>
        </a:p>
      </dgm:t>
    </dgm:pt>
    <dgm:pt modelId="{70893F2F-EE53-49B9-994D-78EB5AA0FA74}" type="pres">
      <dgm:prSet presAssocID="{1C126EE7-8936-4510-86DB-3AB67EEC7F8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D6A92C-7802-44D5-BB38-05838B5BACFF}" type="presOf" srcId="{D11D7C5C-9321-4CDB-B5AB-288D3F1ED943}" destId="{27843FE2-0F70-4043-8269-C7CB9F1FD026}" srcOrd="0" destOrd="0" presId="urn:microsoft.com/office/officeart/2005/8/layout/vList4"/>
    <dgm:cxn modelId="{977D5702-6CF7-41CD-906D-5960EA9CBA34}" type="presOf" srcId="{679463E4-14C8-40C1-B7AA-84F6514645E1}" destId="{00819D9F-5CFD-44B9-AE2B-3F5797C1D98D}" srcOrd="1" destOrd="5" presId="urn:microsoft.com/office/officeart/2005/8/layout/vList4"/>
    <dgm:cxn modelId="{3790E0A5-2846-4E32-B844-DF1075C9B439}" type="presOf" srcId="{3B9556A4-FC43-470C-9405-50F8A2351270}" destId="{F0FC44B5-8B24-43B8-BECA-A21992FE0B3E}" srcOrd="1" destOrd="4" presId="urn:microsoft.com/office/officeart/2005/8/layout/vList4"/>
    <dgm:cxn modelId="{47EB1094-8703-4880-8683-9F1FB62B97F4}" type="presOf" srcId="{A920F007-1157-4502-A768-A36A51F9DE07}" destId="{00819D9F-5CFD-44B9-AE2B-3F5797C1D98D}" srcOrd="1" destOrd="4" presId="urn:microsoft.com/office/officeart/2005/8/layout/vList4"/>
    <dgm:cxn modelId="{AD6CEA42-3AD9-44BA-B561-45664F4C78DD}" srcId="{1C126EE7-8936-4510-86DB-3AB67EEC7F88}" destId="{F6EAFD98-C4CF-4C19-A6F3-412DCAC4F84B}" srcOrd="1" destOrd="0" parTransId="{0B0549EF-86A0-49F7-AA8A-9F8348561C17}" sibTransId="{7E892E40-45C6-44DC-A058-3DE65CBDB397}"/>
    <dgm:cxn modelId="{43A86230-E4D0-4EAE-A063-BD7F714CBB37}" type="presOf" srcId="{827C350F-6786-411A-8404-171B7916BB70}" destId="{70893F2F-EE53-49B9-994D-78EB5AA0FA74}" srcOrd="1" destOrd="3" presId="urn:microsoft.com/office/officeart/2005/8/layout/vList4"/>
    <dgm:cxn modelId="{0533AA40-91F6-4D80-827B-2B47C6F133FD}" srcId="{D11D7C5C-9321-4CDB-B5AB-288D3F1ED943}" destId="{A487E77E-FE41-449E-BB26-8FE9A8C708EB}" srcOrd="1" destOrd="0" parTransId="{0F09DEF4-A51B-49E3-87CA-C166F7DCD750}" sibTransId="{7EA7092B-31C1-4FA8-B712-7AA5A57E44A5}"/>
    <dgm:cxn modelId="{21CFEAEB-FE6C-42F8-B143-12E9AB08CA49}" type="presOf" srcId="{F6EAFD98-C4CF-4C19-A6F3-412DCAC4F84B}" destId="{DE848210-6EE5-43DB-99A2-8536EAE3F966}" srcOrd="0" destOrd="2" presId="urn:microsoft.com/office/officeart/2005/8/layout/vList4"/>
    <dgm:cxn modelId="{EBB2EEB3-63F5-453A-BCCA-3A0DC52803C1}" type="presOf" srcId="{1C126EE7-8936-4510-86DB-3AB67EEC7F88}" destId="{DE848210-6EE5-43DB-99A2-8536EAE3F966}" srcOrd="0" destOrd="0" presId="urn:microsoft.com/office/officeart/2005/8/layout/vList4"/>
    <dgm:cxn modelId="{631607E0-D193-4CE0-A95C-686FDE15FBFE}" type="presOf" srcId="{679463E4-14C8-40C1-B7AA-84F6514645E1}" destId="{39672F62-037A-4EC1-82DA-92D1B52DB820}" srcOrd="0" destOrd="5" presId="urn:microsoft.com/office/officeart/2005/8/layout/vList4"/>
    <dgm:cxn modelId="{49B8B840-11EB-4CE8-9633-C261BB41C7D2}" srcId="{D11D7C5C-9321-4CDB-B5AB-288D3F1ED943}" destId="{62707247-7748-45B2-B483-D685826BB315}" srcOrd="0" destOrd="0" parTransId="{C1DF7474-38F5-4F46-BDC1-47B8ACE5B107}" sibTransId="{763E4950-26F9-49EB-B723-1612938FCB65}"/>
    <dgm:cxn modelId="{BF7A95D2-5212-40E2-A0CE-2038C019F1CF}" srcId="{A487E77E-FE41-449E-BB26-8FE9A8C708EB}" destId="{A920F007-1157-4502-A768-A36A51F9DE07}" srcOrd="3" destOrd="0" parTransId="{702B9B38-C59F-4A7E-AD28-E5682170F894}" sibTransId="{76CD2B81-A454-45DB-9A76-1B8D12520084}"/>
    <dgm:cxn modelId="{0BD43F03-3463-42D7-A135-3E5D53F7C937}" type="presOf" srcId="{827C350F-6786-411A-8404-171B7916BB70}" destId="{DE848210-6EE5-43DB-99A2-8536EAE3F966}" srcOrd="0" destOrd="3" presId="urn:microsoft.com/office/officeart/2005/8/layout/vList4"/>
    <dgm:cxn modelId="{5405CADB-1136-40CD-905A-A6B496718E13}" type="presOf" srcId="{12B90D83-775A-4533-9DEC-8AE9E348B1EA}" destId="{E0CFE64C-78C4-4DC8-99FB-39A1C204FAD4}" srcOrd="0" destOrd="1" presId="urn:microsoft.com/office/officeart/2005/8/layout/vList4"/>
    <dgm:cxn modelId="{166EDD77-50A7-4457-9EFB-7DDB5455F6D0}" type="presOf" srcId="{B1619034-2374-4678-9A89-DCC08B09D308}" destId="{39672F62-037A-4EC1-82DA-92D1B52DB820}" srcOrd="0" destOrd="3" presId="urn:microsoft.com/office/officeart/2005/8/layout/vList4"/>
    <dgm:cxn modelId="{743CAD40-3937-416F-A278-AD7F0F8C551A}" type="presOf" srcId="{1254F6B3-87D8-43CF-A4EE-7C23BB249369}" destId="{E0CFE64C-78C4-4DC8-99FB-39A1C204FAD4}" srcOrd="0" destOrd="2" presId="urn:microsoft.com/office/officeart/2005/8/layout/vList4"/>
    <dgm:cxn modelId="{3287624F-4353-4BE3-8326-F8D8F6374893}" type="presOf" srcId="{AD6A3F69-7419-456B-AE60-7DE633313C22}" destId="{F0FC44B5-8B24-43B8-BECA-A21992FE0B3E}" srcOrd="1" destOrd="3" presId="urn:microsoft.com/office/officeart/2005/8/layout/vList4"/>
    <dgm:cxn modelId="{6AC80BF4-4848-41C4-B127-54EB653AC1CE}" type="presOf" srcId="{10D398BA-C9F8-4DAB-A716-BBD749BDB4AD}" destId="{E0CFE64C-78C4-4DC8-99FB-39A1C204FAD4}" srcOrd="0" destOrd="5" presId="urn:microsoft.com/office/officeart/2005/8/layout/vList4"/>
    <dgm:cxn modelId="{E8E0CCDD-E699-48E4-956A-96B1DF4BA2CA}" type="presOf" srcId="{A920F007-1157-4502-A768-A36A51F9DE07}" destId="{39672F62-037A-4EC1-82DA-92D1B52DB820}" srcOrd="0" destOrd="4" presId="urn:microsoft.com/office/officeart/2005/8/layout/vList4"/>
    <dgm:cxn modelId="{6F9CC402-ADCC-4BCC-B994-C45039603E1A}" srcId="{A487E77E-FE41-449E-BB26-8FE9A8C708EB}" destId="{9CF7E7BB-7EF7-4177-8ABA-934B0C58F8DB}" srcOrd="0" destOrd="0" parTransId="{48ADC564-6BE5-42CF-9CFB-6FC7E6A4297C}" sibTransId="{B898592B-A018-47E0-A2E0-C956E3E048FA}"/>
    <dgm:cxn modelId="{32FDD232-C137-4099-B398-4637C09B901B}" srcId="{A487E77E-FE41-449E-BB26-8FE9A8C708EB}" destId="{679463E4-14C8-40C1-B7AA-84F6514645E1}" srcOrd="4" destOrd="0" parTransId="{BB4C2B3D-9F49-4657-8007-077DFDA1CC6B}" sibTransId="{C60F70C0-7DC8-4A46-89EA-92AB11621EFA}"/>
    <dgm:cxn modelId="{5F7862A8-D023-4DEF-85FF-CA6D6357BA8D}" srcId="{A487E77E-FE41-449E-BB26-8FE9A8C708EB}" destId="{3026C9F5-84E3-4446-A75A-B887A7DE775A}" srcOrd="1" destOrd="0" parTransId="{216CB804-4B4C-405C-9984-1C4A96E4AB77}" sibTransId="{950DB683-51E7-407A-878A-7BB5186518CC}"/>
    <dgm:cxn modelId="{1C95213C-AD35-4D0F-855E-33FA0E47B41E}" type="presOf" srcId="{3026C9F5-84E3-4446-A75A-B887A7DE775A}" destId="{39672F62-037A-4EC1-82DA-92D1B52DB820}" srcOrd="0" destOrd="2" presId="urn:microsoft.com/office/officeart/2005/8/layout/vList4"/>
    <dgm:cxn modelId="{EEC3FE0C-F045-492D-B9E3-D9356D51BCEF}" type="presOf" srcId="{E3E0917B-9548-45EA-9D01-576B8F740EA3}" destId="{70893F2F-EE53-49B9-994D-78EB5AA0FA74}" srcOrd="1" destOrd="1" presId="urn:microsoft.com/office/officeart/2005/8/layout/vList4"/>
    <dgm:cxn modelId="{7F20C6D2-4C5A-49BC-985E-93DBD00DC0D0}" type="presOf" srcId="{191949DB-7256-4359-8093-6A4A888D3BB8}" destId="{70893F2F-EE53-49B9-994D-78EB5AA0FA74}" srcOrd="1" destOrd="4" presId="urn:microsoft.com/office/officeart/2005/8/layout/vList4"/>
    <dgm:cxn modelId="{1F209978-6A69-4E86-986D-9006718C2093}" type="presOf" srcId="{A487E77E-FE41-449E-BB26-8FE9A8C708EB}" destId="{00819D9F-5CFD-44B9-AE2B-3F5797C1D98D}" srcOrd="1" destOrd="0" presId="urn:microsoft.com/office/officeart/2005/8/layout/vList4"/>
    <dgm:cxn modelId="{40A302E9-681A-41CD-84A6-795E082A80F9}" type="presOf" srcId="{1254F6B3-87D8-43CF-A4EE-7C23BB249369}" destId="{F0FC44B5-8B24-43B8-BECA-A21992FE0B3E}" srcOrd="1" destOrd="2" presId="urn:microsoft.com/office/officeart/2005/8/layout/vList4"/>
    <dgm:cxn modelId="{A6BE40C4-42FF-4CB5-A485-C4EA6C3C529F}" type="presOf" srcId="{9CF7E7BB-7EF7-4177-8ABA-934B0C58F8DB}" destId="{00819D9F-5CFD-44B9-AE2B-3F5797C1D98D}" srcOrd="1" destOrd="1" presId="urn:microsoft.com/office/officeart/2005/8/layout/vList4"/>
    <dgm:cxn modelId="{B3D2F8A5-888B-4DF1-8626-960812242856}" srcId="{62707247-7748-45B2-B483-D685826BB315}" destId="{12B90D83-775A-4533-9DEC-8AE9E348B1EA}" srcOrd="0" destOrd="0" parTransId="{8CB0F635-BFF9-4C99-9A5E-947624313A7F}" sibTransId="{5DB65CCC-D1B0-4E00-8127-B45E4CFC602B}"/>
    <dgm:cxn modelId="{E407E465-1F1A-4F20-B605-12DF39D8EF95}" type="presOf" srcId="{62707247-7748-45B2-B483-D685826BB315}" destId="{F0FC44B5-8B24-43B8-BECA-A21992FE0B3E}" srcOrd="1" destOrd="0" presId="urn:microsoft.com/office/officeart/2005/8/layout/vList4"/>
    <dgm:cxn modelId="{EC88277B-13D4-4BDD-B70A-C3E293672603}" type="presOf" srcId="{3B9556A4-FC43-470C-9405-50F8A2351270}" destId="{E0CFE64C-78C4-4DC8-99FB-39A1C204FAD4}" srcOrd="0" destOrd="4" presId="urn:microsoft.com/office/officeart/2005/8/layout/vList4"/>
    <dgm:cxn modelId="{30EB0C6C-2A3B-4309-9F7A-448A1FB319F5}" type="presOf" srcId="{3026C9F5-84E3-4446-A75A-B887A7DE775A}" destId="{00819D9F-5CFD-44B9-AE2B-3F5797C1D98D}" srcOrd="1" destOrd="2" presId="urn:microsoft.com/office/officeart/2005/8/layout/vList4"/>
    <dgm:cxn modelId="{A78ECAB6-56F0-491E-8E31-A11107C27C46}" srcId="{62707247-7748-45B2-B483-D685826BB315}" destId="{1254F6B3-87D8-43CF-A4EE-7C23BB249369}" srcOrd="1" destOrd="0" parTransId="{B5BDFE90-11AA-4266-9031-6BA4392FC144}" sibTransId="{BD14F9CF-51FA-46A2-BFE5-0B9AFD62B0B8}"/>
    <dgm:cxn modelId="{643B81F6-F0EB-4906-ACF7-0CE6437CEEFE}" type="presOf" srcId="{1C126EE7-8936-4510-86DB-3AB67EEC7F88}" destId="{70893F2F-EE53-49B9-994D-78EB5AA0FA74}" srcOrd="1" destOrd="0" presId="urn:microsoft.com/office/officeart/2005/8/layout/vList4"/>
    <dgm:cxn modelId="{E578E955-AA9D-406A-AFFA-0CE6E9118240}" type="presOf" srcId="{F6EAFD98-C4CF-4C19-A6F3-412DCAC4F84B}" destId="{70893F2F-EE53-49B9-994D-78EB5AA0FA74}" srcOrd="1" destOrd="2" presId="urn:microsoft.com/office/officeart/2005/8/layout/vList4"/>
    <dgm:cxn modelId="{AD419AA7-8010-4CC9-B744-8F7FA85FA6CB}" type="presOf" srcId="{191949DB-7256-4359-8093-6A4A888D3BB8}" destId="{DE848210-6EE5-43DB-99A2-8536EAE3F966}" srcOrd="0" destOrd="4" presId="urn:microsoft.com/office/officeart/2005/8/layout/vList4"/>
    <dgm:cxn modelId="{7A39B9F3-47ED-4A58-9B7E-57B16B94E9CE}" type="presOf" srcId="{10D398BA-C9F8-4DAB-A716-BBD749BDB4AD}" destId="{F0FC44B5-8B24-43B8-BECA-A21992FE0B3E}" srcOrd="1" destOrd="5" presId="urn:microsoft.com/office/officeart/2005/8/layout/vList4"/>
    <dgm:cxn modelId="{B30BB692-A3E9-42EF-B8F7-0108E19068C6}" type="presOf" srcId="{E3E0917B-9548-45EA-9D01-576B8F740EA3}" destId="{DE848210-6EE5-43DB-99A2-8536EAE3F966}" srcOrd="0" destOrd="1" presId="urn:microsoft.com/office/officeart/2005/8/layout/vList4"/>
    <dgm:cxn modelId="{869CAEA7-E740-4546-93B5-98ED176FB6DE}" srcId="{1C126EE7-8936-4510-86DB-3AB67EEC7F88}" destId="{827C350F-6786-411A-8404-171B7916BB70}" srcOrd="2" destOrd="0" parTransId="{B14D821B-BB1C-45E7-AFB8-E2833EE193C7}" sibTransId="{2C71D64A-B668-4081-B74E-A58C7FA398B0}"/>
    <dgm:cxn modelId="{AEDD9C42-5707-4A10-809B-315944835C31}" srcId="{D11D7C5C-9321-4CDB-B5AB-288D3F1ED943}" destId="{1C126EE7-8936-4510-86DB-3AB67EEC7F88}" srcOrd="2" destOrd="0" parTransId="{F2B0A548-CF44-408C-AAE7-B954A7892D73}" sibTransId="{E13A3C68-AF0A-4FAC-8663-958D434D080B}"/>
    <dgm:cxn modelId="{E52F4764-79E4-4DF9-BAA3-609B88B89B45}" type="presOf" srcId="{A487E77E-FE41-449E-BB26-8FE9A8C708EB}" destId="{39672F62-037A-4EC1-82DA-92D1B52DB820}" srcOrd="0" destOrd="0" presId="urn:microsoft.com/office/officeart/2005/8/layout/vList4"/>
    <dgm:cxn modelId="{9324139A-0B7F-4DEE-B293-ED0FB7F345CD}" type="presOf" srcId="{9CF7E7BB-7EF7-4177-8ABA-934B0C58F8DB}" destId="{39672F62-037A-4EC1-82DA-92D1B52DB820}" srcOrd="0" destOrd="1" presId="urn:microsoft.com/office/officeart/2005/8/layout/vList4"/>
    <dgm:cxn modelId="{CE59DD7A-7BCA-40A9-B0CE-557D460D6281}" srcId="{1C126EE7-8936-4510-86DB-3AB67EEC7F88}" destId="{191949DB-7256-4359-8093-6A4A888D3BB8}" srcOrd="3" destOrd="0" parTransId="{8E8539BA-9A8A-425F-B799-98CB1DF1F29C}" sibTransId="{E01232F0-3665-4495-A40B-F2DED1C6617B}"/>
    <dgm:cxn modelId="{CB88324A-FF0C-4689-8C7F-EFEBAD2DD18D}" srcId="{62707247-7748-45B2-B483-D685826BB315}" destId="{AD6A3F69-7419-456B-AE60-7DE633313C22}" srcOrd="2" destOrd="0" parTransId="{20BF7710-49E0-4C10-9EF6-D3B32F6115E8}" sibTransId="{51EF4BF4-854B-4510-AA4B-0885ABEB9AF7}"/>
    <dgm:cxn modelId="{7E3BC070-4D0A-4BC2-8273-7C5CBBE878DA}" srcId="{A487E77E-FE41-449E-BB26-8FE9A8C708EB}" destId="{B1619034-2374-4678-9A89-DCC08B09D308}" srcOrd="2" destOrd="0" parTransId="{5004A13D-9BED-4B57-8E26-2DB8FDC7FA0C}" sibTransId="{C018B17B-C752-45A4-B6D8-79F9133929B5}"/>
    <dgm:cxn modelId="{696C806B-9105-4EDC-9746-9563AFD09752}" type="presOf" srcId="{62707247-7748-45B2-B483-D685826BB315}" destId="{E0CFE64C-78C4-4DC8-99FB-39A1C204FAD4}" srcOrd="0" destOrd="0" presId="urn:microsoft.com/office/officeart/2005/8/layout/vList4"/>
    <dgm:cxn modelId="{F6036CCC-D836-4FEE-B33D-FA5CD644969E}" srcId="{62707247-7748-45B2-B483-D685826BB315}" destId="{10D398BA-C9F8-4DAB-A716-BBD749BDB4AD}" srcOrd="4" destOrd="0" parTransId="{4AF763E3-0C5A-41CE-98CC-A36FEA6431E3}" sibTransId="{C422B998-98E9-4C60-8FEB-1E237E09E1D4}"/>
    <dgm:cxn modelId="{CA407FCD-3796-4038-ADD0-5EAE265B9433}" type="presOf" srcId="{AD6A3F69-7419-456B-AE60-7DE633313C22}" destId="{E0CFE64C-78C4-4DC8-99FB-39A1C204FAD4}" srcOrd="0" destOrd="3" presId="urn:microsoft.com/office/officeart/2005/8/layout/vList4"/>
    <dgm:cxn modelId="{B370F6FC-C25C-4FEA-931B-7BE1CF4162E7}" srcId="{1C126EE7-8936-4510-86DB-3AB67EEC7F88}" destId="{E3E0917B-9548-45EA-9D01-576B8F740EA3}" srcOrd="0" destOrd="0" parTransId="{3E7B19AB-AF04-454F-AC62-19D0D2A6BAF5}" sibTransId="{470BA397-3913-4EE8-AE20-54D9AA165F76}"/>
    <dgm:cxn modelId="{29208C40-4922-4AB6-B173-ACD414D2FFF7}" type="presOf" srcId="{12B90D83-775A-4533-9DEC-8AE9E348B1EA}" destId="{F0FC44B5-8B24-43B8-BECA-A21992FE0B3E}" srcOrd="1" destOrd="1" presId="urn:microsoft.com/office/officeart/2005/8/layout/vList4"/>
    <dgm:cxn modelId="{ACEE3DAF-CA04-4E1D-A483-D6100134C771}" srcId="{62707247-7748-45B2-B483-D685826BB315}" destId="{3B9556A4-FC43-470C-9405-50F8A2351270}" srcOrd="3" destOrd="0" parTransId="{4936DC0D-511B-483E-9ACB-E6634F49C6F9}" sibTransId="{B1977308-84D9-48FA-B059-FA8F869662F8}"/>
    <dgm:cxn modelId="{9E7F7D83-FE2D-474D-A7B0-896A8BF83797}" type="presOf" srcId="{B1619034-2374-4678-9A89-DCC08B09D308}" destId="{00819D9F-5CFD-44B9-AE2B-3F5797C1D98D}" srcOrd="1" destOrd="3" presId="urn:microsoft.com/office/officeart/2005/8/layout/vList4"/>
    <dgm:cxn modelId="{76A29BEC-87C6-4C5F-AD1F-003B7603F12F}" type="presParOf" srcId="{27843FE2-0F70-4043-8269-C7CB9F1FD026}" destId="{2A32FF99-0CEB-4592-9AEF-8B5687693206}" srcOrd="0" destOrd="0" presId="urn:microsoft.com/office/officeart/2005/8/layout/vList4"/>
    <dgm:cxn modelId="{1B0A2B92-2193-4516-8E45-B69BF3EB0C88}" type="presParOf" srcId="{2A32FF99-0CEB-4592-9AEF-8B5687693206}" destId="{E0CFE64C-78C4-4DC8-99FB-39A1C204FAD4}" srcOrd="0" destOrd="0" presId="urn:microsoft.com/office/officeart/2005/8/layout/vList4"/>
    <dgm:cxn modelId="{CCEC3D34-7AE9-4019-B4D8-576DFF49280A}" type="presParOf" srcId="{2A32FF99-0CEB-4592-9AEF-8B5687693206}" destId="{67502E17-508E-43AE-9664-5AC7619D8C53}" srcOrd="1" destOrd="0" presId="urn:microsoft.com/office/officeart/2005/8/layout/vList4"/>
    <dgm:cxn modelId="{8F6B450E-3937-4E63-A1E3-6857DA1E4AC5}" type="presParOf" srcId="{2A32FF99-0CEB-4592-9AEF-8B5687693206}" destId="{F0FC44B5-8B24-43B8-BECA-A21992FE0B3E}" srcOrd="2" destOrd="0" presId="urn:microsoft.com/office/officeart/2005/8/layout/vList4"/>
    <dgm:cxn modelId="{FB8E7123-9078-4B0B-812A-AE66F24B7098}" type="presParOf" srcId="{27843FE2-0F70-4043-8269-C7CB9F1FD026}" destId="{13446982-5107-4E52-AE0F-8DD97D67FC23}" srcOrd="1" destOrd="0" presId="urn:microsoft.com/office/officeart/2005/8/layout/vList4"/>
    <dgm:cxn modelId="{7A1F84C1-6290-473C-AE11-CCD950A2EFB1}" type="presParOf" srcId="{27843FE2-0F70-4043-8269-C7CB9F1FD026}" destId="{D328DEEB-0A5C-4830-AC3D-B9CC2E40BB85}" srcOrd="2" destOrd="0" presId="urn:microsoft.com/office/officeart/2005/8/layout/vList4"/>
    <dgm:cxn modelId="{4A24B53B-2263-42EF-A6B2-A3A82EACA9E8}" type="presParOf" srcId="{D328DEEB-0A5C-4830-AC3D-B9CC2E40BB85}" destId="{39672F62-037A-4EC1-82DA-92D1B52DB820}" srcOrd="0" destOrd="0" presId="urn:microsoft.com/office/officeart/2005/8/layout/vList4"/>
    <dgm:cxn modelId="{676D57A0-8536-4E70-B53D-E3C71E8D4973}" type="presParOf" srcId="{D328DEEB-0A5C-4830-AC3D-B9CC2E40BB85}" destId="{AF5AC129-165F-4BD8-A88A-84C30B94D41C}" srcOrd="1" destOrd="0" presId="urn:microsoft.com/office/officeart/2005/8/layout/vList4"/>
    <dgm:cxn modelId="{49B09878-9EAD-4E37-B805-EE14412E18F0}" type="presParOf" srcId="{D328DEEB-0A5C-4830-AC3D-B9CC2E40BB85}" destId="{00819D9F-5CFD-44B9-AE2B-3F5797C1D98D}" srcOrd="2" destOrd="0" presId="urn:microsoft.com/office/officeart/2005/8/layout/vList4"/>
    <dgm:cxn modelId="{23F7268F-EF1B-4C8B-A1DA-F79FEA4F4068}" type="presParOf" srcId="{27843FE2-0F70-4043-8269-C7CB9F1FD026}" destId="{98EC2894-5A81-49E6-8101-261C485D172B}" srcOrd="3" destOrd="0" presId="urn:microsoft.com/office/officeart/2005/8/layout/vList4"/>
    <dgm:cxn modelId="{77851C2D-1C2A-4157-9569-3DF335D949C1}" type="presParOf" srcId="{27843FE2-0F70-4043-8269-C7CB9F1FD026}" destId="{565BC7A3-98FB-4D84-9E48-A33A40DC50AF}" srcOrd="4" destOrd="0" presId="urn:microsoft.com/office/officeart/2005/8/layout/vList4"/>
    <dgm:cxn modelId="{807F1C74-057B-4B80-A14A-001B4AA2BC92}" type="presParOf" srcId="{565BC7A3-98FB-4D84-9E48-A33A40DC50AF}" destId="{DE848210-6EE5-43DB-99A2-8536EAE3F966}" srcOrd="0" destOrd="0" presId="urn:microsoft.com/office/officeart/2005/8/layout/vList4"/>
    <dgm:cxn modelId="{DF6BE465-EE6B-4DBB-B70A-889A25E6B84C}" type="presParOf" srcId="{565BC7A3-98FB-4D84-9E48-A33A40DC50AF}" destId="{695F8D83-C039-47CF-92EE-74194CB283ED}" srcOrd="1" destOrd="0" presId="urn:microsoft.com/office/officeart/2005/8/layout/vList4"/>
    <dgm:cxn modelId="{6135DCA5-1336-4C57-8E36-7ED3B075EE56}" type="presParOf" srcId="{565BC7A3-98FB-4D84-9E48-A33A40DC50AF}" destId="{70893F2F-EE53-49B9-994D-78EB5AA0FA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25D9DB-344F-4DF4-AEFC-DDE6E42DC259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99C771A-4275-4B65-A708-E3F7B275FF8D}">
      <dgm:prSet phldrT="[Texto]"/>
      <dgm:spPr/>
      <dgm:t>
        <a:bodyPr/>
        <a:lstStyle/>
        <a:p>
          <a:r>
            <a:rPr lang="es-ES" dirty="0" smtClean="0"/>
            <a:t>La solicitud de formatos para elaborar los certificados se debe realizar con el </a:t>
          </a:r>
          <a:r>
            <a:rPr lang="es-ES" b="1" i="1" dirty="0" smtClean="0"/>
            <a:t>formato establecido </a:t>
          </a:r>
          <a:r>
            <a:rPr lang="es-ES" dirty="0" smtClean="0"/>
            <a:t>para tal fin.</a:t>
          </a:r>
          <a:endParaRPr lang="es-ES" dirty="0"/>
        </a:p>
      </dgm:t>
    </dgm:pt>
    <dgm:pt modelId="{0D97EF0A-4729-4A35-B9A8-36B1C0B74674}" type="parTrans" cxnId="{9830BAEE-F44B-4795-904E-1F9383B33BEA}">
      <dgm:prSet/>
      <dgm:spPr/>
      <dgm:t>
        <a:bodyPr/>
        <a:lstStyle/>
        <a:p>
          <a:endParaRPr lang="es-ES"/>
        </a:p>
      </dgm:t>
    </dgm:pt>
    <dgm:pt modelId="{53BC2E1A-3D65-4DC2-87C3-88C204141F31}" type="sibTrans" cxnId="{9830BAEE-F44B-4795-904E-1F9383B33BEA}">
      <dgm:prSet/>
      <dgm:spPr/>
      <dgm:t>
        <a:bodyPr/>
        <a:lstStyle/>
        <a:p>
          <a:endParaRPr lang="es-ES"/>
        </a:p>
      </dgm:t>
    </dgm:pt>
    <dgm:pt modelId="{991ECE25-225E-46CD-9109-646DBC5E715C}">
      <dgm:prSet phldrT="[Texto]"/>
      <dgm:spPr/>
      <dgm:t>
        <a:bodyPr/>
        <a:lstStyle/>
        <a:p>
          <a:r>
            <a:rPr lang="es-ES" b="0" dirty="0" smtClean="0"/>
            <a:t>Registrar y validar </a:t>
          </a:r>
          <a:r>
            <a:rPr lang="es-ES" dirty="0" smtClean="0"/>
            <a:t>los datos iniciales del certificado y </a:t>
          </a:r>
          <a:r>
            <a:rPr lang="es-ES" b="1" i="1" dirty="0" smtClean="0"/>
            <a:t>datos del pago</a:t>
          </a:r>
          <a:r>
            <a:rPr lang="es-ES" dirty="0" smtClean="0"/>
            <a:t>.</a:t>
          </a:r>
          <a:endParaRPr lang="es-ES" dirty="0"/>
        </a:p>
      </dgm:t>
    </dgm:pt>
    <dgm:pt modelId="{5260C64F-3B65-445C-B96A-1A859A7DCB46}" type="parTrans" cxnId="{C53C6F2D-0AAF-4665-8678-E8774F98404A}">
      <dgm:prSet/>
      <dgm:spPr/>
      <dgm:t>
        <a:bodyPr/>
        <a:lstStyle/>
        <a:p>
          <a:endParaRPr lang="es-ES"/>
        </a:p>
      </dgm:t>
    </dgm:pt>
    <dgm:pt modelId="{2A2120C1-BE48-4D1F-BA2D-EF8EBE1727B9}" type="sibTrans" cxnId="{C53C6F2D-0AAF-4665-8678-E8774F98404A}">
      <dgm:prSet/>
      <dgm:spPr/>
      <dgm:t>
        <a:bodyPr/>
        <a:lstStyle/>
        <a:p>
          <a:endParaRPr lang="es-ES"/>
        </a:p>
      </dgm:t>
    </dgm:pt>
    <dgm:pt modelId="{EAB938B7-887E-44CD-B5F1-CBCAD03C8AC1}">
      <dgm:prSet phldrT="[Texto]"/>
      <dgm:spPr/>
      <dgm:t>
        <a:bodyPr/>
        <a:lstStyle/>
        <a:p>
          <a:r>
            <a:rPr lang="es-ES" dirty="0" smtClean="0"/>
            <a:t>Cada certificado debe tener un </a:t>
          </a:r>
          <a:r>
            <a:rPr lang="es-ES" b="1" i="1" dirty="0" smtClean="0"/>
            <a:t>folio diferente</a:t>
          </a:r>
          <a:r>
            <a:rPr lang="es-ES" dirty="0" smtClean="0"/>
            <a:t>. Para imprimir el certificado se debe indicar el folio que se va a imprimir.</a:t>
          </a:r>
          <a:endParaRPr lang="es-ES" dirty="0"/>
        </a:p>
      </dgm:t>
    </dgm:pt>
    <dgm:pt modelId="{C1E148EA-2836-42D1-AC82-4DE7B073C15A}" type="parTrans" cxnId="{3B50AF98-732B-46B8-82A2-F93ADBA8E8DF}">
      <dgm:prSet/>
      <dgm:spPr/>
      <dgm:t>
        <a:bodyPr/>
        <a:lstStyle/>
        <a:p>
          <a:endParaRPr lang="es-ES"/>
        </a:p>
      </dgm:t>
    </dgm:pt>
    <dgm:pt modelId="{5C9B9B7B-C0DB-454F-BE54-2094D16DC037}" type="sibTrans" cxnId="{3B50AF98-732B-46B8-82A2-F93ADBA8E8DF}">
      <dgm:prSet/>
      <dgm:spPr/>
      <dgm:t>
        <a:bodyPr/>
        <a:lstStyle/>
        <a:p>
          <a:endParaRPr lang="es-ES"/>
        </a:p>
      </dgm:t>
    </dgm:pt>
    <dgm:pt modelId="{ABE06A71-6D47-40BE-A458-D58822F34483}">
      <dgm:prSet phldrT="[Texto]"/>
      <dgm:spPr/>
      <dgm:t>
        <a:bodyPr/>
        <a:lstStyle/>
        <a:p>
          <a:r>
            <a:rPr lang="es-ES" dirty="0" smtClean="0"/>
            <a:t>Los certificados del MEIF se generan en la forma SYRCERN (MVZ en SYRCERZ, Medicina plan 2017 en SYRCERM), modelo rígido en SYRCERB y posgrados en SYRCEHI.</a:t>
          </a:r>
          <a:endParaRPr lang="es-ES" dirty="0"/>
        </a:p>
      </dgm:t>
    </dgm:pt>
    <dgm:pt modelId="{7FD1AB30-6169-405D-8AE2-3E7B285EB8D4}" type="parTrans" cxnId="{00130683-4D95-41F0-9B06-EA728BA661EA}">
      <dgm:prSet/>
      <dgm:spPr/>
      <dgm:t>
        <a:bodyPr/>
        <a:lstStyle/>
        <a:p>
          <a:endParaRPr lang="es-ES"/>
        </a:p>
      </dgm:t>
    </dgm:pt>
    <dgm:pt modelId="{3FB48FB5-0A78-4F95-BF4C-CB83F3836B36}" type="sibTrans" cxnId="{00130683-4D95-41F0-9B06-EA728BA661EA}">
      <dgm:prSet/>
      <dgm:spPr/>
      <dgm:t>
        <a:bodyPr/>
        <a:lstStyle/>
        <a:p>
          <a:endParaRPr lang="es-ES"/>
        </a:p>
      </dgm:t>
    </dgm:pt>
    <dgm:pt modelId="{EB91D0CC-2F84-4AC4-B1FB-ABF81FE3C57A}">
      <dgm:prSet phldrT="[Texto]"/>
      <dgm:spPr/>
      <dgm:t>
        <a:bodyPr/>
        <a:lstStyle/>
        <a:p>
          <a:r>
            <a:rPr lang="es-ES" dirty="0" smtClean="0"/>
            <a:t>Todos los certificados que se generan en el SIIU se deben imprimir en el formato color crema; los que se elaboran manualmente se imprimen en el formato gris.</a:t>
          </a:r>
          <a:endParaRPr lang="es-ES" dirty="0"/>
        </a:p>
      </dgm:t>
    </dgm:pt>
    <dgm:pt modelId="{6A59EAE6-1D45-4310-90D5-B7C795E233B3}" type="parTrans" cxnId="{B7E61794-F34A-489F-9825-B55048EFBB3F}">
      <dgm:prSet/>
      <dgm:spPr/>
      <dgm:t>
        <a:bodyPr/>
        <a:lstStyle/>
        <a:p>
          <a:endParaRPr lang="es-ES"/>
        </a:p>
      </dgm:t>
    </dgm:pt>
    <dgm:pt modelId="{0CE51D0C-0772-4EFB-B55A-917133F81028}" type="sibTrans" cxnId="{B7E61794-F34A-489F-9825-B55048EFBB3F}">
      <dgm:prSet/>
      <dgm:spPr/>
      <dgm:t>
        <a:bodyPr/>
        <a:lstStyle/>
        <a:p>
          <a:endParaRPr lang="es-ES"/>
        </a:p>
      </dgm:t>
    </dgm:pt>
    <dgm:pt modelId="{6D718377-7470-4FA3-93BE-1AFFE56CB3A5}" type="pres">
      <dgm:prSet presAssocID="{9725D9DB-344F-4DF4-AEFC-DDE6E42DC25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68D1C4-BA5C-4AD4-A19F-D7C0FE92AE45}" type="pres">
      <dgm:prSet presAssocID="{099C771A-4275-4B65-A708-E3F7B275FF8D}" presName="comp" presStyleCnt="0"/>
      <dgm:spPr/>
    </dgm:pt>
    <dgm:pt modelId="{C9561283-BE39-4A0C-B2F6-E33CC587B198}" type="pres">
      <dgm:prSet presAssocID="{099C771A-4275-4B65-A708-E3F7B275FF8D}" presName="box" presStyleLbl="node1" presStyleIdx="0" presStyleCnt="5"/>
      <dgm:spPr/>
      <dgm:t>
        <a:bodyPr/>
        <a:lstStyle/>
        <a:p>
          <a:endParaRPr lang="es-ES"/>
        </a:p>
      </dgm:t>
    </dgm:pt>
    <dgm:pt modelId="{EDD8F792-5D2E-4BFE-B848-117C06563E27}" type="pres">
      <dgm:prSet presAssocID="{099C771A-4275-4B65-A708-E3F7B275FF8D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9BA6EA67-7C80-4435-B9CD-175EDF96779B}" type="pres">
      <dgm:prSet presAssocID="{099C771A-4275-4B65-A708-E3F7B275FF8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DA1ADB-D88C-4BF1-98FC-2A230C1B157C}" type="pres">
      <dgm:prSet presAssocID="{53BC2E1A-3D65-4DC2-87C3-88C204141F31}" presName="spacer" presStyleCnt="0"/>
      <dgm:spPr/>
    </dgm:pt>
    <dgm:pt modelId="{D2886133-1196-42A7-AEA9-2A3E67080C70}" type="pres">
      <dgm:prSet presAssocID="{991ECE25-225E-46CD-9109-646DBC5E715C}" presName="comp" presStyleCnt="0"/>
      <dgm:spPr/>
    </dgm:pt>
    <dgm:pt modelId="{A045E18A-8B4A-45BD-BF89-BC8250E5AC3F}" type="pres">
      <dgm:prSet presAssocID="{991ECE25-225E-46CD-9109-646DBC5E715C}" presName="box" presStyleLbl="node1" presStyleIdx="1" presStyleCnt="5"/>
      <dgm:spPr/>
      <dgm:t>
        <a:bodyPr/>
        <a:lstStyle/>
        <a:p>
          <a:endParaRPr lang="es-ES"/>
        </a:p>
      </dgm:t>
    </dgm:pt>
    <dgm:pt modelId="{095B1D8D-FAEE-452E-9204-DB55F8F6DBA0}" type="pres">
      <dgm:prSet presAssocID="{991ECE25-225E-46CD-9109-646DBC5E715C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s-ES"/>
        </a:p>
      </dgm:t>
    </dgm:pt>
    <dgm:pt modelId="{527197C5-40D1-42EE-8786-7B1F29C762A6}" type="pres">
      <dgm:prSet presAssocID="{991ECE25-225E-46CD-9109-646DBC5E715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D5B94-31E4-4CAB-BFF3-DA2159342492}" type="pres">
      <dgm:prSet presAssocID="{2A2120C1-BE48-4D1F-BA2D-EF8EBE1727B9}" presName="spacer" presStyleCnt="0"/>
      <dgm:spPr/>
    </dgm:pt>
    <dgm:pt modelId="{4511D66B-35A6-4965-921A-1567704E8654}" type="pres">
      <dgm:prSet presAssocID="{EAB938B7-887E-44CD-B5F1-CBCAD03C8AC1}" presName="comp" presStyleCnt="0"/>
      <dgm:spPr/>
    </dgm:pt>
    <dgm:pt modelId="{F09CCE32-1116-49B5-B417-628199E2D07C}" type="pres">
      <dgm:prSet presAssocID="{EAB938B7-887E-44CD-B5F1-CBCAD03C8AC1}" presName="box" presStyleLbl="node1" presStyleIdx="2" presStyleCnt="5"/>
      <dgm:spPr/>
      <dgm:t>
        <a:bodyPr/>
        <a:lstStyle/>
        <a:p>
          <a:endParaRPr lang="es-ES"/>
        </a:p>
      </dgm:t>
    </dgm:pt>
    <dgm:pt modelId="{14039E37-DDA2-407A-8211-119E2610092A}" type="pres">
      <dgm:prSet presAssocID="{EAB938B7-887E-44CD-B5F1-CBCAD03C8AC1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E13CC0A1-A6F8-48D3-8AA6-6D9D683DF098}" type="pres">
      <dgm:prSet presAssocID="{EAB938B7-887E-44CD-B5F1-CBCAD03C8AC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E22832-5B8E-49CE-9E3C-6189344C0340}" type="pres">
      <dgm:prSet presAssocID="{5C9B9B7B-C0DB-454F-BE54-2094D16DC037}" presName="spacer" presStyleCnt="0"/>
      <dgm:spPr/>
    </dgm:pt>
    <dgm:pt modelId="{89823430-2665-45F9-88FC-BBDCD4F761AE}" type="pres">
      <dgm:prSet presAssocID="{ABE06A71-6D47-40BE-A458-D58822F34483}" presName="comp" presStyleCnt="0"/>
      <dgm:spPr/>
    </dgm:pt>
    <dgm:pt modelId="{EC0CAD04-E2D9-43BC-BE20-FFBA2C3B0D0F}" type="pres">
      <dgm:prSet presAssocID="{ABE06A71-6D47-40BE-A458-D58822F34483}" presName="box" presStyleLbl="node1" presStyleIdx="3" presStyleCnt="5"/>
      <dgm:spPr/>
      <dgm:t>
        <a:bodyPr/>
        <a:lstStyle/>
        <a:p>
          <a:endParaRPr lang="es-ES"/>
        </a:p>
      </dgm:t>
    </dgm:pt>
    <dgm:pt modelId="{F4CD27B0-10D7-4887-A3A2-FACA8FA8978B}" type="pres">
      <dgm:prSet presAssocID="{ABE06A71-6D47-40BE-A458-D58822F34483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9975D103-C13A-4E75-AD70-097D130FC344}" type="pres">
      <dgm:prSet presAssocID="{ABE06A71-6D47-40BE-A458-D58822F34483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C65490-CB2F-4018-9528-F23C3C7C59F1}" type="pres">
      <dgm:prSet presAssocID="{3FB48FB5-0A78-4F95-BF4C-CB83F3836B36}" presName="spacer" presStyleCnt="0"/>
      <dgm:spPr/>
    </dgm:pt>
    <dgm:pt modelId="{0FFCACBA-4F57-41C2-9976-E33507EB191F}" type="pres">
      <dgm:prSet presAssocID="{EB91D0CC-2F84-4AC4-B1FB-ABF81FE3C57A}" presName="comp" presStyleCnt="0"/>
      <dgm:spPr/>
    </dgm:pt>
    <dgm:pt modelId="{FD6EF0EA-EBC8-4AB4-93A7-E34BA1BFF26D}" type="pres">
      <dgm:prSet presAssocID="{EB91D0CC-2F84-4AC4-B1FB-ABF81FE3C57A}" presName="box" presStyleLbl="node1" presStyleIdx="4" presStyleCnt="5"/>
      <dgm:spPr/>
      <dgm:t>
        <a:bodyPr/>
        <a:lstStyle/>
        <a:p>
          <a:endParaRPr lang="es-ES"/>
        </a:p>
      </dgm:t>
    </dgm:pt>
    <dgm:pt modelId="{E9547862-80B5-4FFB-A287-BFCDEEB30F35}" type="pres">
      <dgm:prSet presAssocID="{EB91D0CC-2F84-4AC4-B1FB-ABF81FE3C57A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  <dgm:pt modelId="{597A38BE-4086-44FC-B275-F38748CBB74E}" type="pres">
      <dgm:prSet presAssocID="{EB91D0CC-2F84-4AC4-B1FB-ABF81FE3C57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31A90B-92E7-4E4C-AACD-0D918C531B44}" type="presOf" srcId="{EAB938B7-887E-44CD-B5F1-CBCAD03C8AC1}" destId="{F09CCE32-1116-49B5-B417-628199E2D07C}" srcOrd="0" destOrd="0" presId="urn:microsoft.com/office/officeart/2005/8/layout/vList4"/>
    <dgm:cxn modelId="{9830BAEE-F44B-4795-904E-1F9383B33BEA}" srcId="{9725D9DB-344F-4DF4-AEFC-DDE6E42DC259}" destId="{099C771A-4275-4B65-A708-E3F7B275FF8D}" srcOrd="0" destOrd="0" parTransId="{0D97EF0A-4729-4A35-B9A8-36B1C0B74674}" sibTransId="{53BC2E1A-3D65-4DC2-87C3-88C204141F31}"/>
    <dgm:cxn modelId="{02DD455C-2123-4BC5-A6F3-6DA08FF83426}" type="presOf" srcId="{ABE06A71-6D47-40BE-A458-D58822F34483}" destId="{9975D103-C13A-4E75-AD70-097D130FC344}" srcOrd="1" destOrd="0" presId="urn:microsoft.com/office/officeart/2005/8/layout/vList4"/>
    <dgm:cxn modelId="{1E8E9310-FD9C-4F87-8248-20B68086F36A}" type="presOf" srcId="{991ECE25-225E-46CD-9109-646DBC5E715C}" destId="{A045E18A-8B4A-45BD-BF89-BC8250E5AC3F}" srcOrd="0" destOrd="0" presId="urn:microsoft.com/office/officeart/2005/8/layout/vList4"/>
    <dgm:cxn modelId="{50B23BB6-1BE0-4DA5-8693-5441C698BB4F}" type="presOf" srcId="{EB91D0CC-2F84-4AC4-B1FB-ABF81FE3C57A}" destId="{597A38BE-4086-44FC-B275-F38748CBB74E}" srcOrd="1" destOrd="0" presId="urn:microsoft.com/office/officeart/2005/8/layout/vList4"/>
    <dgm:cxn modelId="{C9236127-394A-4290-AC8E-FEE532167896}" type="presOf" srcId="{099C771A-4275-4B65-A708-E3F7B275FF8D}" destId="{C9561283-BE39-4A0C-B2F6-E33CC587B198}" srcOrd="0" destOrd="0" presId="urn:microsoft.com/office/officeart/2005/8/layout/vList4"/>
    <dgm:cxn modelId="{00130683-4D95-41F0-9B06-EA728BA661EA}" srcId="{9725D9DB-344F-4DF4-AEFC-DDE6E42DC259}" destId="{ABE06A71-6D47-40BE-A458-D58822F34483}" srcOrd="3" destOrd="0" parTransId="{7FD1AB30-6169-405D-8AE2-3E7B285EB8D4}" sibTransId="{3FB48FB5-0A78-4F95-BF4C-CB83F3836B36}"/>
    <dgm:cxn modelId="{EC74BAE8-BD59-451F-9031-4288A4B6C51A}" type="presOf" srcId="{EAB938B7-887E-44CD-B5F1-CBCAD03C8AC1}" destId="{E13CC0A1-A6F8-48D3-8AA6-6D9D683DF098}" srcOrd="1" destOrd="0" presId="urn:microsoft.com/office/officeart/2005/8/layout/vList4"/>
    <dgm:cxn modelId="{B7E61794-F34A-489F-9825-B55048EFBB3F}" srcId="{9725D9DB-344F-4DF4-AEFC-DDE6E42DC259}" destId="{EB91D0CC-2F84-4AC4-B1FB-ABF81FE3C57A}" srcOrd="4" destOrd="0" parTransId="{6A59EAE6-1D45-4310-90D5-B7C795E233B3}" sibTransId="{0CE51D0C-0772-4EFB-B55A-917133F81028}"/>
    <dgm:cxn modelId="{C53C6F2D-0AAF-4665-8678-E8774F98404A}" srcId="{9725D9DB-344F-4DF4-AEFC-DDE6E42DC259}" destId="{991ECE25-225E-46CD-9109-646DBC5E715C}" srcOrd="1" destOrd="0" parTransId="{5260C64F-3B65-445C-B96A-1A859A7DCB46}" sibTransId="{2A2120C1-BE48-4D1F-BA2D-EF8EBE1727B9}"/>
    <dgm:cxn modelId="{EF2F386C-E102-49FA-9666-E5A379169AB4}" type="presOf" srcId="{991ECE25-225E-46CD-9109-646DBC5E715C}" destId="{527197C5-40D1-42EE-8786-7B1F29C762A6}" srcOrd="1" destOrd="0" presId="urn:microsoft.com/office/officeart/2005/8/layout/vList4"/>
    <dgm:cxn modelId="{BCA6F77A-7146-438F-8C4A-7E04A6D464D1}" type="presOf" srcId="{099C771A-4275-4B65-A708-E3F7B275FF8D}" destId="{9BA6EA67-7C80-4435-B9CD-175EDF96779B}" srcOrd="1" destOrd="0" presId="urn:microsoft.com/office/officeart/2005/8/layout/vList4"/>
    <dgm:cxn modelId="{BAF9285D-0C96-47C6-8A3E-72E0FA04EC28}" type="presOf" srcId="{9725D9DB-344F-4DF4-AEFC-DDE6E42DC259}" destId="{6D718377-7470-4FA3-93BE-1AFFE56CB3A5}" srcOrd="0" destOrd="0" presId="urn:microsoft.com/office/officeart/2005/8/layout/vList4"/>
    <dgm:cxn modelId="{3B50AF98-732B-46B8-82A2-F93ADBA8E8DF}" srcId="{9725D9DB-344F-4DF4-AEFC-DDE6E42DC259}" destId="{EAB938B7-887E-44CD-B5F1-CBCAD03C8AC1}" srcOrd="2" destOrd="0" parTransId="{C1E148EA-2836-42D1-AC82-4DE7B073C15A}" sibTransId="{5C9B9B7B-C0DB-454F-BE54-2094D16DC037}"/>
    <dgm:cxn modelId="{FBA82298-6BDD-4052-9448-B94402DFC5AD}" type="presOf" srcId="{EB91D0CC-2F84-4AC4-B1FB-ABF81FE3C57A}" destId="{FD6EF0EA-EBC8-4AB4-93A7-E34BA1BFF26D}" srcOrd="0" destOrd="0" presId="urn:microsoft.com/office/officeart/2005/8/layout/vList4"/>
    <dgm:cxn modelId="{4CB33F90-FB4A-478E-81C0-A578B8F1C16B}" type="presOf" srcId="{ABE06A71-6D47-40BE-A458-D58822F34483}" destId="{EC0CAD04-E2D9-43BC-BE20-FFBA2C3B0D0F}" srcOrd="0" destOrd="0" presId="urn:microsoft.com/office/officeart/2005/8/layout/vList4"/>
    <dgm:cxn modelId="{30303D6C-7E9E-4BEF-97CB-E527895F18DD}" type="presParOf" srcId="{6D718377-7470-4FA3-93BE-1AFFE56CB3A5}" destId="{6D68D1C4-BA5C-4AD4-A19F-D7C0FE92AE45}" srcOrd="0" destOrd="0" presId="urn:microsoft.com/office/officeart/2005/8/layout/vList4"/>
    <dgm:cxn modelId="{353A4430-50A0-427C-B247-05954BF4F29C}" type="presParOf" srcId="{6D68D1C4-BA5C-4AD4-A19F-D7C0FE92AE45}" destId="{C9561283-BE39-4A0C-B2F6-E33CC587B198}" srcOrd="0" destOrd="0" presId="urn:microsoft.com/office/officeart/2005/8/layout/vList4"/>
    <dgm:cxn modelId="{5DB59FD5-3E70-4FC7-AC37-D6C16DABE35D}" type="presParOf" srcId="{6D68D1C4-BA5C-4AD4-A19F-D7C0FE92AE45}" destId="{EDD8F792-5D2E-4BFE-B848-117C06563E27}" srcOrd="1" destOrd="0" presId="urn:microsoft.com/office/officeart/2005/8/layout/vList4"/>
    <dgm:cxn modelId="{33265037-2AB0-493C-A05D-5AA006C14EB9}" type="presParOf" srcId="{6D68D1C4-BA5C-4AD4-A19F-D7C0FE92AE45}" destId="{9BA6EA67-7C80-4435-B9CD-175EDF96779B}" srcOrd="2" destOrd="0" presId="urn:microsoft.com/office/officeart/2005/8/layout/vList4"/>
    <dgm:cxn modelId="{A213DC23-5743-479E-8EDD-6DDC32B00AC6}" type="presParOf" srcId="{6D718377-7470-4FA3-93BE-1AFFE56CB3A5}" destId="{1FDA1ADB-D88C-4BF1-98FC-2A230C1B157C}" srcOrd="1" destOrd="0" presId="urn:microsoft.com/office/officeart/2005/8/layout/vList4"/>
    <dgm:cxn modelId="{73E767CE-D873-4C00-80B1-886C87950D69}" type="presParOf" srcId="{6D718377-7470-4FA3-93BE-1AFFE56CB3A5}" destId="{D2886133-1196-42A7-AEA9-2A3E67080C70}" srcOrd="2" destOrd="0" presId="urn:microsoft.com/office/officeart/2005/8/layout/vList4"/>
    <dgm:cxn modelId="{1D952E18-207F-4A42-B882-90614F8B1A0C}" type="presParOf" srcId="{D2886133-1196-42A7-AEA9-2A3E67080C70}" destId="{A045E18A-8B4A-45BD-BF89-BC8250E5AC3F}" srcOrd="0" destOrd="0" presId="urn:microsoft.com/office/officeart/2005/8/layout/vList4"/>
    <dgm:cxn modelId="{6737B662-39CD-4286-9717-A0CEC4444AEF}" type="presParOf" srcId="{D2886133-1196-42A7-AEA9-2A3E67080C70}" destId="{095B1D8D-FAEE-452E-9204-DB55F8F6DBA0}" srcOrd="1" destOrd="0" presId="urn:microsoft.com/office/officeart/2005/8/layout/vList4"/>
    <dgm:cxn modelId="{3024F512-35C1-4BDD-819D-3E448DE78B6C}" type="presParOf" srcId="{D2886133-1196-42A7-AEA9-2A3E67080C70}" destId="{527197C5-40D1-42EE-8786-7B1F29C762A6}" srcOrd="2" destOrd="0" presId="urn:microsoft.com/office/officeart/2005/8/layout/vList4"/>
    <dgm:cxn modelId="{D767D9CC-8227-4D99-92DA-24FF82C1F022}" type="presParOf" srcId="{6D718377-7470-4FA3-93BE-1AFFE56CB3A5}" destId="{831D5B94-31E4-4CAB-BFF3-DA2159342492}" srcOrd="3" destOrd="0" presId="urn:microsoft.com/office/officeart/2005/8/layout/vList4"/>
    <dgm:cxn modelId="{0D60DFB2-7E93-4656-8ECF-8ACD7C89317A}" type="presParOf" srcId="{6D718377-7470-4FA3-93BE-1AFFE56CB3A5}" destId="{4511D66B-35A6-4965-921A-1567704E8654}" srcOrd="4" destOrd="0" presId="urn:microsoft.com/office/officeart/2005/8/layout/vList4"/>
    <dgm:cxn modelId="{6804608B-DBE8-42E6-B7D8-45F54BDE0E68}" type="presParOf" srcId="{4511D66B-35A6-4965-921A-1567704E8654}" destId="{F09CCE32-1116-49B5-B417-628199E2D07C}" srcOrd="0" destOrd="0" presId="urn:microsoft.com/office/officeart/2005/8/layout/vList4"/>
    <dgm:cxn modelId="{31154976-E6CA-4CE7-8929-41B3E843D949}" type="presParOf" srcId="{4511D66B-35A6-4965-921A-1567704E8654}" destId="{14039E37-DDA2-407A-8211-119E2610092A}" srcOrd="1" destOrd="0" presId="urn:microsoft.com/office/officeart/2005/8/layout/vList4"/>
    <dgm:cxn modelId="{DFA1A902-3B9C-49CE-94F3-2C1BB4C77242}" type="presParOf" srcId="{4511D66B-35A6-4965-921A-1567704E8654}" destId="{E13CC0A1-A6F8-48D3-8AA6-6D9D683DF098}" srcOrd="2" destOrd="0" presId="urn:microsoft.com/office/officeart/2005/8/layout/vList4"/>
    <dgm:cxn modelId="{6715991B-D9BD-4C14-AA65-309444A632BB}" type="presParOf" srcId="{6D718377-7470-4FA3-93BE-1AFFE56CB3A5}" destId="{FAE22832-5B8E-49CE-9E3C-6189344C0340}" srcOrd="5" destOrd="0" presId="urn:microsoft.com/office/officeart/2005/8/layout/vList4"/>
    <dgm:cxn modelId="{56218EBC-CDD5-46CE-A1FD-999F387A65FC}" type="presParOf" srcId="{6D718377-7470-4FA3-93BE-1AFFE56CB3A5}" destId="{89823430-2665-45F9-88FC-BBDCD4F761AE}" srcOrd="6" destOrd="0" presId="urn:microsoft.com/office/officeart/2005/8/layout/vList4"/>
    <dgm:cxn modelId="{F59C48AE-7FAE-42E4-8E66-62C6C2663253}" type="presParOf" srcId="{89823430-2665-45F9-88FC-BBDCD4F761AE}" destId="{EC0CAD04-E2D9-43BC-BE20-FFBA2C3B0D0F}" srcOrd="0" destOrd="0" presId="urn:microsoft.com/office/officeart/2005/8/layout/vList4"/>
    <dgm:cxn modelId="{41CBE4C2-CD3F-453E-9791-93FFA0D789D1}" type="presParOf" srcId="{89823430-2665-45F9-88FC-BBDCD4F761AE}" destId="{F4CD27B0-10D7-4887-A3A2-FACA8FA8978B}" srcOrd="1" destOrd="0" presId="urn:microsoft.com/office/officeart/2005/8/layout/vList4"/>
    <dgm:cxn modelId="{91242A94-9945-4962-82D4-758DB5383115}" type="presParOf" srcId="{89823430-2665-45F9-88FC-BBDCD4F761AE}" destId="{9975D103-C13A-4E75-AD70-097D130FC344}" srcOrd="2" destOrd="0" presId="urn:microsoft.com/office/officeart/2005/8/layout/vList4"/>
    <dgm:cxn modelId="{22A1A638-E71E-4923-8B2F-2FD073058BD4}" type="presParOf" srcId="{6D718377-7470-4FA3-93BE-1AFFE56CB3A5}" destId="{4FC65490-CB2F-4018-9528-F23C3C7C59F1}" srcOrd="7" destOrd="0" presId="urn:microsoft.com/office/officeart/2005/8/layout/vList4"/>
    <dgm:cxn modelId="{A2933A0F-73EE-4E25-89D3-C2902113F7AA}" type="presParOf" srcId="{6D718377-7470-4FA3-93BE-1AFFE56CB3A5}" destId="{0FFCACBA-4F57-41C2-9976-E33507EB191F}" srcOrd="8" destOrd="0" presId="urn:microsoft.com/office/officeart/2005/8/layout/vList4"/>
    <dgm:cxn modelId="{246BCCFB-21D3-4456-9EB3-B752BDA5C51E}" type="presParOf" srcId="{0FFCACBA-4F57-41C2-9976-E33507EB191F}" destId="{FD6EF0EA-EBC8-4AB4-93A7-E34BA1BFF26D}" srcOrd="0" destOrd="0" presId="urn:microsoft.com/office/officeart/2005/8/layout/vList4"/>
    <dgm:cxn modelId="{E6671E14-AD78-4C11-AE05-C7CFBCE460FA}" type="presParOf" srcId="{0FFCACBA-4F57-41C2-9976-E33507EB191F}" destId="{E9547862-80B5-4FFB-A287-BFCDEEB30F35}" srcOrd="1" destOrd="0" presId="urn:microsoft.com/office/officeart/2005/8/layout/vList4"/>
    <dgm:cxn modelId="{E4658B09-5CE8-4844-BDC6-9CA060AF7A0A}" type="presParOf" srcId="{0FFCACBA-4F57-41C2-9976-E33507EB191F}" destId="{597A38BE-4086-44FC-B275-F38748CBB7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332CA04-EE0F-40CF-B2FF-871625DAB11A}" type="doc">
      <dgm:prSet loTypeId="urn:microsoft.com/office/officeart/2005/8/layout/p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62E60D7-0445-4C58-B6C9-BE2FD5A791B7}">
      <dgm:prSet phldrT="[Texto]"/>
      <dgm:spPr/>
      <dgm:t>
        <a:bodyPr/>
        <a:lstStyle/>
        <a:p>
          <a:r>
            <a:rPr lang="es-ES" dirty="0" smtClean="0"/>
            <a:t>Declaración de equivalencia de estudios realizados en la propia institución</a:t>
          </a:r>
          <a:endParaRPr lang="es-ES" dirty="0"/>
        </a:p>
      </dgm:t>
    </dgm:pt>
    <dgm:pt modelId="{464FBAE0-9487-4D5E-BB57-75F796322971}" type="parTrans" cxnId="{5F1BEE41-8127-4C6C-B386-9886BD3965DF}">
      <dgm:prSet/>
      <dgm:spPr/>
      <dgm:t>
        <a:bodyPr/>
        <a:lstStyle/>
        <a:p>
          <a:endParaRPr lang="es-ES"/>
        </a:p>
      </dgm:t>
    </dgm:pt>
    <dgm:pt modelId="{CC5891BF-B13D-4C74-9269-F3E4A99F9533}" type="sibTrans" cxnId="{5F1BEE41-8127-4C6C-B386-9886BD3965DF}">
      <dgm:prSet/>
      <dgm:spPr/>
      <dgm:t>
        <a:bodyPr/>
        <a:lstStyle/>
        <a:p>
          <a:endParaRPr lang="es-ES"/>
        </a:p>
      </dgm:t>
    </dgm:pt>
    <dgm:pt modelId="{76A4C319-9A47-4EB1-B2A4-BD12BFAA8711}">
      <dgm:prSet phldrT="[Texto]"/>
      <dgm:spPr/>
      <dgm:t>
        <a:bodyPr/>
        <a:lstStyle/>
        <a:p>
          <a:r>
            <a:rPr lang="es-ES" dirty="0" smtClean="0"/>
            <a:t>Declaración de equivalencia de estudios realizados en otras instituciones del Sistema Educativo Nacional</a:t>
          </a:r>
          <a:endParaRPr lang="es-ES" dirty="0"/>
        </a:p>
      </dgm:t>
    </dgm:pt>
    <dgm:pt modelId="{E0518433-372F-4419-8834-A74BD074D913}" type="parTrans" cxnId="{F8D6ABD5-AA1A-4AE5-AFF0-680E4E3EA484}">
      <dgm:prSet/>
      <dgm:spPr/>
      <dgm:t>
        <a:bodyPr/>
        <a:lstStyle/>
        <a:p>
          <a:endParaRPr lang="es-ES"/>
        </a:p>
      </dgm:t>
    </dgm:pt>
    <dgm:pt modelId="{8E3FE972-8A19-4278-AF33-17A5B3B4E0A4}" type="sibTrans" cxnId="{F8D6ABD5-AA1A-4AE5-AFF0-680E4E3EA484}">
      <dgm:prSet/>
      <dgm:spPr/>
      <dgm:t>
        <a:bodyPr/>
        <a:lstStyle/>
        <a:p>
          <a:endParaRPr lang="es-ES"/>
        </a:p>
      </dgm:t>
    </dgm:pt>
    <dgm:pt modelId="{C9E83760-7456-47E0-8F6C-C1FA124A0092}" type="pres">
      <dgm:prSet presAssocID="{3332CA04-EE0F-40CF-B2FF-871625DAB1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29CFD5-1222-4EA8-B86B-2014A7DD0236}" type="pres">
      <dgm:prSet presAssocID="{862E60D7-0445-4C58-B6C9-BE2FD5A791B7}" presName="compNode" presStyleCnt="0"/>
      <dgm:spPr/>
    </dgm:pt>
    <dgm:pt modelId="{349E31E3-ADC4-4CC3-A898-0CAD30E33FC8}" type="pres">
      <dgm:prSet presAssocID="{862E60D7-0445-4C58-B6C9-BE2FD5A791B7}" presName="pict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endParaRPr lang="es-ES"/>
        </a:p>
      </dgm:t>
    </dgm:pt>
    <dgm:pt modelId="{A2CAA2AB-2454-4B1C-A30C-9E3613D42897}" type="pres">
      <dgm:prSet presAssocID="{862E60D7-0445-4C58-B6C9-BE2FD5A791B7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FC5679-83DA-4384-800A-284E8A516C4F}" type="pres">
      <dgm:prSet presAssocID="{CC5891BF-B13D-4C74-9269-F3E4A99F953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7775D7C1-3CB9-44BA-9CC9-4DEE8F6EDF46}" type="pres">
      <dgm:prSet presAssocID="{76A4C319-9A47-4EB1-B2A4-BD12BFAA8711}" presName="compNode" presStyleCnt="0"/>
      <dgm:spPr/>
    </dgm:pt>
    <dgm:pt modelId="{2EC14F25-BB6C-4D0E-B8DD-241145117C67}" type="pres">
      <dgm:prSet presAssocID="{76A4C319-9A47-4EB1-B2A4-BD12BFAA8711}" presName="pict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es-ES"/>
        </a:p>
      </dgm:t>
    </dgm:pt>
    <dgm:pt modelId="{6BB440FF-C166-4A03-8E1F-3C3228B3841F}" type="pres">
      <dgm:prSet presAssocID="{76A4C319-9A47-4EB1-B2A4-BD12BFAA8711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1BEE41-8127-4C6C-B386-9886BD3965DF}" srcId="{3332CA04-EE0F-40CF-B2FF-871625DAB11A}" destId="{862E60D7-0445-4C58-B6C9-BE2FD5A791B7}" srcOrd="0" destOrd="0" parTransId="{464FBAE0-9487-4D5E-BB57-75F796322971}" sibTransId="{CC5891BF-B13D-4C74-9269-F3E4A99F9533}"/>
    <dgm:cxn modelId="{F8D6ABD5-AA1A-4AE5-AFF0-680E4E3EA484}" srcId="{3332CA04-EE0F-40CF-B2FF-871625DAB11A}" destId="{76A4C319-9A47-4EB1-B2A4-BD12BFAA8711}" srcOrd="1" destOrd="0" parTransId="{E0518433-372F-4419-8834-A74BD074D913}" sibTransId="{8E3FE972-8A19-4278-AF33-17A5B3B4E0A4}"/>
    <dgm:cxn modelId="{9EABF167-5E36-4A98-8E18-1B21BDE51CA2}" type="presOf" srcId="{76A4C319-9A47-4EB1-B2A4-BD12BFAA8711}" destId="{6BB440FF-C166-4A03-8E1F-3C3228B3841F}" srcOrd="0" destOrd="0" presId="urn:microsoft.com/office/officeart/2005/8/layout/pList1"/>
    <dgm:cxn modelId="{78D883ED-D616-4E90-A0C8-7BB027066E70}" type="presOf" srcId="{CC5891BF-B13D-4C74-9269-F3E4A99F9533}" destId="{93FC5679-83DA-4384-800A-284E8A516C4F}" srcOrd="0" destOrd="0" presId="urn:microsoft.com/office/officeart/2005/8/layout/pList1"/>
    <dgm:cxn modelId="{E6F764F3-838D-4903-967B-87B045FE6F67}" type="presOf" srcId="{862E60D7-0445-4C58-B6C9-BE2FD5A791B7}" destId="{A2CAA2AB-2454-4B1C-A30C-9E3613D42897}" srcOrd="0" destOrd="0" presId="urn:microsoft.com/office/officeart/2005/8/layout/pList1"/>
    <dgm:cxn modelId="{3A397095-63AA-4DFA-AC2D-331E4D591865}" type="presOf" srcId="{3332CA04-EE0F-40CF-B2FF-871625DAB11A}" destId="{C9E83760-7456-47E0-8F6C-C1FA124A0092}" srcOrd="0" destOrd="0" presId="urn:microsoft.com/office/officeart/2005/8/layout/pList1"/>
    <dgm:cxn modelId="{094C2465-D7F4-4799-8301-E2C0F9CCE20C}" type="presParOf" srcId="{C9E83760-7456-47E0-8F6C-C1FA124A0092}" destId="{D329CFD5-1222-4EA8-B86B-2014A7DD0236}" srcOrd="0" destOrd="0" presId="urn:microsoft.com/office/officeart/2005/8/layout/pList1"/>
    <dgm:cxn modelId="{9AB85507-7442-4B6D-B487-006B221EF14B}" type="presParOf" srcId="{D329CFD5-1222-4EA8-B86B-2014A7DD0236}" destId="{349E31E3-ADC4-4CC3-A898-0CAD30E33FC8}" srcOrd="0" destOrd="0" presId="urn:microsoft.com/office/officeart/2005/8/layout/pList1"/>
    <dgm:cxn modelId="{EA042E94-4BD6-483B-BE3E-762FDDA1B60F}" type="presParOf" srcId="{D329CFD5-1222-4EA8-B86B-2014A7DD0236}" destId="{A2CAA2AB-2454-4B1C-A30C-9E3613D42897}" srcOrd="1" destOrd="0" presId="urn:microsoft.com/office/officeart/2005/8/layout/pList1"/>
    <dgm:cxn modelId="{D2F1D41C-9553-466B-A87A-CF50F6502C80}" type="presParOf" srcId="{C9E83760-7456-47E0-8F6C-C1FA124A0092}" destId="{93FC5679-83DA-4384-800A-284E8A516C4F}" srcOrd="1" destOrd="0" presId="urn:microsoft.com/office/officeart/2005/8/layout/pList1"/>
    <dgm:cxn modelId="{E7990B57-C043-4FCC-A482-97F8EE17AB57}" type="presParOf" srcId="{C9E83760-7456-47E0-8F6C-C1FA124A0092}" destId="{7775D7C1-3CB9-44BA-9CC9-4DEE8F6EDF46}" srcOrd="2" destOrd="0" presId="urn:microsoft.com/office/officeart/2005/8/layout/pList1"/>
    <dgm:cxn modelId="{AFD49511-1233-421B-95B6-EBBCDAC3BB3F}" type="presParOf" srcId="{7775D7C1-3CB9-44BA-9CC9-4DEE8F6EDF46}" destId="{2EC14F25-BB6C-4D0E-B8DD-241145117C67}" srcOrd="0" destOrd="0" presId="urn:microsoft.com/office/officeart/2005/8/layout/pList1"/>
    <dgm:cxn modelId="{EF8EEAC0-C0B5-49A7-AD30-CC756F0A6CAD}" type="presParOf" srcId="{7775D7C1-3CB9-44BA-9CC9-4DEE8F6EDF46}" destId="{6BB440FF-C166-4A03-8E1F-3C3228B3841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9CA16C7-5E70-4BC2-A6EE-0578AA6FB743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A03170-8B2E-4A24-8326-8358E0026D8C}">
      <dgm:prSet phldrT="[Texto]" custT="1"/>
      <dgm:spPr/>
      <dgm:t>
        <a:bodyPr/>
        <a:lstStyle/>
        <a:p>
          <a:r>
            <a:rPr lang="es-ES" sz="1600" dirty="0" smtClean="0"/>
            <a:t>Trámite de equivalencia de estudios cursados en la Universidad Veracruzana</a:t>
          </a:r>
          <a:endParaRPr lang="es-ES" sz="1600" dirty="0"/>
        </a:p>
      </dgm:t>
    </dgm:pt>
    <dgm:pt modelId="{FD6F4477-B8BE-4E79-A2A5-629491E75ABF}" type="parTrans" cxnId="{AC14EF96-5843-48F5-A0A6-D8FDFA95AAB2}">
      <dgm:prSet/>
      <dgm:spPr/>
      <dgm:t>
        <a:bodyPr/>
        <a:lstStyle/>
        <a:p>
          <a:endParaRPr lang="es-ES" sz="2800"/>
        </a:p>
      </dgm:t>
    </dgm:pt>
    <dgm:pt modelId="{11BE660D-EF96-4034-A5C9-F1F9B2828C77}" type="sibTrans" cxnId="{AC14EF96-5843-48F5-A0A6-D8FDFA95AAB2}">
      <dgm:prSet/>
      <dgm:spPr/>
      <dgm:t>
        <a:bodyPr/>
        <a:lstStyle/>
        <a:p>
          <a:endParaRPr lang="es-ES" sz="2800"/>
        </a:p>
      </dgm:t>
    </dgm:pt>
    <dgm:pt modelId="{F10A3590-ABC1-4B41-89B4-62DCF2FC8A81}">
      <dgm:prSet phldrT="[Texto]" custT="1"/>
      <dgm:spPr/>
      <dgm:t>
        <a:bodyPr/>
        <a:lstStyle/>
        <a:p>
          <a:r>
            <a:rPr lang="es-ES" sz="1600" dirty="0" smtClean="0"/>
            <a:t>Solicitud firmada, en el formato proporcionado (DGAE-OM-EQ01), original y copia.</a:t>
          </a:r>
          <a:endParaRPr lang="es-ES" sz="1600" dirty="0"/>
        </a:p>
      </dgm:t>
    </dgm:pt>
    <dgm:pt modelId="{F5638F8A-E32F-4DBD-A2F1-0F258E488487}" type="parTrans" cxnId="{64F60FF6-25B1-4763-864F-0809876CC9DF}">
      <dgm:prSet/>
      <dgm:spPr/>
      <dgm:t>
        <a:bodyPr/>
        <a:lstStyle/>
        <a:p>
          <a:endParaRPr lang="es-ES" sz="2800"/>
        </a:p>
      </dgm:t>
    </dgm:pt>
    <dgm:pt modelId="{2B8E9E54-4342-4800-B993-DB07850A6D57}" type="sibTrans" cxnId="{64F60FF6-25B1-4763-864F-0809876CC9DF}">
      <dgm:prSet/>
      <dgm:spPr/>
      <dgm:t>
        <a:bodyPr/>
        <a:lstStyle/>
        <a:p>
          <a:endParaRPr lang="es-ES" sz="2800"/>
        </a:p>
      </dgm:t>
    </dgm:pt>
    <dgm:pt modelId="{144B0BAC-F1B0-4768-A250-0EE794CFE3C9}">
      <dgm:prSet phldrT="[Texto]" custT="1"/>
      <dgm:spPr/>
      <dgm:t>
        <a:bodyPr/>
        <a:lstStyle/>
        <a:p>
          <a:r>
            <a:rPr lang="es-ES" sz="1600" dirty="0" smtClean="0"/>
            <a:t>Trámite de equivalencia de estudios realizados fuera de la Universidad Veracruzana</a:t>
          </a:r>
          <a:endParaRPr lang="es-ES" sz="1600" dirty="0"/>
        </a:p>
      </dgm:t>
    </dgm:pt>
    <dgm:pt modelId="{181088F1-A943-4A63-9CA7-8AA530BC80B6}" type="parTrans" cxnId="{4E891D55-EEAC-4312-8157-F77EE52EC268}">
      <dgm:prSet/>
      <dgm:spPr/>
      <dgm:t>
        <a:bodyPr/>
        <a:lstStyle/>
        <a:p>
          <a:endParaRPr lang="es-ES" sz="2800"/>
        </a:p>
      </dgm:t>
    </dgm:pt>
    <dgm:pt modelId="{3763DD3C-3458-4A4A-B938-F5A645808B0A}" type="sibTrans" cxnId="{4E891D55-EEAC-4312-8157-F77EE52EC268}">
      <dgm:prSet/>
      <dgm:spPr/>
      <dgm:t>
        <a:bodyPr/>
        <a:lstStyle/>
        <a:p>
          <a:endParaRPr lang="es-ES" sz="2800"/>
        </a:p>
      </dgm:t>
    </dgm:pt>
    <dgm:pt modelId="{2DA0B441-D345-492D-80EB-B44401FAAA8B}">
      <dgm:prSet phldrT="[Texto]" custT="1"/>
      <dgm:spPr/>
      <dgm:t>
        <a:bodyPr/>
        <a:lstStyle/>
        <a:p>
          <a:r>
            <a:rPr lang="es-ES" sz="1600" dirty="0" smtClean="0"/>
            <a:t>Solicitud firmada, en el formato proporcionado (DGAE-OM-EQ02), original y copia.</a:t>
          </a:r>
          <a:endParaRPr lang="es-ES" sz="1600" dirty="0"/>
        </a:p>
      </dgm:t>
    </dgm:pt>
    <dgm:pt modelId="{7FF5D66E-15A3-40A3-8546-A7DB72245D44}" type="parTrans" cxnId="{124E090D-C6D2-404E-BBF6-82534B08D183}">
      <dgm:prSet/>
      <dgm:spPr/>
      <dgm:t>
        <a:bodyPr/>
        <a:lstStyle/>
        <a:p>
          <a:endParaRPr lang="es-ES" sz="2800"/>
        </a:p>
      </dgm:t>
    </dgm:pt>
    <dgm:pt modelId="{FD0DEB3A-8A15-4B3E-90A5-022A3E9F7BF1}" type="sibTrans" cxnId="{124E090D-C6D2-404E-BBF6-82534B08D183}">
      <dgm:prSet/>
      <dgm:spPr/>
      <dgm:t>
        <a:bodyPr/>
        <a:lstStyle/>
        <a:p>
          <a:endParaRPr lang="es-ES" sz="2800"/>
        </a:p>
      </dgm:t>
    </dgm:pt>
    <dgm:pt modelId="{28F16A6A-DDD0-48F7-98A5-C49E3D9305CA}">
      <dgm:prSet phldrT="[Texto]" custT="1"/>
      <dgm:spPr/>
      <dgm:t>
        <a:bodyPr/>
        <a:lstStyle/>
        <a:p>
          <a:r>
            <a:rPr lang="es-ES" sz="1600" dirty="0" smtClean="0"/>
            <a:t>Copia de certificado de estudios legalizado o </a:t>
          </a:r>
          <a:r>
            <a:rPr lang="es-ES" sz="1600" dirty="0" err="1" smtClean="0"/>
            <a:t>cardex</a:t>
          </a:r>
          <a:r>
            <a:rPr lang="es-ES" sz="1600" dirty="0" smtClean="0"/>
            <a:t> académico certificado.</a:t>
          </a:r>
          <a:endParaRPr lang="es-ES" sz="1600" dirty="0"/>
        </a:p>
      </dgm:t>
    </dgm:pt>
    <dgm:pt modelId="{E45E34F8-1CE0-4275-BA52-8609C7782528}" type="parTrans" cxnId="{CAF91B18-84E7-4C23-B3FB-81CC35D7047A}">
      <dgm:prSet/>
      <dgm:spPr/>
      <dgm:t>
        <a:bodyPr/>
        <a:lstStyle/>
        <a:p>
          <a:endParaRPr lang="es-ES" sz="2800"/>
        </a:p>
      </dgm:t>
    </dgm:pt>
    <dgm:pt modelId="{F8F664EC-0EFE-4BD7-81EF-59ED064F0228}" type="sibTrans" cxnId="{CAF91B18-84E7-4C23-B3FB-81CC35D7047A}">
      <dgm:prSet/>
      <dgm:spPr/>
      <dgm:t>
        <a:bodyPr/>
        <a:lstStyle/>
        <a:p>
          <a:endParaRPr lang="es-ES" sz="2800"/>
        </a:p>
      </dgm:t>
    </dgm:pt>
    <dgm:pt modelId="{33643D88-F0A8-4487-94DE-97031FD5DBFF}">
      <dgm:prSet phldrT="[Texto]" custT="1"/>
      <dgm:spPr/>
      <dgm:t>
        <a:bodyPr/>
        <a:lstStyle/>
        <a:p>
          <a:r>
            <a:rPr lang="es-ES" sz="1600" dirty="0" smtClean="0"/>
            <a:t>Comprobante de pago.</a:t>
          </a:r>
          <a:endParaRPr lang="es-ES" sz="1600" dirty="0"/>
        </a:p>
      </dgm:t>
    </dgm:pt>
    <dgm:pt modelId="{5C1E8D3A-497B-4EF9-88EB-B4021ABF77CB}" type="parTrans" cxnId="{1C038C27-1F25-4C1D-B479-2FB9C01DDFD4}">
      <dgm:prSet/>
      <dgm:spPr/>
      <dgm:t>
        <a:bodyPr/>
        <a:lstStyle/>
        <a:p>
          <a:endParaRPr lang="es-ES" sz="2800"/>
        </a:p>
      </dgm:t>
    </dgm:pt>
    <dgm:pt modelId="{9BC45A48-97DA-47CB-94F4-0B3DB3AA0FE5}" type="sibTrans" cxnId="{1C038C27-1F25-4C1D-B479-2FB9C01DDFD4}">
      <dgm:prSet/>
      <dgm:spPr/>
      <dgm:t>
        <a:bodyPr/>
        <a:lstStyle/>
        <a:p>
          <a:endParaRPr lang="es-ES" sz="2800"/>
        </a:p>
      </dgm:t>
    </dgm:pt>
    <dgm:pt modelId="{C66E8028-921A-4DBC-9D93-8E9F4D13A8C4}">
      <dgm:prSet phldrT="[Texto]" custT="1"/>
      <dgm:spPr/>
      <dgm:t>
        <a:bodyPr/>
        <a:lstStyle/>
        <a:p>
          <a:r>
            <a:rPr lang="es-ES" sz="1600" dirty="0" smtClean="0"/>
            <a:t>Copia de certificado de estudios o constancia con calificaciones.</a:t>
          </a:r>
          <a:endParaRPr lang="es-ES" sz="1600" dirty="0"/>
        </a:p>
      </dgm:t>
    </dgm:pt>
    <dgm:pt modelId="{35862627-BE4F-42C8-9E94-84273F99B751}" type="parTrans" cxnId="{1807DC87-5C2D-4CAD-A811-A83F25E6FE0C}">
      <dgm:prSet/>
      <dgm:spPr/>
      <dgm:t>
        <a:bodyPr/>
        <a:lstStyle/>
        <a:p>
          <a:endParaRPr lang="es-ES" sz="2800"/>
        </a:p>
      </dgm:t>
    </dgm:pt>
    <dgm:pt modelId="{E90223EA-44B7-4B50-8483-8278FCB34F69}" type="sibTrans" cxnId="{1807DC87-5C2D-4CAD-A811-A83F25E6FE0C}">
      <dgm:prSet/>
      <dgm:spPr/>
      <dgm:t>
        <a:bodyPr/>
        <a:lstStyle/>
        <a:p>
          <a:endParaRPr lang="es-ES" sz="2800"/>
        </a:p>
      </dgm:t>
    </dgm:pt>
    <dgm:pt modelId="{B5763C6D-CD21-4A4D-81FC-4EE447CDC2F5}">
      <dgm:prSet phldrT="[Texto]" custT="1"/>
      <dgm:spPr/>
      <dgm:t>
        <a:bodyPr/>
        <a:lstStyle/>
        <a:p>
          <a:r>
            <a:rPr lang="es-ES" sz="1600" dirty="0" smtClean="0"/>
            <a:t>Copia del plan de estudios y programas relativos a los estudios que pretende le sean reconocidos. Excepto si existen tablas de equivalencia.</a:t>
          </a:r>
          <a:endParaRPr lang="es-ES" sz="1600" dirty="0"/>
        </a:p>
      </dgm:t>
    </dgm:pt>
    <dgm:pt modelId="{0C7FB99B-DDC1-4ACA-B6CE-FC44BEB8FCE4}" type="parTrans" cxnId="{8D3076D7-7A1B-4FCF-BC94-676802EB5A08}">
      <dgm:prSet/>
      <dgm:spPr/>
      <dgm:t>
        <a:bodyPr/>
        <a:lstStyle/>
        <a:p>
          <a:endParaRPr lang="es-ES" sz="2800"/>
        </a:p>
      </dgm:t>
    </dgm:pt>
    <dgm:pt modelId="{CDE93394-24EC-4FF2-9AD1-C4333F0F6821}" type="sibTrans" cxnId="{8D3076D7-7A1B-4FCF-BC94-676802EB5A08}">
      <dgm:prSet/>
      <dgm:spPr/>
      <dgm:t>
        <a:bodyPr/>
        <a:lstStyle/>
        <a:p>
          <a:endParaRPr lang="es-ES" sz="2800"/>
        </a:p>
      </dgm:t>
    </dgm:pt>
    <dgm:pt modelId="{F924E5C7-19D2-4C2E-BD6A-01E7ACFD11CF}">
      <dgm:prSet phldrT="[Texto]" custT="1"/>
      <dgm:spPr/>
      <dgm:t>
        <a:bodyPr/>
        <a:lstStyle/>
        <a:p>
          <a:r>
            <a:rPr lang="es-ES" sz="1600" dirty="0" smtClean="0"/>
            <a:t>Autorización para verificar documentos (DGAE-OM-A).</a:t>
          </a:r>
          <a:endParaRPr lang="es-ES" sz="1600" dirty="0"/>
        </a:p>
      </dgm:t>
    </dgm:pt>
    <dgm:pt modelId="{A88ADEB9-DF51-4E13-9046-4CA4D205AB70}" type="parTrans" cxnId="{61632847-2236-48CB-B71D-CE2D67DE40C0}">
      <dgm:prSet/>
      <dgm:spPr/>
      <dgm:t>
        <a:bodyPr/>
        <a:lstStyle/>
        <a:p>
          <a:endParaRPr lang="es-ES" sz="2800"/>
        </a:p>
      </dgm:t>
    </dgm:pt>
    <dgm:pt modelId="{A3BE83C1-0F0D-4183-A265-F23E4039C1F1}" type="sibTrans" cxnId="{61632847-2236-48CB-B71D-CE2D67DE40C0}">
      <dgm:prSet/>
      <dgm:spPr/>
      <dgm:t>
        <a:bodyPr/>
        <a:lstStyle/>
        <a:p>
          <a:endParaRPr lang="es-ES" sz="2800"/>
        </a:p>
      </dgm:t>
    </dgm:pt>
    <dgm:pt modelId="{733E45D2-61E3-4920-A267-618C7A13941C}">
      <dgm:prSet phldrT="[Texto]" custT="1"/>
      <dgm:spPr/>
      <dgm:t>
        <a:bodyPr/>
        <a:lstStyle/>
        <a:p>
          <a:r>
            <a:rPr lang="es-ES" sz="1600" dirty="0" smtClean="0"/>
            <a:t>Comprobante de pago.</a:t>
          </a:r>
          <a:endParaRPr lang="es-ES" sz="1600" dirty="0"/>
        </a:p>
      </dgm:t>
    </dgm:pt>
    <dgm:pt modelId="{DC49B34F-DDDA-4938-A144-0830C0CFF029}" type="parTrans" cxnId="{67CAC749-4F01-4489-9C6A-EE7568CA03AB}">
      <dgm:prSet/>
      <dgm:spPr/>
      <dgm:t>
        <a:bodyPr/>
        <a:lstStyle/>
        <a:p>
          <a:endParaRPr lang="es-ES" sz="2800"/>
        </a:p>
      </dgm:t>
    </dgm:pt>
    <dgm:pt modelId="{906CF62F-4096-434C-B54C-748E5720BC78}" type="sibTrans" cxnId="{67CAC749-4F01-4489-9C6A-EE7568CA03AB}">
      <dgm:prSet/>
      <dgm:spPr/>
      <dgm:t>
        <a:bodyPr/>
        <a:lstStyle/>
        <a:p>
          <a:endParaRPr lang="es-ES" sz="2800"/>
        </a:p>
      </dgm:t>
    </dgm:pt>
    <dgm:pt modelId="{43A49440-74E4-4B7F-9C79-A412453BB984}">
      <dgm:prSet phldrT="[Texto]" custT="1"/>
      <dgm:spPr/>
      <dgm:t>
        <a:bodyPr/>
        <a:lstStyle/>
        <a:p>
          <a:r>
            <a:rPr lang="es-ES" sz="1600" dirty="0" smtClean="0"/>
            <a:t>Solicitud firmada, en el formato proporcionado (DGAE-OM-RE01), original y copia.</a:t>
          </a:r>
          <a:endParaRPr lang="es-ES" sz="1600" dirty="0"/>
        </a:p>
      </dgm:t>
    </dgm:pt>
    <dgm:pt modelId="{46CA9641-018D-4355-BAAA-3D3F79BD0B21}" type="parTrans" cxnId="{24FAE8B7-806F-4DA2-B168-DA370A0DCF8B}">
      <dgm:prSet/>
      <dgm:spPr/>
      <dgm:t>
        <a:bodyPr/>
        <a:lstStyle/>
        <a:p>
          <a:endParaRPr lang="es-ES" sz="2800"/>
        </a:p>
      </dgm:t>
    </dgm:pt>
    <dgm:pt modelId="{1CA0A6D3-98C4-4940-80C4-36DBFDD85A6F}" type="sibTrans" cxnId="{24FAE8B7-806F-4DA2-B168-DA370A0DCF8B}">
      <dgm:prSet/>
      <dgm:spPr/>
      <dgm:t>
        <a:bodyPr/>
        <a:lstStyle/>
        <a:p>
          <a:endParaRPr lang="es-ES" sz="2800"/>
        </a:p>
      </dgm:t>
    </dgm:pt>
    <dgm:pt modelId="{7B0E75B0-154C-4CD3-9E94-E07DB0ADDA0B}">
      <dgm:prSet phldrT="[Texto]" custT="1"/>
      <dgm:spPr/>
      <dgm:t>
        <a:bodyPr/>
        <a:lstStyle/>
        <a:p>
          <a:r>
            <a:rPr lang="es-ES" sz="1600" dirty="0" smtClean="0"/>
            <a:t>Trámite de revalidación de estudios</a:t>
          </a:r>
          <a:endParaRPr lang="es-ES" sz="1600" dirty="0"/>
        </a:p>
      </dgm:t>
    </dgm:pt>
    <dgm:pt modelId="{0870187D-BE95-4A7A-86FB-2B9CD7B14378}" type="parTrans" cxnId="{A0F06F0D-2D53-43DF-9E19-CDED97FCB268}">
      <dgm:prSet/>
      <dgm:spPr/>
      <dgm:t>
        <a:bodyPr/>
        <a:lstStyle/>
        <a:p>
          <a:endParaRPr lang="es-ES" sz="2800"/>
        </a:p>
      </dgm:t>
    </dgm:pt>
    <dgm:pt modelId="{528482CE-0372-4F31-801C-AD9E9FEBCF39}" type="sibTrans" cxnId="{A0F06F0D-2D53-43DF-9E19-CDED97FCB268}">
      <dgm:prSet/>
      <dgm:spPr/>
      <dgm:t>
        <a:bodyPr/>
        <a:lstStyle/>
        <a:p>
          <a:endParaRPr lang="es-ES" sz="2800"/>
        </a:p>
      </dgm:t>
    </dgm:pt>
    <dgm:pt modelId="{5FC634A4-440C-454B-8B1C-4201209C9EEB}">
      <dgm:prSet phldrT="[Texto]" custT="1"/>
      <dgm:spPr/>
      <dgm:t>
        <a:bodyPr/>
        <a:lstStyle/>
        <a:p>
          <a:r>
            <a:rPr lang="es-ES" sz="1600" dirty="0" smtClean="0"/>
            <a:t>Copia de certificado de estudios y demás documentos que amparen los estudios a revalidar.</a:t>
          </a:r>
          <a:endParaRPr lang="es-ES" sz="1600" dirty="0"/>
        </a:p>
      </dgm:t>
    </dgm:pt>
    <dgm:pt modelId="{3275B490-F41B-4B60-B789-EE2CC9E011BA}" type="parTrans" cxnId="{1AE16F10-26D7-4BDE-851B-9D46785164B1}">
      <dgm:prSet/>
      <dgm:spPr/>
      <dgm:t>
        <a:bodyPr/>
        <a:lstStyle/>
        <a:p>
          <a:endParaRPr lang="es-ES" sz="2800"/>
        </a:p>
      </dgm:t>
    </dgm:pt>
    <dgm:pt modelId="{EC6E956D-6CFC-4938-B792-FC950FE600E5}" type="sibTrans" cxnId="{1AE16F10-26D7-4BDE-851B-9D46785164B1}">
      <dgm:prSet/>
      <dgm:spPr/>
      <dgm:t>
        <a:bodyPr/>
        <a:lstStyle/>
        <a:p>
          <a:endParaRPr lang="es-ES" sz="2800"/>
        </a:p>
      </dgm:t>
    </dgm:pt>
    <dgm:pt modelId="{D46BF5B7-4CBC-4F61-9EE4-C91B061D8D4C}">
      <dgm:prSet phldrT="[Texto]" custT="1"/>
      <dgm:spPr/>
      <dgm:t>
        <a:bodyPr/>
        <a:lstStyle/>
        <a:p>
          <a:r>
            <a:rPr lang="es-ES" sz="1600" dirty="0" smtClean="0"/>
            <a:t>Copia del plan de estudios y programas relativos a los estudios que pretende le sean reconocidos. Excepto si existen tablas de equivalencia.</a:t>
          </a:r>
          <a:endParaRPr lang="es-ES" sz="1600" dirty="0"/>
        </a:p>
      </dgm:t>
    </dgm:pt>
    <dgm:pt modelId="{8C326F15-5D00-437A-81EC-1D7B22F2256E}" type="parTrans" cxnId="{131AB4EE-76FC-46BB-A2B6-0C7CAA15057A}">
      <dgm:prSet/>
      <dgm:spPr/>
      <dgm:t>
        <a:bodyPr/>
        <a:lstStyle/>
        <a:p>
          <a:endParaRPr lang="es-ES" sz="2800"/>
        </a:p>
      </dgm:t>
    </dgm:pt>
    <dgm:pt modelId="{B464F451-0191-4E60-BF04-53E5153DB386}" type="sibTrans" cxnId="{131AB4EE-76FC-46BB-A2B6-0C7CAA15057A}">
      <dgm:prSet/>
      <dgm:spPr/>
      <dgm:t>
        <a:bodyPr/>
        <a:lstStyle/>
        <a:p>
          <a:endParaRPr lang="es-ES" sz="2800"/>
        </a:p>
      </dgm:t>
    </dgm:pt>
    <dgm:pt modelId="{96B06480-469F-4B68-82F2-76798811DAEA}">
      <dgm:prSet phldrT="[Texto]" custT="1"/>
      <dgm:spPr/>
      <dgm:t>
        <a:bodyPr/>
        <a:lstStyle/>
        <a:p>
          <a:r>
            <a:rPr lang="es-ES" sz="1600" dirty="0" smtClean="0"/>
            <a:t>Si fuera el caso, traducción al español de los documentos anteriores.</a:t>
          </a:r>
          <a:endParaRPr lang="es-ES" sz="1600" dirty="0"/>
        </a:p>
      </dgm:t>
    </dgm:pt>
    <dgm:pt modelId="{DF283567-6A03-49AF-8CCC-3F6C57999805}" type="parTrans" cxnId="{CED5BAEF-B1F7-484D-9B36-6217BDE52F36}">
      <dgm:prSet/>
      <dgm:spPr/>
      <dgm:t>
        <a:bodyPr/>
        <a:lstStyle/>
        <a:p>
          <a:endParaRPr lang="es-ES" sz="2800"/>
        </a:p>
      </dgm:t>
    </dgm:pt>
    <dgm:pt modelId="{18763CCE-7E60-4DFF-B4BD-A8C3417546CF}" type="sibTrans" cxnId="{CED5BAEF-B1F7-484D-9B36-6217BDE52F36}">
      <dgm:prSet/>
      <dgm:spPr/>
      <dgm:t>
        <a:bodyPr/>
        <a:lstStyle/>
        <a:p>
          <a:endParaRPr lang="es-ES" sz="2800"/>
        </a:p>
      </dgm:t>
    </dgm:pt>
    <dgm:pt modelId="{B085A143-76E6-4292-ABEB-E7DC990A016D}">
      <dgm:prSet phldrT="[Texto]" custT="1"/>
      <dgm:spPr/>
      <dgm:t>
        <a:bodyPr/>
        <a:lstStyle/>
        <a:p>
          <a:r>
            <a:rPr lang="es-ES" sz="1600" dirty="0" smtClean="0"/>
            <a:t>Autorización para verificar documentos (DGAE-OM-A).</a:t>
          </a:r>
          <a:endParaRPr lang="es-ES" sz="1600" dirty="0"/>
        </a:p>
      </dgm:t>
    </dgm:pt>
    <dgm:pt modelId="{72AB5E92-9CB9-4D4A-8A58-47216294444B}" type="parTrans" cxnId="{22C4AC7D-506D-4C60-B9BF-F16862B71FD4}">
      <dgm:prSet/>
      <dgm:spPr/>
      <dgm:t>
        <a:bodyPr/>
        <a:lstStyle/>
        <a:p>
          <a:endParaRPr lang="es-ES" sz="2800"/>
        </a:p>
      </dgm:t>
    </dgm:pt>
    <dgm:pt modelId="{AC2F01F8-7C8F-487D-BAC8-E522990B51A7}" type="sibTrans" cxnId="{22C4AC7D-506D-4C60-B9BF-F16862B71FD4}">
      <dgm:prSet/>
      <dgm:spPr/>
      <dgm:t>
        <a:bodyPr/>
        <a:lstStyle/>
        <a:p>
          <a:endParaRPr lang="es-ES" sz="2800"/>
        </a:p>
      </dgm:t>
    </dgm:pt>
    <dgm:pt modelId="{E037F910-6E88-4EED-ABF5-99463A689E96}">
      <dgm:prSet phldrT="[Texto]" custT="1"/>
      <dgm:spPr/>
      <dgm:t>
        <a:bodyPr/>
        <a:lstStyle/>
        <a:p>
          <a:r>
            <a:rPr lang="es-ES" sz="1600" dirty="0" smtClean="0"/>
            <a:t>Comprobante de pago.</a:t>
          </a:r>
          <a:endParaRPr lang="es-ES" sz="1600" dirty="0"/>
        </a:p>
      </dgm:t>
    </dgm:pt>
    <dgm:pt modelId="{E900FBBB-3ECE-4D2A-8BC1-D7F05B92E745}" type="parTrans" cxnId="{BE95FBE7-C194-4497-B231-3C261CB29CE2}">
      <dgm:prSet/>
      <dgm:spPr/>
      <dgm:t>
        <a:bodyPr/>
        <a:lstStyle/>
        <a:p>
          <a:endParaRPr lang="es-ES" sz="2800"/>
        </a:p>
      </dgm:t>
    </dgm:pt>
    <dgm:pt modelId="{C8DEFA0A-2CCF-4D6D-885A-026BCCDCBB35}" type="sibTrans" cxnId="{BE95FBE7-C194-4497-B231-3C261CB29CE2}">
      <dgm:prSet/>
      <dgm:spPr/>
      <dgm:t>
        <a:bodyPr/>
        <a:lstStyle/>
        <a:p>
          <a:endParaRPr lang="es-ES" sz="2800"/>
        </a:p>
      </dgm:t>
    </dgm:pt>
    <dgm:pt modelId="{5354761F-1B60-4080-ACAC-9369C7CE9D03}" type="pres">
      <dgm:prSet presAssocID="{E9CA16C7-5E70-4BC2-A6EE-0578AA6FB7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59B8A2-1663-4357-B1CE-0218092869D2}" type="pres">
      <dgm:prSet presAssocID="{B8A03170-8B2E-4A24-8326-8358E0026D8C}" presName="parentLin" presStyleCnt="0"/>
      <dgm:spPr/>
    </dgm:pt>
    <dgm:pt modelId="{1F90CCDF-C451-46AF-B5CE-D21854B93250}" type="pres">
      <dgm:prSet presAssocID="{B8A03170-8B2E-4A24-8326-8358E0026D8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B01E8475-7231-4E29-9A17-E2E1D3400AB8}" type="pres">
      <dgm:prSet presAssocID="{B8A03170-8B2E-4A24-8326-8358E0026D8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1F84DC-47CE-459D-8F5C-E54AD1738D13}" type="pres">
      <dgm:prSet presAssocID="{B8A03170-8B2E-4A24-8326-8358E0026D8C}" presName="negativeSpace" presStyleCnt="0"/>
      <dgm:spPr/>
    </dgm:pt>
    <dgm:pt modelId="{01205D05-6BE7-4E45-A130-20E3D945E27F}" type="pres">
      <dgm:prSet presAssocID="{B8A03170-8B2E-4A24-8326-8358E0026D8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1F700C-C326-46A7-A4E6-51F9E4D0A1E3}" type="pres">
      <dgm:prSet presAssocID="{11BE660D-EF96-4034-A5C9-F1F9B2828C77}" presName="spaceBetweenRectangles" presStyleCnt="0"/>
      <dgm:spPr/>
    </dgm:pt>
    <dgm:pt modelId="{F3587212-4E8F-4D94-BEF3-3EA2554D6129}" type="pres">
      <dgm:prSet presAssocID="{144B0BAC-F1B0-4768-A250-0EE794CFE3C9}" presName="parentLin" presStyleCnt="0"/>
      <dgm:spPr/>
    </dgm:pt>
    <dgm:pt modelId="{D9C2E82F-F4E9-49AB-A510-C7876B6B0D20}" type="pres">
      <dgm:prSet presAssocID="{144B0BAC-F1B0-4768-A250-0EE794CFE3C9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9454E578-1104-4740-B7A3-6E6A7FC0AB54}" type="pres">
      <dgm:prSet presAssocID="{144B0BAC-F1B0-4768-A250-0EE794CFE3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7AC494-849C-4CB7-9C67-9CEEA3B95704}" type="pres">
      <dgm:prSet presAssocID="{144B0BAC-F1B0-4768-A250-0EE794CFE3C9}" presName="negativeSpace" presStyleCnt="0"/>
      <dgm:spPr/>
    </dgm:pt>
    <dgm:pt modelId="{89B838D3-D266-4A3C-BB6F-803F591DC581}" type="pres">
      <dgm:prSet presAssocID="{144B0BAC-F1B0-4768-A250-0EE794CFE3C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E8D51A-7C19-412E-91FF-7BE9DBA25F35}" type="pres">
      <dgm:prSet presAssocID="{3763DD3C-3458-4A4A-B938-F5A645808B0A}" presName="spaceBetweenRectangles" presStyleCnt="0"/>
      <dgm:spPr/>
    </dgm:pt>
    <dgm:pt modelId="{2EBD4171-5A13-4AC2-9BAD-5152CE4C6F59}" type="pres">
      <dgm:prSet presAssocID="{7B0E75B0-154C-4CD3-9E94-E07DB0ADDA0B}" presName="parentLin" presStyleCnt="0"/>
      <dgm:spPr/>
    </dgm:pt>
    <dgm:pt modelId="{F179BE15-A26C-4754-8866-CAF69EC22D3E}" type="pres">
      <dgm:prSet presAssocID="{7B0E75B0-154C-4CD3-9E94-E07DB0ADDA0B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00BA0C26-3E4D-42D2-9D34-AF9E144AC074}" type="pres">
      <dgm:prSet presAssocID="{7B0E75B0-154C-4CD3-9E94-E07DB0ADDA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D23EA4-46B3-4E29-B3CA-1992C7B5BC10}" type="pres">
      <dgm:prSet presAssocID="{7B0E75B0-154C-4CD3-9E94-E07DB0ADDA0B}" presName="negativeSpace" presStyleCnt="0"/>
      <dgm:spPr/>
    </dgm:pt>
    <dgm:pt modelId="{F2DB18AD-C7DD-4A84-97A1-85738A8D7CF7}" type="pres">
      <dgm:prSet presAssocID="{7B0E75B0-154C-4CD3-9E94-E07DB0ADDA0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7515F3-A285-4C97-960B-B56831EB32A6}" type="presOf" srcId="{28F16A6A-DDD0-48F7-98A5-C49E3D9305CA}" destId="{01205D05-6BE7-4E45-A130-20E3D945E27F}" srcOrd="0" destOrd="1" presId="urn:microsoft.com/office/officeart/2005/8/layout/list1"/>
    <dgm:cxn modelId="{0C907703-B878-46A9-8293-2A8E3CEC8759}" type="presOf" srcId="{C66E8028-921A-4DBC-9D93-8E9F4D13A8C4}" destId="{89B838D3-D266-4A3C-BB6F-803F591DC581}" srcOrd="0" destOrd="1" presId="urn:microsoft.com/office/officeart/2005/8/layout/list1"/>
    <dgm:cxn modelId="{ACA628EA-89A2-4C98-9B0E-6B8533A2CDDD}" type="presOf" srcId="{E9CA16C7-5E70-4BC2-A6EE-0578AA6FB743}" destId="{5354761F-1B60-4080-ACAC-9369C7CE9D03}" srcOrd="0" destOrd="0" presId="urn:microsoft.com/office/officeart/2005/8/layout/list1"/>
    <dgm:cxn modelId="{1807DC87-5C2D-4CAD-A811-A83F25E6FE0C}" srcId="{144B0BAC-F1B0-4768-A250-0EE794CFE3C9}" destId="{C66E8028-921A-4DBC-9D93-8E9F4D13A8C4}" srcOrd="1" destOrd="0" parTransId="{35862627-BE4F-42C8-9E94-84273F99B751}" sibTransId="{E90223EA-44B7-4B50-8483-8278FCB34F69}"/>
    <dgm:cxn modelId="{24FAE8B7-806F-4DA2-B168-DA370A0DCF8B}" srcId="{7B0E75B0-154C-4CD3-9E94-E07DB0ADDA0B}" destId="{43A49440-74E4-4B7F-9C79-A412453BB984}" srcOrd="0" destOrd="0" parTransId="{46CA9641-018D-4355-BAAA-3D3F79BD0B21}" sibTransId="{1CA0A6D3-98C4-4940-80C4-36DBFDD85A6F}"/>
    <dgm:cxn modelId="{4515824C-DC8A-45D4-8EF5-1BF9B34EEA6D}" type="presOf" srcId="{33643D88-F0A8-4487-94DE-97031FD5DBFF}" destId="{01205D05-6BE7-4E45-A130-20E3D945E27F}" srcOrd="0" destOrd="2" presId="urn:microsoft.com/office/officeart/2005/8/layout/list1"/>
    <dgm:cxn modelId="{16343CB7-5E04-4A1F-9B28-CFEB269E575D}" type="presOf" srcId="{733E45D2-61E3-4920-A267-618C7A13941C}" destId="{89B838D3-D266-4A3C-BB6F-803F591DC581}" srcOrd="0" destOrd="4" presId="urn:microsoft.com/office/officeart/2005/8/layout/list1"/>
    <dgm:cxn modelId="{23E4ABEC-DA81-41A3-AF91-DB334C81CC30}" type="presOf" srcId="{7B0E75B0-154C-4CD3-9E94-E07DB0ADDA0B}" destId="{00BA0C26-3E4D-42D2-9D34-AF9E144AC074}" srcOrd="1" destOrd="0" presId="urn:microsoft.com/office/officeart/2005/8/layout/list1"/>
    <dgm:cxn modelId="{DC7328A5-5AD8-4691-AC2C-9001726FF708}" type="presOf" srcId="{B085A143-76E6-4292-ABEB-E7DC990A016D}" destId="{F2DB18AD-C7DD-4A84-97A1-85738A8D7CF7}" srcOrd="0" destOrd="4" presId="urn:microsoft.com/office/officeart/2005/8/layout/list1"/>
    <dgm:cxn modelId="{1AE16F10-26D7-4BDE-851B-9D46785164B1}" srcId="{7B0E75B0-154C-4CD3-9E94-E07DB0ADDA0B}" destId="{5FC634A4-440C-454B-8B1C-4201209C9EEB}" srcOrd="1" destOrd="0" parTransId="{3275B490-F41B-4B60-B789-EE2CC9E011BA}" sibTransId="{EC6E956D-6CFC-4938-B792-FC950FE600E5}"/>
    <dgm:cxn modelId="{AC14EF96-5843-48F5-A0A6-D8FDFA95AAB2}" srcId="{E9CA16C7-5E70-4BC2-A6EE-0578AA6FB743}" destId="{B8A03170-8B2E-4A24-8326-8358E0026D8C}" srcOrd="0" destOrd="0" parTransId="{FD6F4477-B8BE-4E79-A2A5-629491E75ABF}" sibTransId="{11BE660D-EF96-4034-A5C9-F1F9B2828C77}"/>
    <dgm:cxn modelId="{67CAC749-4F01-4489-9C6A-EE7568CA03AB}" srcId="{144B0BAC-F1B0-4768-A250-0EE794CFE3C9}" destId="{733E45D2-61E3-4920-A267-618C7A13941C}" srcOrd="4" destOrd="0" parTransId="{DC49B34F-DDDA-4938-A144-0830C0CFF029}" sibTransId="{906CF62F-4096-434C-B54C-748E5720BC78}"/>
    <dgm:cxn modelId="{CAF91B18-84E7-4C23-B3FB-81CC35D7047A}" srcId="{B8A03170-8B2E-4A24-8326-8358E0026D8C}" destId="{28F16A6A-DDD0-48F7-98A5-C49E3D9305CA}" srcOrd="1" destOrd="0" parTransId="{E45E34F8-1CE0-4275-BA52-8609C7782528}" sibTransId="{F8F664EC-0EFE-4BD7-81EF-59ED064F0228}"/>
    <dgm:cxn modelId="{1F80273E-C4AE-441F-B90B-C533C950DABB}" type="presOf" srcId="{B5763C6D-CD21-4A4D-81FC-4EE447CDC2F5}" destId="{89B838D3-D266-4A3C-BB6F-803F591DC581}" srcOrd="0" destOrd="2" presId="urn:microsoft.com/office/officeart/2005/8/layout/list1"/>
    <dgm:cxn modelId="{18871C8C-F8F5-4F11-86AB-4E6459A3CA75}" type="presOf" srcId="{144B0BAC-F1B0-4768-A250-0EE794CFE3C9}" destId="{D9C2E82F-F4E9-49AB-A510-C7876B6B0D20}" srcOrd="0" destOrd="0" presId="urn:microsoft.com/office/officeart/2005/8/layout/list1"/>
    <dgm:cxn modelId="{A0F06F0D-2D53-43DF-9E19-CDED97FCB268}" srcId="{E9CA16C7-5E70-4BC2-A6EE-0578AA6FB743}" destId="{7B0E75B0-154C-4CD3-9E94-E07DB0ADDA0B}" srcOrd="2" destOrd="0" parTransId="{0870187D-BE95-4A7A-86FB-2B9CD7B14378}" sibTransId="{528482CE-0372-4F31-801C-AD9E9FEBCF39}"/>
    <dgm:cxn modelId="{4E891D55-EEAC-4312-8157-F77EE52EC268}" srcId="{E9CA16C7-5E70-4BC2-A6EE-0578AA6FB743}" destId="{144B0BAC-F1B0-4768-A250-0EE794CFE3C9}" srcOrd="1" destOrd="0" parTransId="{181088F1-A943-4A63-9CA7-8AA530BC80B6}" sibTransId="{3763DD3C-3458-4A4A-B938-F5A645808B0A}"/>
    <dgm:cxn modelId="{CED5BAEF-B1F7-484D-9B36-6217BDE52F36}" srcId="{7B0E75B0-154C-4CD3-9E94-E07DB0ADDA0B}" destId="{96B06480-469F-4B68-82F2-76798811DAEA}" srcOrd="3" destOrd="0" parTransId="{DF283567-6A03-49AF-8CCC-3F6C57999805}" sibTransId="{18763CCE-7E60-4DFF-B4BD-A8C3417546CF}"/>
    <dgm:cxn modelId="{5925327E-6BFD-4103-BD88-E7359D80A0EA}" type="presOf" srcId="{2DA0B441-D345-492D-80EB-B44401FAAA8B}" destId="{89B838D3-D266-4A3C-BB6F-803F591DC581}" srcOrd="0" destOrd="0" presId="urn:microsoft.com/office/officeart/2005/8/layout/list1"/>
    <dgm:cxn modelId="{1C038C27-1F25-4C1D-B479-2FB9C01DDFD4}" srcId="{B8A03170-8B2E-4A24-8326-8358E0026D8C}" destId="{33643D88-F0A8-4487-94DE-97031FD5DBFF}" srcOrd="2" destOrd="0" parTransId="{5C1E8D3A-497B-4EF9-88EB-B4021ABF77CB}" sibTransId="{9BC45A48-97DA-47CB-94F4-0B3DB3AA0FE5}"/>
    <dgm:cxn modelId="{86AA4E26-BD9D-4943-B8CE-DB1A91E68662}" type="presOf" srcId="{5FC634A4-440C-454B-8B1C-4201209C9EEB}" destId="{F2DB18AD-C7DD-4A84-97A1-85738A8D7CF7}" srcOrd="0" destOrd="1" presId="urn:microsoft.com/office/officeart/2005/8/layout/list1"/>
    <dgm:cxn modelId="{B85E8911-576D-4653-AC55-1C3644017298}" type="presOf" srcId="{96B06480-469F-4B68-82F2-76798811DAEA}" destId="{F2DB18AD-C7DD-4A84-97A1-85738A8D7CF7}" srcOrd="0" destOrd="3" presId="urn:microsoft.com/office/officeart/2005/8/layout/list1"/>
    <dgm:cxn modelId="{64F60FF6-25B1-4763-864F-0809876CC9DF}" srcId="{B8A03170-8B2E-4A24-8326-8358E0026D8C}" destId="{F10A3590-ABC1-4B41-89B4-62DCF2FC8A81}" srcOrd="0" destOrd="0" parTransId="{F5638F8A-E32F-4DBD-A2F1-0F258E488487}" sibTransId="{2B8E9E54-4342-4800-B993-DB07850A6D57}"/>
    <dgm:cxn modelId="{124E090D-C6D2-404E-BBF6-82534B08D183}" srcId="{144B0BAC-F1B0-4768-A250-0EE794CFE3C9}" destId="{2DA0B441-D345-492D-80EB-B44401FAAA8B}" srcOrd="0" destOrd="0" parTransId="{7FF5D66E-15A3-40A3-8546-A7DB72245D44}" sibTransId="{FD0DEB3A-8A15-4B3E-90A5-022A3E9F7BF1}"/>
    <dgm:cxn modelId="{61632847-2236-48CB-B71D-CE2D67DE40C0}" srcId="{144B0BAC-F1B0-4768-A250-0EE794CFE3C9}" destId="{F924E5C7-19D2-4C2E-BD6A-01E7ACFD11CF}" srcOrd="3" destOrd="0" parTransId="{A88ADEB9-DF51-4E13-9046-4CA4D205AB70}" sibTransId="{A3BE83C1-0F0D-4183-A265-F23E4039C1F1}"/>
    <dgm:cxn modelId="{0DD76A7D-D6FE-430F-80B6-40333601340E}" type="presOf" srcId="{B8A03170-8B2E-4A24-8326-8358E0026D8C}" destId="{B01E8475-7231-4E29-9A17-E2E1D3400AB8}" srcOrd="1" destOrd="0" presId="urn:microsoft.com/office/officeart/2005/8/layout/list1"/>
    <dgm:cxn modelId="{4E36368D-F574-4DCD-AA70-61C4320CC65C}" type="presOf" srcId="{E037F910-6E88-4EED-ABF5-99463A689E96}" destId="{F2DB18AD-C7DD-4A84-97A1-85738A8D7CF7}" srcOrd="0" destOrd="5" presId="urn:microsoft.com/office/officeart/2005/8/layout/list1"/>
    <dgm:cxn modelId="{8D3076D7-7A1B-4FCF-BC94-676802EB5A08}" srcId="{144B0BAC-F1B0-4768-A250-0EE794CFE3C9}" destId="{B5763C6D-CD21-4A4D-81FC-4EE447CDC2F5}" srcOrd="2" destOrd="0" parTransId="{0C7FB99B-DDC1-4ACA-B6CE-FC44BEB8FCE4}" sibTransId="{CDE93394-24EC-4FF2-9AD1-C4333F0F6821}"/>
    <dgm:cxn modelId="{989AB949-A905-4C88-97A8-EFB498C38E49}" type="presOf" srcId="{F10A3590-ABC1-4B41-89B4-62DCF2FC8A81}" destId="{01205D05-6BE7-4E45-A130-20E3D945E27F}" srcOrd="0" destOrd="0" presId="urn:microsoft.com/office/officeart/2005/8/layout/list1"/>
    <dgm:cxn modelId="{F6696FDF-9E20-47B5-AB2E-F7854DCE69DE}" type="presOf" srcId="{F924E5C7-19D2-4C2E-BD6A-01E7ACFD11CF}" destId="{89B838D3-D266-4A3C-BB6F-803F591DC581}" srcOrd="0" destOrd="3" presId="urn:microsoft.com/office/officeart/2005/8/layout/list1"/>
    <dgm:cxn modelId="{FCA1934C-B2D0-47DE-A86D-F2EC637FE48E}" type="presOf" srcId="{43A49440-74E4-4B7F-9C79-A412453BB984}" destId="{F2DB18AD-C7DD-4A84-97A1-85738A8D7CF7}" srcOrd="0" destOrd="0" presId="urn:microsoft.com/office/officeart/2005/8/layout/list1"/>
    <dgm:cxn modelId="{BE95FBE7-C194-4497-B231-3C261CB29CE2}" srcId="{7B0E75B0-154C-4CD3-9E94-E07DB0ADDA0B}" destId="{E037F910-6E88-4EED-ABF5-99463A689E96}" srcOrd="5" destOrd="0" parTransId="{E900FBBB-3ECE-4D2A-8BC1-D7F05B92E745}" sibTransId="{C8DEFA0A-2CCF-4D6D-885A-026BCCDCBB35}"/>
    <dgm:cxn modelId="{05DE3205-9FDE-4BFB-91F0-D8A66B50490E}" type="presOf" srcId="{7B0E75B0-154C-4CD3-9E94-E07DB0ADDA0B}" destId="{F179BE15-A26C-4754-8866-CAF69EC22D3E}" srcOrd="0" destOrd="0" presId="urn:microsoft.com/office/officeart/2005/8/layout/list1"/>
    <dgm:cxn modelId="{1D4CB826-96CC-4A44-AE92-764641F55A32}" type="presOf" srcId="{144B0BAC-F1B0-4768-A250-0EE794CFE3C9}" destId="{9454E578-1104-4740-B7A3-6E6A7FC0AB54}" srcOrd="1" destOrd="0" presId="urn:microsoft.com/office/officeart/2005/8/layout/list1"/>
    <dgm:cxn modelId="{925B6F6D-B8B0-4F10-B2AB-1BBDEFC44B86}" type="presOf" srcId="{D46BF5B7-4CBC-4F61-9EE4-C91B061D8D4C}" destId="{F2DB18AD-C7DD-4A84-97A1-85738A8D7CF7}" srcOrd="0" destOrd="2" presId="urn:microsoft.com/office/officeart/2005/8/layout/list1"/>
    <dgm:cxn modelId="{C7017B3D-4AC5-4762-9853-9658EFD1F96C}" type="presOf" srcId="{B8A03170-8B2E-4A24-8326-8358E0026D8C}" destId="{1F90CCDF-C451-46AF-B5CE-D21854B93250}" srcOrd="0" destOrd="0" presId="urn:microsoft.com/office/officeart/2005/8/layout/list1"/>
    <dgm:cxn modelId="{131AB4EE-76FC-46BB-A2B6-0C7CAA15057A}" srcId="{7B0E75B0-154C-4CD3-9E94-E07DB0ADDA0B}" destId="{D46BF5B7-4CBC-4F61-9EE4-C91B061D8D4C}" srcOrd="2" destOrd="0" parTransId="{8C326F15-5D00-437A-81EC-1D7B22F2256E}" sibTransId="{B464F451-0191-4E60-BF04-53E5153DB386}"/>
    <dgm:cxn modelId="{22C4AC7D-506D-4C60-B9BF-F16862B71FD4}" srcId="{7B0E75B0-154C-4CD3-9E94-E07DB0ADDA0B}" destId="{B085A143-76E6-4292-ABEB-E7DC990A016D}" srcOrd="4" destOrd="0" parTransId="{72AB5E92-9CB9-4D4A-8A58-47216294444B}" sibTransId="{AC2F01F8-7C8F-487D-BAC8-E522990B51A7}"/>
    <dgm:cxn modelId="{AE482A44-311D-4FD5-ADD5-B59746F45CAC}" type="presParOf" srcId="{5354761F-1B60-4080-ACAC-9369C7CE9D03}" destId="{E959B8A2-1663-4357-B1CE-0218092869D2}" srcOrd="0" destOrd="0" presId="urn:microsoft.com/office/officeart/2005/8/layout/list1"/>
    <dgm:cxn modelId="{36A4FB26-52DE-4696-B078-B71154540771}" type="presParOf" srcId="{E959B8A2-1663-4357-B1CE-0218092869D2}" destId="{1F90CCDF-C451-46AF-B5CE-D21854B93250}" srcOrd="0" destOrd="0" presId="urn:microsoft.com/office/officeart/2005/8/layout/list1"/>
    <dgm:cxn modelId="{0F8FF806-DB16-47B2-8DE4-208B69B24C11}" type="presParOf" srcId="{E959B8A2-1663-4357-B1CE-0218092869D2}" destId="{B01E8475-7231-4E29-9A17-E2E1D3400AB8}" srcOrd="1" destOrd="0" presId="urn:microsoft.com/office/officeart/2005/8/layout/list1"/>
    <dgm:cxn modelId="{AE2BBF26-97A7-47E4-9677-61DEC5270EF8}" type="presParOf" srcId="{5354761F-1B60-4080-ACAC-9369C7CE9D03}" destId="{1A1F84DC-47CE-459D-8F5C-E54AD1738D13}" srcOrd="1" destOrd="0" presId="urn:microsoft.com/office/officeart/2005/8/layout/list1"/>
    <dgm:cxn modelId="{E1384EDB-A95A-4DA5-8136-1E75774C4D4C}" type="presParOf" srcId="{5354761F-1B60-4080-ACAC-9369C7CE9D03}" destId="{01205D05-6BE7-4E45-A130-20E3D945E27F}" srcOrd="2" destOrd="0" presId="urn:microsoft.com/office/officeart/2005/8/layout/list1"/>
    <dgm:cxn modelId="{23758D82-7B01-44C4-938F-4F4A1320434B}" type="presParOf" srcId="{5354761F-1B60-4080-ACAC-9369C7CE9D03}" destId="{931F700C-C326-46A7-A4E6-51F9E4D0A1E3}" srcOrd="3" destOrd="0" presId="urn:microsoft.com/office/officeart/2005/8/layout/list1"/>
    <dgm:cxn modelId="{2EDD3EDC-C0FA-4D83-A9A5-E5F7BA6F8158}" type="presParOf" srcId="{5354761F-1B60-4080-ACAC-9369C7CE9D03}" destId="{F3587212-4E8F-4D94-BEF3-3EA2554D6129}" srcOrd="4" destOrd="0" presId="urn:microsoft.com/office/officeart/2005/8/layout/list1"/>
    <dgm:cxn modelId="{AABD3A11-D205-436E-9AEB-34E6E7B968D8}" type="presParOf" srcId="{F3587212-4E8F-4D94-BEF3-3EA2554D6129}" destId="{D9C2E82F-F4E9-49AB-A510-C7876B6B0D20}" srcOrd="0" destOrd="0" presId="urn:microsoft.com/office/officeart/2005/8/layout/list1"/>
    <dgm:cxn modelId="{FB993BBA-D85D-4C92-A649-D05F2D11BF5C}" type="presParOf" srcId="{F3587212-4E8F-4D94-BEF3-3EA2554D6129}" destId="{9454E578-1104-4740-B7A3-6E6A7FC0AB54}" srcOrd="1" destOrd="0" presId="urn:microsoft.com/office/officeart/2005/8/layout/list1"/>
    <dgm:cxn modelId="{7E09CFBC-225F-48F0-804B-54BE44BFB088}" type="presParOf" srcId="{5354761F-1B60-4080-ACAC-9369C7CE9D03}" destId="{E27AC494-849C-4CB7-9C67-9CEEA3B95704}" srcOrd="5" destOrd="0" presId="urn:microsoft.com/office/officeart/2005/8/layout/list1"/>
    <dgm:cxn modelId="{AAAE83D9-05D4-427A-8109-4798C926B3D4}" type="presParOf" srcId="{5354761F-1B60-4080-ACAC-9369C7CE9D03}" destId="{89B838D3-D266-4A3C-BB6F-803F591DC581}" srcOrd="6" destOrd="0" presId="urn:microsoft.com/office/officeart/2005/8/layout/list1"/>
    <dgm:cxn modelId="{D01AEF07-39FA-4DC5-84C0-3E5BEFBB1C59}" type="presParOf" srcId="{5354761F-1B60-4080-ACAC-9369C7CE9D03}" destId="{46E8D51A-7C19-412E-91FF-7BE9DBA25F35}" srcOrd="7" destOrd="0" presId="urn:microsoft.com/office/officeart/2005/8/layout/list1"/>
    <dgm:cxn modelId="{8972A58A-A234-4BEF-8201-2A1A7EB58D24}" type="presParOf" srcId="{5354761F-1B60-4080-ACAC-9369C7CE9D03}" destId="{2EBD4171-5A13-4AC2-9BAD-5152CE4C6F59}" srcOrd="8" destOrd="0" presId="urn:microsoft.com/office/officeart/2005/8/layout/list1"/>
    <dgm:cxn modelId="{379AE4B9-7D13-4908-A32B-E7B351EE0348}" type="presParOf" srcId="{2EBD4171-5A13-4AC2-9BAD-5152CE4C6F59}" destId="{F179BE15-A26C-4754-8866-CAF69EC22D3E}" srcOrd="0" destOrd="0" presId="urn:microsoft.com/office/officeart/2005/8/layout/list1"/>
    <dgm:cxn modelId="{7D53CD8C-9173-4250-98BA-838E05778691}" type="presParOf" srcId="{2EBD4171-5A13-4AC2-9BAD-5152CE4C6F59}" destId="{00BA0C26-3E4D-42D2-9D34-AF9E144AC074}" srcOrd="1" destOrd="0" presId="urn:microsoft.com/office/officeart/2005/8/layout/list1"/>
    <dgm:cxn modelId="{6F8328A8-8B98-479A-9AE6-BA8E454FCBFA}" type="presParOf" srcId="{5354761F-1B60-4080-ACAC-9369C7CE9D03}" destId="{4AD23EA4-46B3-4E29-B3CA-1992C7B5BC10}" srcOrd="9" destOrd="0" presId="urn:microsoft.com/office/officeart/2005/8/layout/list1"/>
    <dgm:cxn modelId="{D3C1A1B5-8978-404F-9686-782073AFD1F6}" type="presParOf" srcId="{5354761F-1B60-4080-ACAC-9369C7CE9D03}" destId="{F2DB18AD-C7DD-4A84-97A1-85738A8D7CF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77A805A-0D6C-4606-85D3-9E1E789DC45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FE09E3D-195F-49F8-B09E-9A71525117F7}">
      <dgm:prSet phldrT="[Texto]"/>
      <dgm:spPr/>
      <dgm:t>
        <a:bodyPr/>
        <a:lstStyle/>
        <a:p>
          <a:r>
            <a:rPr lang="es-ES" dirty="0" smtClean="0"/>
            <a:t>Los certificados y constancias que se presenten deberán incluir periodos escolares, calificaciones y créditos</a:t>
          </a:r>
          <a:endParaRPr lang="es-ES" dirty="0"/>
        </a:p>
      </dgm:t>
    </dgm:pt>
    <dgm:pt modelId="{A526A9EA-368F-49E3-8972-7B4D3438DAB8}" type="parTrans" cxnId="{E4FC6932-D0EA-4F78-94EE-0E4D50E96D93}">
      <dgm:prSet/>
      <dgm:spPr/>
      <dgm:t>
        <a:bodyPr/>
        <a:lstStyle/>
        <a:p>
          <a:endParaRPr lang="es-ES"/>
        </a:p>
      </dgm:t>
    </dgm:pt>
    <dgm:pt modelId="{DA7039CD-B664-42F9-B32F-726AFCD1B2BD}" type="sibTrans" cxnId="{E4FC6932-D0EA-4F78-94EE-0E4D50E96D93}">
      <dgm:prSet/>
      <dgm:spPr/>
      <dgm:t>
        <a:bodyPr/>
        <a:lstStyle/>
        <a:p>
          <a:endParaRPr lang="es-ES"/>
        </a:p>
      </dgm:t>
    </dgm:pt>
    <dgm:pt modelId="{2603A226-985E-4306-BA9A-BC0AE119BE97}">
      <dgm:prSet phldrT="[Texto]"/>
      <dgm:spPr/>
      <dgm:t>
        <a:bodyPr/>
        <a:lstStyle/>
        <a:p>
          <a:r>
            <a:rPr lang="es-ES" dirty="0" smtClean="0"/>
            <a:t>Para estudios realizados en la UV se puede presentar el </a:t>
          </a:r>
          <a:r>
            <a:rPr lang="es-ES" dirty="0" err="1" smtClean="0"/>
            <a:t>kárdex</a:t>
          </a:r>
          <a:r>
            <a:rPr lang="es-ES" dirty="0" smtClean="0"/>
            <a:t> certificado</a:t>
          </a:r>
          <a:endParaRPr lang="es-ES" dirty="0"/>
        </a:p>
      </dgm:t>
    </dgm:pt>
    <dgm:pt modelId="{4658DD00-7730-4837-85C6-B20B9749D58A}" type="parTrans" cxnId="{B0CE9C6E-9449-40AF-9FD7-0318405B64B8}">
      <dgm:prSet/>
      <dgm:spPr/>
      <dgm:t>
        <a:bodyPr/>
        <a:lstStyle/>
        <a:p>
          <a:endParaRPr lang="es-ES"/>
        </a:p>
      </dgm:t>
    </dgm:pt>
    <dgm:pt modelId="{3EE5F9C2-8D44-41E7-B52E-5C305AACD9B5}" type="sibTrans" cxnId="{B0CE9C6E-9449-40AF-9FD7-0318405B64B8}">
      <dgm:prSet/>
      <dgm:spPr/>
      <dgm:t>
        <a:bodyPr/>
        <a:lstStyle/>
        <a:p>
          <a:endParaRPr lang="es-ES"/>
        </a:p>
      </dgm:t>
    </dgm:pt>
    <dgm:pt modelId="{33682F29-9D35-40CB-BB2A-1A93483B67A0}">
      <dgm:prSet phldrT="[Texto]"/>
      <dgm:spPr/>
      <dgm:t>
        <a:bodyPr/>
        <a:lstStyle/>
        <a:p>
          <a:r>
            <a:rPr lang="es-ES" dirty="0" smtClean="0"/>
            <a:t>Para quienes ingresaron por equivalencia o revalidación, la declaración de equivalencia o revalidación se debe solicitar antes de que concluya el primer periodo escolar</a:t>
          </a:r>
          <a:endParaRPr lang="es-ES" dirty="0"/>
        </a:p>
      </dgm:t>
    </dgm:pt>
    <dgm:pt modelId="{8CFCD3A5-B030-4F9C-89F1-323C904A9D7E}" type="parTrans" cxnId="{1579FFA6-6FD5-477F-9719-1BE374932E82}">
      <dgm:prSet/>
      <dgm:spPr/>
      <dgm:t>
        <a:bodyPr/>
        <a:lstStyle/>
        <a:p>
          <a:endParaRPr lang="es-ES"/>
        </a:p>
      </dgm:t>
    </dgm:pt>
    <dgm:pt modelId="{486257AC-EDB5-4238-A7AC-E85A209CD52E}" type="sibTrans" cxnId="{1579FFA6-6FD5-477F-9719-1BE374932E82}">
      <dgm:prSet/>
      <dgm:spPr/>
      <dgm:t>
        <a:bodyPr/>
        <a:lstStyle/>
        <a:p>
          <a:endParaRPr lang="es-ES"/>
        </a:p>
      </dgm:t>
    </dgm:pt>
    <dgm:pt modelId="{71BC20BF-7139-4B5E-9181-9BB09B4A0827}">
      <dgm:prSet phldrT="[Texto]"/>
      <dgm:spPr/>
      <dgm:t>
        <a:bodyPr/>
        <a:lstStyle/>
        <a:p>
          <a:r>
            <a:rPr lang="es-ES" dirty="0" smtClean="0"/>
            <a:t>El Consejo Técnico (CT), o el Órgano Equivalente al mismo, opinará sobre la declaración de equivalencia o revalidación</a:t>
          </a:r>
          <a:endParaRPr lang="es-ES" dirty="0"/>
        </a:p>
      </dgm:t>
    </dgm:pt>
    <dgm:pt modelId="{2489B9B8-AE0E-403E-AF97-FA1C85DA80B6}" type="parTrans" cxnId="{66838573-C23C-49CB-B925-0B803FFBC181}">
      <dgm:prSet/>
      <dgm:spPr/>
      <dgm:t>
        <a:bodyPr/>
        <a:lstStyle/>
        <a:p>
          <a:endParaRPr lang="es-ES"/>
        </a:p>
      </dgm:t>
    </dgm:pt>
    <dgm:pt modelId="{1C4F550F-4D3F-4209-B443-DDF5B341DAB5}" type="sibTrans" cxnId="{66838573-C23C-49CB-B925-0B803FFBC181}">
      <dgm:prSet/>
      <dgm:spPr/>
      <dgm:t>
        <a:bodyPr/>
        <a:lstStyle/>
        <a:p>
          <a:endParaRPr lang="es-ES"/>
        </a:p>
      </dgm:t>
    </dgm:pt>
    <dgm:pt modelId="{F3BB0B8C-23F1-429C-930A-59E8211CC6B4}">
      <dgm:prSet phldrT="[Texto]"/>
      <dgm:spPr/>
      <dgm:t>
        <a:bodyPr/>
        <a:lstStyle/>
        <a:p>
          <a:r>
            <a:rPr lang="es-ES" dirty="0" smtClean="0"/>
            <a:t>La Direccion General del Área Académica correspondiente (DGAA) dictaminará sobre lo que el CT opina</a:t>
          </a:r>
          <a:endParaRPr lang="es-ES" dirty="0"/>
        </a:p>
      </dgm:t>
    </dgm:pt>
    <dgm:pt modelId="{41EF8912-CF85-4CAC-B72F-2FD24BD47475}" type="parTrans" cxnId="{C7294503-C552-4620-9E69-CFB186D98873}">
      <dgm:prSet/>
      <dgm:spPr/>
      <dgm:t>
        <a:bodyPr/>
        <a:lstStyle/>
        <a:p>
          <a:endParaRPr lang="es-ES"/>
        </a:p>
      </dgm:t>
    </dgm:pt>
    <dgm:pt modelId="{7635214D-14D2-464B-8EDB-B44515C72273}" type="sibTrans" cxnId="{C7294503-C552-4620-9E69-CFB186D98873}">
      <dgm:prSet/>
      <dgm:spPr/>
      <dgm:t>
        <a:bodyPr/>
        <a:lstStyle/>
        <a:p>
          <a:endParaRPr lang="es-ES"/>
        </a:p>
      </dgm:t>
    </dgm:pt>
    <dgm:pt modelId="{CE4C0D56-89B7-473F-A29C-248796209658}">
      <dgm:prSet phldrT="[Texto]"/>
      <dgm:spPr/>
      <dgm:t>
        <a:bodyPr/>
        <a:lstStyle/>
        <a:p>
          <a:r>
            <a:rPr lang="es-ES" dirty="0" smtClean="0"/>
            <a:t>No confundir declaración de equivalencia o revalidación de estudios con ingreso por equivalencia o por revalidación</a:t>
          </a:r>
          <a:endParaRPr lang="es-ES" dirty="0"/>
        </a:p>
      </dgm:t>
    </dgm:pt>
    <dgm:pt modelId="{81B390B6-C5AD-49B5-A65F-A2806EBCDEA4}" type="parTrans" cxnId="{643AA0AE-358C-4EE9-8357-2D8301039509}">
      <dgm:prSet/>
      <dgm:spPr/>
      <dgm:t>
        <a:bodyPr/>
        <a:lstStyle/>
        <a:p>
          <a:endParaRPr lang="es-ES"/>
        </a:p>
      </dgm:t>
    </dgm:pt>
    <dgm:pt modelId="{DAF1EE23-0960-476B-9478-0E8EF1DFB2FE}" type="sibTrans" cxnId="{643AA0AE-358C-4EE9-8357-2D8301039509}">
      <dgm:prSet/>
      <dgm:spPr/>
      <dgm:t>
        <a:bodyPr/>
        <a:lstStyle/>
        <a:p>
          <a:endParaRPr lang="es-ES"/>
        </a:p>
      </dgm:t>
    </dgm:pt>
    <dgm:pt modelId="{A35D8699-499E-4AF9-99FB-BFB6813F5052}" type="pres">
      <dgm:prSet presAssocID="{D77A805A-0D6C-4606-85D3-9E1E789DC4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A79A2F-DFEF-4477-A5B4-C7015A3B7063}" type="pres">
      <dgm:prSet presAssocID="{CE4C0D56-89B7-473F-A29C-24879620965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8FD75F-DB04-4C99-8F6F-5EEF4F307BBC}" type="pres">
      <dgm:prSet presAssocID="{DAF1EE23-0960-476B-9478-0E8EF1DFB2FE}" presName="sibTrans" presStyleCnt="0"/>
      <dgm:spPr/>
    </dgm:pt>
    <dgm:pt modelId="{554D1DB7-FE90-4649-B9E9-5C87D1AA8FDC}" type="pres">
      <dgm:prSet presAssocID="{CFE09E3D-195F-49F8-B09E-9A71525117F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E7DBB8-374C-4A38-A6C4-D8CFBFD87134}" type="pres">
      <dgm:prSet presAssocID="{DA7039CD-B664-42F9-B32F-726AFCD1B2BD}" presName="sibTrans" presStyleCnt="0"/>
      <dgm:spPr/>
    </dgm:pt>
    <dgm:pt modelId="{F7D4B25A-CA5E-49B1-B205-9EDA6D186A2B}" type="pres">
      <dgm:prSet presAssocID="{2603A226-985E-4306-BA9A-BC0AE119BE9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9DF600-C4D6-41AB-8069-222DBDECEA8A}" type="pres">
      <dgm:prSet presAssocID="{3EE5F9C2-8D44-41E7-B52E-5C305AACD9B5}" presName="sibTrans" presStyleCnt="0"/>
      <dgm:spPr/>
    </dgm:pt>
    <dgm:pt modelId="{72D1B1ED-80B8-405F-84C5-37E88A863258}" type="pres">
      <dgm:prSet presAssocID="{33682F29-9D35-40CB-BB2A-1A93483B67A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5EE5DA-982A-4D2D-A462-842DDA5B88E9}" type="pres">
      <dgm:prSet presAssocID="{486257AC-EDB5-4238-A7AC-E85A209CD52E}" presName="sibTrans" presStyleCnt="0"/>
      <dgm:spPr/>
    </dgm:pt>
    <dgm:pt modelId="{48D84E17-155A-4A0D-AE0A-62CC30B1F8BA}" type="pres">
      <dgm:prSet presAssocID="{71BC20BF-7139-4B5E-9181-9BB09B4A082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AB066F-3123-4695-B9FA-4400CC555C8C}" type="pres">
      <dgm:prSet presAssocID="{1C4F550F-4D3F-4209-B443-DDF5B341DAB5}" presName="sibTrans" presStyleCnt="0"/>
      <dgm:spPr/>
    </dgm:pt>
    <dgm:pt modelId="{C69EC09D-9549-4E3B-B573-C2A952918C55}" type="pres">
      <dgm:prSet presAssocID="{F3BB0B8C-23F1-429C-930A-59E8211CC6B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73ED15-9AE9-4A00-B59D-37BBC6D01368}" type="presOf" srcId="{71BC20BF-7139-4B5E-9181-9BB09B4A0827}" destId="{48D84E17-155A-4A0D-AE0A-62CC30B1F8BA}" srcOrd="0" destOrd="0" presId="urn:microsoft.com/office/officeart/2005/8/layout/default"/>
    <dgm:cxn modelId="{8C1D1977-9E27-4315-A521-4D500210524D}" type="presOf" srcId="{CFE09E3D-195F-49F8-B09E-9A71525117F7}" destId="{554D1DB7-FE90-4649-B9E9-5C87D1AA8FDC}" srcOrd="0" destOrd="0" presId="urn:microsoft.com/office/officeart/2005/8/layout/default"/>
    <dgm:cxn modelId="{E4FC6932-D0EA-4F78-94EE-0E4D50E96D93}" srcId="{D77A805A-0D6C-4606-85D3-9E1E789DC457}" destId="{CFE09E3D-195F-49F8-B09E-9A71525117F7}" srcOrd="1" destOrd="0" parTransId="{A526A9EA-368F-49E3-8972-7B4D3438DAB8}" sibTransId="{DA7039CD-B664-42F9-B32F-726AFCD1B2BD}"/>
    <dgm:cxn modelId="{1579FFA6-6FD5-477F-9719-1BE374932E82}" srcId="{D77A805A-0D6C-4606-85D3-9E1E789DC457}" destId="{33682F29-9D35-40CB-BB2A-1A93483B67A0}" srcOrd="3" destOrd="0" parTransId="{8CFCD3A5-B030-4F9C-89F1-323C904A9D7E}" sibTransId="{486257AC-EDB5-4238-A7AC-E85A209CD52E}"/>
    <dgm:cxn modelId="{264FC7BB-8256-493D-91F9-8899E3E30B91}" type="presOf" srcId="{F3BB0B8C-23F1-429C-930A-59E8211CC6B4}" destId="{C69EC09D-9549-4E3B-B573-C2A952918C55}" srcOrd="0" destOrd="0" presId="urn:microsoft.com/office/officeart/2005/8/layout/default"/>
    <dgm:cxn modelId="{643AA0AE-358C-4EE9-8357-2D8301039509}" srcId="{D77A805A-0D6C-4606-85D3-9E1E789DC457}" destId="{CE4C0D56-89B7-473F-A29C-248796209658}" srcOrd="0" destOrd="0" parTransId="{81B390B6-C5AD-49B5-A65F-A2806EBCDEA4}" sibTransId="{DAF1EE23-0960-476B-9478-0E8EF1DFB2FE}"/>
    <dgm:cxn modelId="{8705ACAF-6EDA-4FCB-828D-FB13CD07DAB1}" type="presOf" srcId="{2603A226-985E-4306-BA9A-BC0AE119BE97}" destId="{F7D4B25A-CA5E-49B1-B205-9EDA6D186A2B}" srcOrd="0" destOrd="0" presId="urn:microsoft.com/office/officeart/2005/8/layout/default"/>
    <dgm:cxn modelId="{C7294503-C552-4620-9E69-CFB186D98873}" srcId="{D77A805A-0D6C-4606-85D3-9E1E789DC457}" destId="{F3BB0B8C-23F1-429C-930A-59E8211CC6B4}" srcOrd="5" destOrd="0" parTransId="{41EF8912-CF85-4CAC-B72F-2FD24BD47475}" sibTransId="{7635214D-14D2-464B-8EDB-B44515C72273}"/>
    <dgm:cxn modelId="{42798FE6-E699-4505-B2D4-D39652C20FF5}" type="presOf" srcId="{D77A805A-0D6C-4606-85D3-9E1E789DC457}" destId="{A35D8699-499E-4AF9-99FB-BFB6813F5052}" srcOrd="0" destOrd="0" presId="urn:microsoft.com/office/officeart/2005/8/layout/default"/>
    <dgm:cxn modelId="{66838573-C23C-49CB-B925-0B803FFBC181}" srcId="{D77A805A-0D6C-4606-85D3-9E1E789DC457}" destId="{71BC20BF-7139-4B5E-9181-9BB09B4A0827}" srcOrd="4" destOrd="0" parTransId="{2489B9B8-AE0E-403E-AF97-FA1C85DA80B6}" sibTransId="{1C4F550F-4D3F-4209-B443-DDF5B341DAB5}"/>
    <dgm:cxn modelId="{DBDF8959-A7FA-4894-AA9F-E562C27FF83A}" type="presOf" srcId="{CE4C0D56-89B7-473F-A29C-248796209658}" destId="{A1A79A2F-DFEF-4477-A5B4-C7015A3B7063}" srcOrd="0" destOrd="0" presId="urn:microsoft.com/office/officeart/2005/8/layout/default"/>
    <dgm:cxn modelId="{B0CE9C6E-9449-40AF-9FD7-0318405B64B8}" srcId="{D77A805A-0D6C-4606-85D3-9E1E789DC457}" destId="{2603A226-985E-4306-BA9A-BC0AE119BE97}" srcOrd="2" destOrd="0" parTransId="{4658DD00-7730-4837-85C6-B20B9749D58A}" sibTransId="{3EE5F9C2-8D44-41E7-B52E-5C305AACD9B5}"/>
    <dgm:cxn modelId="{365A9611-7CF7-47CD-A5CC-8D778C4DD84E}" type="presOf" srcId="{33682F29-9D35-40CB-BB2A-1A93483B67A0}" destId="{72D1B1ED-80B8-405F-84C5-37E88A863258}" srcOrd="0" destOrd="0" presId="urn:microsoft.com/office/officeart/2005/8/layout/default"/>
    <dgm:cxn modelId="{340D4278-E585-4CFB-B9DD-F654FB3AB3E2}" type="presParOf" srcId="{A35D8699-499E-4AF9-99FB-BFB6813F5052}" destId="{A1A79A2F-DFEF-4477-A5B4-C7015A3B7063}" srcOrd="0" destOrd="0" presId="urn:microsoft.com/office/officeart/2005/8/layout/default"/>
    <dgm:cxn modelId="{66EDA752-9C03-496E-B6DE-4D0F183CE8C7}" type="presParOf" srcId="{A35D8699-499E-4AF9-99FB-BFB6813F5052}" destId="{A78FD75F-DB04-4C99-8F6F-5EEF4F307BBC}" srcOrd="1" destOrd="0" presId="urn:microsoft.com/office/officeart/2005/8/layout/default"/>
    <dgm:cxn modelId="{D6171F71-0473-4A4E-8432-0B3AB0D36276}" type="presParOf" srcId="{A35D8699-499E-4AF9-99FB-BFB6813F5052}" destId="{554D1DB7-FE90-4649-B9E9-5C87D1AA8FDC}" srcOrd="2" destOrd="0" presId="urn:microsoft.com/office/officeart/2005/8/layout/default"/>
    <dgm:cxn modelId="{74D28743-252F-4F05-86A4-675A38C2BB21}" type="presParOf" srcId="{A35D8699-499E-4AF9-99FB-BFB6813F5052}" destId="{F8E7DBB8-374C-4A38-A6C4-D8CFBFD87134}" srcOrd="3" destOrd="0" presId="urn:microsoft.com/office/officeart/2005/8/layout/default"/>
    <dgm:cxn modelId="{623F99AF-6CC3-4759-A204-B2F273B3287F}" type="presParOf" srcId="{A35D8699-499E-4AF9-99FB-BFB6813F5052}" destId="{F7D4B25A-CA5E-49B1-B205-9EDA6D186A2B}" srcOrd="4" destOrd="0" presId="urn:microsoft.com/office/officeart/2005/8/layout/default"/>
    <dgm:cxn modelId="{6D5E2879-2823-4FAB-9744-0891D7CEE39D}" type="presParOf" srcId="{A35D8699-499E-4AF9-99FB-BFB6813F5052}" destId="{BC9DF600-C4D6-41AB-8069-222DBDECEA8A}" srcOrd="5" destOrd="0" presId="urn:microsoft.com/office/officeart/2005/8/layout/default"/>
    <dgm:cxn modelId="{8FAE2BD4-C33E-49A6-B784-9EABF0FC2A90}" type="presParOf" srcId="{A35D8699-499E-4AF9-99FB-BFB6813F5052}" destId="{72D1B1ED-80B8-405F-84C5-37E88A863258}" srcOrd="6" destOrd="0" presId="urn:microsoft.com/office/officeart/2005/8/layout/default"/>
    <dgm:cxn modelId="{51469AAA-5324-4578-A488-72EE0AC391E2}" type="presParOf" srcId="{A35D8699-499E-4AF9-99FB-BFB6813F5052}" destId="{095EE5DA-982A-4D2D-A462-842DDA5B88E9}" srcOrd="7" destOrd="0" presId="urn:microsoft.com/office/officeart/2005/8/layout/default"/>
    <dgm:cxn modelId="{AC691683-D011-457A-91ED-54C6D85F64BF}" type="presParOf" srcId="{A35D8699-499E-4AF9-99FB-BFB6813F5052}" destId="{48D84E17-155A-4A0D-AE0A-62CC30B1F8BA}" srcOrd="8" destOrd="0" presId="urn:microsoft.com/office/officeart/2005/8/layout/default"/>
    <dgm:cxn modelId="{6E6BCBD2-4F58-4A93-A09A-45ED06F40F74}" type="presParOf" srcId="{A35D8699-499E-4AF9-99FB-BFB6813F5052}" destId="{60AB066F-3123-4695-B9FA-4400CC555C8C}" srcOrd="9" destOrd="0" presId="urn:microsoft.com/office/officeart/2005/8/layout/default"/>
    <dgm:cxn modelId="{0AD25B7F-6B91-4D56-ACB0-6410CC91F764}" type="presParOf" srcId="{A35D8699-499E-4AF9-99FB-BFB6813F5052}" destId="{C69EC09D-9549-4E3B-B573-C2A952918C5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77A805A-0D6C-4606-85D3-9E1E789DC457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FE09E3D-195F-49F8-B09E-9A71525117F7}">
      <dgm:prSet phldrT="[Texto]"/>
      <dgm:spPr/>
      <dgm:t>
        <a:bodyPr/>
        <a:lstStyle/>
        <a:p>
          <a:r>
            <a:rPr lang="es-ES" dirty="0" smtClean="0"/>
            <a:t>Para estudios realizados en otras instituciones, se reconocerá como máximo el 75% del total de EE a cursar en la UV</a:t>
          </a:r>
          <a:endParaRPr lang="es-ES" dirty="0"/>
        </a:p>
      </dgm:t>
    </dgm:pt>
    <dgm:pt modelId="{A526A9EA-368F-49E3-8972-7B4D3438DAB8}" type="parTrans" cxnId="{E4FC6932-D0EA-4F78-94EE-0E4D50E96D93}">
      <dgm:prSet/>
      <dgm:spPr/>
      <dgm:t>
        <a:bodyPr/>
        <a:lstStyle/>
        <a:p>
          <a:endParaRPr lang="es-ES"/>
        </a:p>
      </dgm:t>
    </dgm:pt>
    <dgm:pt modelId="{DA7039CD-B664-42F9-B32F-726AFCD1B2BD}" type="sibTrans" cxnId="{E4FC6932-D0EA-4F78-94EE-0E4D50E96D93}">
      <dgm:prSet/>
      <dgm:spPr/>
      <dgm:t>
        <a:bodyPr/>
        <a:lstStyle/>
        <a:p>
          <a:endParaRPr lang="es-ES"/>
        </a:p>
      </dgm:t>
    </dgm:pt>
    <dgm:pt modelId="{2603A226-985E-4306-BA9A-BC0AE119BE97}">
      <dgm:prSet phldrT="[Texto]"/>
      <dgm:spPr/>
      <dgm:t>
        <a:bodyPr/>
        <a:lstStyle/>
        <a:p>
          <a:r>
            <a:rPr lang="es-ES" dirty="0" smtClean="0"/>
            <a:t>Para los estudios realizado en la UV, no hay límite en el número de EE que se podrán declarar equivalentes</a:t>
          </a:r>
          <a:endParaRPr lang="es-ES" dirty="0"/>
        </a:p>
      </dgm:t>
    </dgm:pt>
    <dgm:pt modelId="{4658DD00-7730-4837-85C6-B20B9749D58A}" type="parTrans" cxnId="{B0CE9C6E-9449-40AF-9FD7-0318405B64B8}">
      <dgm:prSet/>
      <dgm:spPr/>
      <dgm:t>
        <a:bodyPr/>
        <a:lstStyle/>
        <a:p>
          <a:endParaRPr lang="es-ES"/>
        </a:p>
      </dgm:t>
    </dgm:pt>
    <dgm:pt modelId="{3EE5F9C2-8D44-41E7-B52E-5C305AACD9B5}" type="sibTrans" cxnId="{B0CE9C6E-9449-40AF-9FD7-0318405B64B8}">
      <dgm:prSet/>
      <dgm:spPr/>
      <dgm:t>
        <a:bodyPr/>
        <a:lstStyle/>
        <a:p>
          <a:endParaRPr lang="es-ES"/>
        </a:p>
      </dgm:t>
    </dgm:pt>
    <dgm:pt modelId="{33682F29-9D35-40CB-BB2A-1A93483B67A0}">
      <dgm:prSet phldrT="[Texto]"/>
      <dgm:spPr/>
      <dgm:t>
        <a:bodyPr/>
        <a:lstStyle/>
        <a:p>
          <a:r>
            <a:rPr lang="es-ES" dirty="0" smtClean="0"/>
            <a:t>Las EE de Servicio Social y Experiencia Recepcional no podrán ser consideradas en la declaración de equivalencia o revalidación</a:t>
          </a:r>
          <a:endParaRPr lang="es-ES" dirty="0"/>
        </a:p>
      </dgm:t>
    </dgm:pt>
    <dgm:pt modelId="{8CFCD3A5-B030-4F9C-89F1-323C904A9D7E}" type="parTrans" cxnId="{1579FFA6-6FD5-477F-9719-1BE374932E82}">
      <dgm:prSet/>
      <dgm:spPr/>
      <dgm:t>
        <a:bodyPr/>
        <a:lstStyle/>
        <a:p>
          <a:endParaRPr lang="es-ES"/>
        </a:p>
      </dgm:t>
    </dgm:pt>
    <dgm:pt modelId="{486257AC-EDB5-4238-A7AC-E85A209CD52E}" type="sibTrans" cxnId="{1579FFA6-6FD5-477F-9719-1BE374932E82}">
      <dgm:prSet/>
      <dgm:spPr/>
      <dgm:t>
        <a:bodyPr/>
        <a:lstStyle/>
        <a:p>
          <a:endParaRPr lang="es-ES"/>
        </a:p>
      </dgm:t>
    </dgm:pt>
    <dgm:pt modelId="{71BC20BF-7139-4B5E-9181-9BB09B4A0827}">
      <dgm:prSet phldrT="[Texto]"/>
      <dgm:spPr/>
      <dgm:t>
        <a:bodyPr/>
        <a:lstStyle/>
        <a:p>
          <a:r>
            <a:rPr lang="es-ES" dirty="0" smtClean="0"/>
            <a:t>Para las EE del Área de Formación Básica General (AFBG), acreditadas previamente en la institución, se deberá solicitar la transferencia de calificaciones</a:t>
          </a:r>
          <a:endParaRPr lang="es-ES" dirty="0"/>
        </a:p>
      </dgm:t>
    </dgm:pt>
    <dgm:pt modelId="{2489B9B8-AE0E-403E-AF97-FA1C85DA80B6}" type="parTrans" cxnId="{66838573-C23C-49CB-B925-0B803FFBC181}">
      <dgm:prSet/>
      <dgm:spPr/>
      <dgm:t>
        <a:bodyPr/>
        <a:lstStyle/>
        <a:p>
          <a:endParaRPr lang="es-ES"/>
        </a:p>
      </dgm:t>
    </dgm:pt>
    <dgm:pt modelId="{1C4F550F-4D3F-4209-B443-DDF5B341DAB5}" type="sibTrans" cxnId="{66838573-C23C-49CB-B925-0B803FFBC181}">
      <dgm:prSet/>
      <dgm:spPr/>
      <dgm:t>
        <a:bodyPr/>
        <a:lstStyle/>
        <a:p>
          <a:endParaRPr lang="es-ES"/>
        </a:p>
      </dgm:t>
    </dgm:pt>
    <dgm:pt modelId="{F3BB0B8C-23F1-429C-930A-59E8211CC6B4}">
      <dgm:prSet phldrT="[Texto]"/>
      <dgm:spPr/>
      <dgm:t>
        <a:bodyPr/>
        <a:lstStyle/>
        <a:p>
          <a:r>
            <a:rPr lang="es-ES" dirty="0" smtClean="0"/>
            <a:t>Para las EE del Área de Formación de Elección Libre (AFEL), acreditadas en la institución, se deberá solicitar el reconocimiento de créditos</a:t>
          </a:r>
          <a:endParaRPr lang="es-ES" dirty="0"/>
        </a:p>
      </dgm:t>
    </dgm:pt>
    <dgm:pt modelId="{41EF8912-CF85-4CAC-B72F-2FD24BD47475}" type="parTrans" cxnId="{C7294503-C552-4620-9E69-CFB186D98873}">
      <dgm:prSet/>
      <dgm:spPr/>
      <dgm:t>
        <a:bodyPr/>
        <a:lstStyle/>
        <a:p>
          <a:endParaRPr lang="es-ES"/>
        </a:p>
      </dgm:t>
    </dgm:pt>
    <dgm:pt modelId="{7635214D-14D2-464B-8EDB-B44515C72273}" type="sibTrans" cxnId="{C7294503-C552-4620-9E69-CFB186D98873}">
      <dgm:prSet/>
      <dgm:spPr/>
      <dgm:t>
        <a:bodyPr/>
        <a:lstStyle/>
        <a:p>
          <a:endParaRPr lang="es-ES"/>
        </a:p>
      </dgm:t>
    </dgm:pt>
    <dgm:pt modelId="{A35D8699-499E-4AF9-99FB-BFB6813F5052}" type="pres">
      <dgm:prSet presAssocID="{D77A805A-0D6C-4606-85D3-9E1E789DC4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4D1DB7-FE90-4649-B9E9-5C87D1AA8FDC}" type="pres">
      <dgm:prSet presAssocID="{CFE09E3D-195F-49F8-B09E-9A71525117F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E7DBB8-374C-4A38-A6C4-D8CFBFD87134}" type="pres">
      <dgm:prSet presAssocID="{DA7039CD-B664-42F9-B32F-726AFCD1B2BD}" presName="sibTrans" presStyleCnt="0"/>
      <dgm:spPr/>
    </dgm:pt>
    <dgm:pt modelId="{F7D4B25A-CA5E-49B1-B205-9EDA6D186A2B}" type="pres">
      <dgm:prSet presAssocID="{2603A226-985E-4306-BA9A-BC0AE119BE9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9DF600-C4D6-41AB-8069-222DBDECEA8A}" type="pres">
      <dgm:prSet presAssocID="{3EE5F9C2-8D44-41E7-B52E-5C305AACD9B5}" presName="sibTrans" presStyleCnt="0"/>
      <dgm:spPr/>
    </dgm:pt>
    <dgm:pt modelId="{72D1B1ED-80B8-405F-84C5-37E88A863258}" type="pres">
      <dgm:prSet presAssocID="{33682F29-9D35-40CB-BB2A-1A93483B67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5EE5DA-982A-4D2D-A462-842DDA5B88E9}" type="pres">
      <dgm:prSet presAssocID="{486257AC-EDB5-4238-A7AC-E85A209CD52E}" presName="sibTrans" presStyleCnt="0"/>
      <dgm:spPr/>
    </dgm:pt>
    <dgm:pt modelId="{48D84E17-155A-4A0D-AE0A-62CC30B1F8BA}" type="pres">
      <dgm:prSet presAssocID="{71BC20BF-7139-4B5E-9181-9BB09B4A082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AB066F-3123-4695-B9FA-4400CC555C8C}" type="pres">
      <dgm:prSet presAssocID="{1C4F550F-4D3F-4209-B443-DDF5B341DAB5}" presName="sibTrans" presStyleCnt="0"/>
      <dgm:spPr/>
    </dgm:pt>
    <dgm:pt modelId="{C69EC09D-9549-4E3B-B573-C2A952918C55}" type="pres">
      <dgm:prSet presAssocID="{F3BB0B8C-23F1-429C-930A-59E8211CC6B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73ED15-9AE9-4A00-B59D-37BBC6D01368}" type="presOf" srcId="{71BC20BF-7139-4B5E-9181-9BB09B4A0827}" destId="{48D84E17-155A-4A0D-AE0A-62CC30B1F8BA}" srcOrd="0" destOrd="0" presId="urn:microsoft.com/office/officeart/2005/8/layout/default"/>
    <dgm:cxn modelId="{8C1D1977-9E27-4315-A521-4D500210524D}" type="presOf" srcId="{CFE09E3D-195F-49F8-B09E-9A71525117F7}" destId="{554D1DB7-FE90-4649-B9E9-5C87D1AA8FDC}" srcOrd="0" destOrd="0" presId="urn:microsoft.com/office/officeart/2005/8/layout/default"/>
    <dgm:cxn modelId="{E4FC6932-D0EA-4F78-94EE-0E4D50E96D93}" srcId="{D77A805A-0D6C-4606-85D3-9E1E789DC457}" destId="{CFE09E3D-195F-49F8-B09E-9A71525117F7}" srcOrd="0" destOrd="0" parTransId="{A526A9EA-368F-49E3-8972-7B4D3438DAB8}" sibTransId="{DA7039CD-B664-42F9-B32F-726AFCD1B2BD}"/>
    <dgm:cxn modelId="{1579FFA6-6FD5-477F-9719-1BE374932E82}" srcId="{D77A805A-0D6C-4606-85D3-9E1E789DC457}" destId="{33682F29-9D35-40CB-BB2A-1A93483B67A0}" srcOrd="2" destOrd="0" parTransId="{8CFCD3A5-B030-4F9C-89F1-323C904A9D7E}" sibTransId="{486257AC-EDB5-4238-A7AC-E85A209CD52E}"/>
    <dgm:cxn modelId="{264FC7BB-8256-493D-91F9-8899E3E30B91}" type="presOf" srcId="{F3BB0B8C-23F1-429C-930A-59E8211CC6B4}" destId="{C69EC09D-9549-4E3B-B573-C2A952918C55}" srcOrd="0" destOrd="0" presId="urn:microsoft.com/office/officeart/2005/8/layout/default"/>
    <dgm:cxn modelId="{8705ACAF-6EDA-4FCB-828D-FB13CD07DAB1}" type="presOf" srcId="{2603A226-985E-4306-BA9A-BC0AE119BE97}" destId="{F7D4B25A-CA5E-49B1-B205-9EDA6D186A2B}" srcOrd="0" destOrd="0" presId="urn:microsoft.com/office/officeart/2005/8/layout/default"/>
    <dgm:cxn modelId="{C7294503-C552-4620-9E69-CFB186D98873}" srcId="{D77A805A-0D6C-4606-85D3-9E1E789DC457}" destId="{F3BB0B8C-23F1-429C-930A-59E8211CC6B4}" srcOrd="4" destOrd="0" parTransId="{41EF8912-CF85-4CAC-B72F-2FD24BD47475}" sibTransId="{7635214D-14D2-464B-8EDB-B44515C72273}"/>
    <dgm:cxn modelId="{42798FE6-E699-4505-B2D4-D39652C20FF5}" type="presOf" srcId="{D77A805A-0D6C-4606-85D3-9E1E789DC457}" destId="{A35D8699-499E-4AF9-99FB-BFB6813F5052}" srcOrd="0" destOrd="0" presId="urn:microsoft.com/office/officeart/2005/8/layout/default"/>
    <dgm:cxn modelId="{66838573-C23C-49CB-B925-0B803FFBC181}" srcId="{D77A805A-0D6C-4606-85D3-9E1E789DC457}" destId="{71BC20BF-7139-4B5E-9181-9BB09B4A0827}" srcOrd="3" destOrd="0" parTransId="{2489B9B8-AE0E-403E-AF97-FA1C85DA80B6}" sibTransId="{1C4F550F-4D3F-4209-B443-DDF5B341DAB5}"/>
    <dgm:cxn modelId="{B0CE9C6E-9449-40AF-9FD7-0318405B64B8}" srcId="{D77A805A-0D6C-4606-85D3-9E1E789DC457}" destId="{2603A226-985E-4306-BA9A-BC0AE119BE97}" srcOrd="1" destOrd="0" parTransId="{4658DD00-7730-4837-85C6-B20B9749D58A}" sibTransId="{3EE5F9C2-8D44-41E7-B52E-5C305AACD9B5}"/>
    <dgm:cxn modelId="{365A9611-7CF7-47CD-A5CC-8D778C4DD84E}" type="presOf" srcId="{33682F29-9D35-40CB-BB2A-1A93483B67A0}" destId="{72D1B1ED-80B8-405F-84C5-37E88A863258}" srcOrd="0" destOrd="0" presId="urn:microsoft.com/office/officeart/2005/8/layout/default"/>
    <dgm:cxn modelId="{D6171F71-0473-4A4E-8432-0B3AB0D36276}" type="presParOf" srcId="{A35D8699-499E-4AF9-99FB-BFB6813F5052}" destId="{554D1DB7-FE90-4649-B9E9-5C87D1AA8FDC}" srcOrd="0" destOrd="0" presId="urn:microsoft.com/office/officeart/2005/8/layout/default"/>
    <dgm:cxn modelId="{74D28743-252F-4F05-86A4-675A38C2BB21}" type="presParOf" srcId="{A35D8699-499E-4AF9-99FB-BFB6813F5052}" destId="{F8E7DBB8-374C-4A38-A6C4-D8CFBFD87134}" srcOrd="1" destOrd="0" presId="urn:microsoft.com/office/officeart/2005/8/layout/default"/>
    <dgm:cxn modelId="{623F99AF-6CC3-4759-A204-B2F273B3287F}" type="presParOf" srcId="{A35D8699-499E-4AF9-99FB-BFB6813F5052}" destId="{F7D4B25A-CA5E-49B1-B205-9EDA6D186A2B}" srcOrd="2" destOrd="0" presId="urn:microsoft.com/office/officeart/2005/8/layout/default"/>
    <dgm:cxn modelId="{6D5E2879-2823-4FAB-9744-0891D7CEE39D}" type="presParOf" srcId="{A35D8699-499E-4AF9-99FB-BFB6813F5052}" destId="{BC9DF600-C4D6-41AB-8069-222DBDECEA8A}" srcOrd="3" destOrd="0" presId="urn:microsoft.com/office/officeart/2005/8/layout/default"/>
    <dgm:cxn modelId="{8FAE2BD4-C33E-49A6-B784-9EABF0FC2A90}" type="presParOf" srcId="{A35D8699-499E-4AF9-99FB-BFB6813F5052}" destId="{72D1B1ED-80B8-405F-84C5-37E88A863258}" srcOrd="4" destOrd="0" presId="urn:microsoft.com/office/officeart/2005/8/layout/default"/>
    <dgm:cxn modelId="{51469AAA-5324-4578-A488-72EE0AC391E2}" type="presParOf" srcId="{A35D8699-499E-4AF9-99FB-BFB6813F5052}" destId="{095EE5DA-982A-4D2D-A462-842DDA5B88E9}" srcOrd="5" destOrd="0" presId="urn:microsoft.com/office/officeart/2005/8/layout/default"/>
    <dgm:cxn modelId="{AC691683-D011-457A-91ED-54C6D85F64BF}" type="presParOf" srcId="{A35D8699-499E-4AF9-99FB-BFB6813F5052}" destId="{48D84E17-155A-4A0D-AE0A-62CC30B1F8BA}" srcOrd="6" destOrd="0" presId="urn:microsoft.com/office/officeart/2005/8/layout/default"/>
    <dgm:cxn modelId="{6E6BCBD2-4F58-4A93-A09A-45ED06F40F74}" type="presParOf" srcId="{A35D8699-499E-4AF9-99FB-BFB6813F5052}" destId="{60AB066F-3123-4695-B9FA-4400CC555C8C}" srcOrd="7" destOrd="0" presId="urn:microsoft.com/office/officeart/2005/8/layout/default"/>
    <dgm:cxn modelId="{0AD25B7F-6B91-4D56-ACB0-6410CC91F764}" type="presParOf" srcId="{A35D8699-499E-4AF9-99FB-BFB6813F5052}" destId="{C69EC09D-9549-4E3B-B573-C2A952918C5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7A805A-0D6C-4606-85D3-9E1E789DC457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FE09E3D-195F-49F8-B09E-9A71525117F7}">
      <dgm:prSet phldrT="[Texto]"/>
      <dgm:spPr/>
      <dgm:t>
        <a:bodyPr/>
        <a:lstStyle/>
        <a:p>
          <a:r>
            <a:rPr lang="es-ES" dirty="0" smtClean="0"/>
            <a:t>Los estudios realizados  a través de algún programa de movilidad estudiantil institucional, se regirán mediante lo establecido en el Reglamento de Movilidad</a:t>
          </a:r>
          <a:endParaRPr lang="es-ES" dirty="0"/>
        </a:p>
      </dgm:t>
    </dgm:pt>
    <dgm:pt modelId="{A526A9EA-368F-49E3-8972-7B4D3438DAB8}" type="parTrans" cxnId="{E4FC6932-D0EA-4F78-94EE-0E4D50E96D93}">
      <dgm:prSet/>
      <dgm:spPr/>
      <dgm:t>
        <a:bodyPr/>
        <a:lstStyle/>
        <a:p>
          <a:endParaRPr lang="es-ES"/>
        </a:p>
      </dgm:t>
    </dgm:pt>
    <dgm:pt modelId="{DA7039CD-B664-42F9-B32F-726AFCD1B2BD}" type="sibTrans" cxnId="{E4FC6932-D0EA-4F78-94EE-0E4D50E96D93}">
      <dgm:prSet/>
      <dgm:spPr/>
      <dgm:t>
        <a:bodyPr/>
        <a:lstStyle/>
        <a:p>
          <a:endParaRPr lang="es-ES"/>
        </a:p>
      </dgm:t>
    </dgm:pt>
    <dgm:pt modelId="{2603A226-985E-4306-BA9A-BC0AE119BE97}">
      <dgm:prSet phldrT="[Texto]"/>
      <dgm:spPr/>
      <dgm:t>
        <a:bodyPr/>
        <a:lstStyle/>
        <a:p>
          <a:r>
            <a:rPr lang="es-ES" dirty="0" smtClean="0"/>
            <a:t>El envío de la solicitud o de cualquier documento relacionado con la misma, con excepción de la constancia de equivalencia o revalidación, podrá realizarse por algún medio electrónico institucional o con el correo registrado en la solicitud</a:t>
          </a:r>
          <a:endParaRPr lang="es-ES" dirty="0"/>
        </a:p>
      </dgm:t>
    </dgm:pt>
    <dgm:pt modelId="{4658DD00-7730-4837-85C6-B20B9749D58A}" type="parTrans" cxnId="{B0CE9C6E-9449-40AF-9FD7-0318405B64B8}">
      <dgm:prSet/>
      <dgm:spPr/>
      <dgm:t>
        <a:bodyPr/>
        <a:lstStyle/>
        <a:p>
          <a:endParaRPr lang="es-ES"/>
        </a:p>
      </dgm:t>
    </dgm:pt>
    <dgm:pt modelId="{3EE5F9C2-8D44-41E7-B52E-5C305AACD9B5}" type="sibTrans" cxnId="{B0CE9C6E-9449-40AF-9FD7-0318405B64B8}">
      <dgm:prSet/>
      <dgm:spPr/>
      <dgm:t>
        <a:bodyPr/>
        <a:lstStyle/>
        <a:p>
          <a:endParaRPr lang="es-ES"/>
        </a:p>
      </dgm:t>
    </dgm:pt>
    <dgm:pt modelId="{33682F29-9D35-40CB-BB2A-1A93483B67A0}">
      <dgm:prSet phldrT="[Texto]"/>
      <dgm:spPr/>
      <dgm:t>
        <a:bodyPr/>
        <a:lstStyle/>
        <a:p>
          <a:r>
            <a:rPr lang="es-ES" dirty="0" smtClean="0"/>
            <a:t>Toda solicitud se considerará como recibida siempre y cuando cumpla con todos los requisitos y no presente errores que interrumpan o retrasen su curso</a:t>
          </a:r>
          <a:endParaRPr lang="es-ES" dirty="0"/>
        </a:p>
      </dgm:t>
    </dgm:pt>
    <dgm:pt modelId="{8CFCD3A5-B030-4F9C-89F1-323C904A9D7E}" type="parTrans" cxnId="{1579FFA6-6FD5-477F-9719-1BE374932E82}">
      <dgm:prSet/>
      <dgm:spPr/>
      <dgm:t>
        <a:bodyPr/>
        <a:lstStyle/>
        <a:p>
          <a:endParaRPr lang="es-ES"/>
        </a:p>
      </dgm:t>
    </dgm:pt>
    <dgm:pt modelId="{486257AC-EDB5-4238-A7AC-E85A209CD52E}" type="sibTrans" cxnId="{1579FFA6-6FD5-477F-9719-1BE374932E82}">
      <dgm:prSet/>
      <dgm:spPr/>
      <dgm:t>
        <a:bodyPr/>
        <a:lstStyle/>
        <a:p>
          <a:endParaRPr lang="es-ES"/>
        </a:p>
      </dgm:t>
    </dgm:pt>
    <dgm:pt modelId="{CE4C0D56-89B7-473F-A29C-248796209658}">
      <dgm:prSet phldrT="[Texto]"/>
      <dgm:spPr/>
      <dgm:t>
        <a:bodyPr/>
        <a:lstStyle/>
        <a:p>
          <a:r>
            <a:rPr lang="es-ES" dirty="0" smtClean="0"/>
            <a:t>El conjunto de EE que previamente fueron dictaminadas como equivalentes por las DGAA conformarán las tablas de equivalencia y de revalidación</a:t>
          </a:r>
          <a:endParaRPr lang="es-ES" dirty="0"/>
        </a:p>
      </dgm:t>
    </dgm:pt>
    <dgm:pt modelId="{81B390B6-C5AD-49B5-A65F-A2806EBCDEA4}" type="parTrans" cxnId="{643AA0AE-358C-4EE9-8357-2D8301039509}">
      <dgm:prSet/>
      <dgm:spPr/>
      <dgm:t>
        <a:bodyPr/>
        <a:lstStyle/>
        <a:p>
          <a:endParaRPr lang="es-ES"/>
        </a:p>
      </dgm:t>
    </dgm:pt>
    <dgm:pt modelId="{DAF1EE23-0960-476B-9478-0E8EF1DFB2FE}" type="sibTrans" cxnId="{643AA0AE-358C-4EE9-8357-2D8301039509}">
      <dgm:prSet/>
      <dgm:spPr/>
      <dgm:t>
        <a:bodyPr/>
        <a:lstStyle/>
        <a:p>
          <a:endParaRPr lang="es-ES"/>
        </a:p>
      </dgm:t>
    </dgm:pt>
    <dgm:pt modelId="{A35D8699-499E-4AF9-99FB-BFB6813F5052}" type="pres">
      <dgm:prSet presAssocID="{D77A805A-0D6C-4606-85D3-9E1E789DC4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A79A2F-DFEF-4477-A5B4-C7015A3B7063}" type="pres">
      <dgm:prSet presAssocID="{CE4C0D56-89B7-473F-A29C-2487962096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8FD75F-DB04-4C99-8F6F-5EEF4F307BBC}" type="pres">
      <dgm:prSet presAssocID="{DAF1EE23-0960-476B-9478-0E8EF1DFB2FE}" presName="sibTrans" presStyleCnt="0"/>
      <dgm:spPr/>
    </dgm:pt>
    <dgm:pt modelId="{554D1DB7-FE90-4649-B9E9-5C87D1AA8FDC}" type="pres">
      <dgm:prSet presAssocID="{CFE09E3D-195F-49F8-B09E-9A71525117F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E7DBB8-374C-4A38-A6C4-D8CFBFD87134}" type="pres">
      <dgm:prSet presAssocID="{DA7039CD-B664-42F9-B32F-726AFCD1B2BD}" presName="sibTrans" presStyleCnt="0"/>
      <dgm:spPr/>
    </dgm:pt>
    <dgm:pt modelId="{F7D4B25A-CA5E-49B1-B205-9EDA6D186A2B}" type="pres">
      <dgm:prSet presAssocID="{2603A226-985E-4306-BA9A-BC0AE119BE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9DF600-C4D6-41AB-8069-222DBDECEA8A}" type="pres">
      <dgm:prSet presAssocID="{3EE5F9C2-8D44-41E7-B52E-5C305AACD9B5}" presName="sibTrans" presStyleCnt="0"/>
      <dgm:spPr/>
    </dgm:pt>
    <dgm:pt modelId="{72D1B1ED-80B8-405F-84C5-37E88A863258}" type="pres">
      <dgm:prSet presAssocID="{33682F29-9D35-40CB-BB2A-1A93483B67A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798FE6-E699-4505-B2D4-D39652C20FF5}" type="presOf" srcId="{D77A805A-0D6C-4606-85D3-9E1E789DC457}" destId="{A35D8699-499E-4AF9-99FB-BFB6813F5052}" srcOrd="0" destOrd="0" presId="urn:microsoft.com/office/officeart/2005/8/layout/default"/>
    <dgm:cxn modelId="{E4FC6932-D0EA-4F78-94EE-0E4D50E96D93}" srcId="{D77A805A-0D6C-4606-85D3-9E1E789DC457}" destId="{CFE09E3D-195F-49F8-B09E-9A71525117F7}" srcOrd="1" destOrd="0" parTransId="{A526A9EA-368F-49E3-8972-7B4D3438DAB8}" sibTransId="{DA7039CD-B664-42F9-B32F-726AFCD1B2BD}"/>
    <dgm:cxn modelId="{8C1D1977-9E27-4315-A521-4D500210524D}" type="presOf" srcId="{CFE09E3D-195F-49F8-B09E-9A71525117F7}" destId="{554D1DB7-FE90-4649-B9E9-5C87D1AA8FDC}" srcOrd="0" destOrd="0" presId="urn:microsoft.com/office/officeart/2005/8/layout/default"/>
    <dgm:cxn modelId="{643AA0AE-358C-4EE9-8357-2D8301039509}" srcId="{D77A805A-0D6C-4606-85D3-9E1E789DC457}" destId="{CE4C0D56-89B7-473F-A29C-248796209658}" srcOrd="0" destOrd="0" parTransId="{81B390B6-C5AD-49B5-A65F-A2806EBCDEA4}" sibTransId="{DAF1EE23-0960-476B-9478-0E8EF1DFB2FE}"/>
    <dgm:cxn modelId="{1579FFA6-6FD5-477F-9719-1BE374932E82}" srcId="{D77A805A-0D6C-4606-85D3-9E1E789DC457}" destId="{33682F29-9D35-40CB-BB2A-1A93483B67A0}" srcOrd="3" destOrd="0" parTransId="{8CFCD3A5-B030-4F9C-89F1-323C904A9D7E}" sibTransId="{486257AC-EDB5-4238-A7AC-E85A209CD52E}"/>
    <dgm:cxn modelId="{365A9611-7CF7-47CD-A5CC-8D778C4DD84E}" type="presOf" srcId="{33682F29-9D35-40CB-BB2A-1A93483B67A0}" destId="{72D1B1ED-80B8-405F-84C5-37E88A863258}" srcOrd="0" destOrd="0" presId="urn:microsoft.com/office/officeart/2005/8/layout/default"/>
    <dgm:cxn modelId="{DBDF8959-A7FA-4894-AA9F-E562C27FF83A}" type="presOf" srcId="{CE4C0D56-89B7-473F-A29C-248796209658}" destId="{A1A79A2F-DFEF-4477-A5B4-C7015A3B7063}" srcOrd="0" destOrd="0" presId="urn:microsoft.com/office/officeart/2005/8/layout/default"/>
    <dgm:cxn modelId="{8705ACAF-6EDA-4FCB-828D-FB13CD07DAB1}" type="presOf" srcId="{2603A226-985E-4306-BA9A-BC0AE119BE97}" destId="{F7D4B25A-CA5E-49B1-B205-9EDA6D186A2B}" srcOrd="0" destOrd="0" presId="urn:microsoft.com/office/officeart/2005/8/layout/default"/>
    <dgm:cxn modelId="{B0CE9C6E-9449-40AF-9FD7-0318405B64B8}" srcId="{D77A805A-0D6C-4606-85D3-9E1E789DC457}" destId="{2603A226-985E-4306-BA9A-BC0AE119BE97}" srcOrd="2" destOrd="0" parTransId="{4658DD00-7730-4837-85C6-B20B9749D58A}" sibTransId="{3EE5F9C2-8D44-41E7-B52E-5C305AACD9B5}"/>
    <dgm:cxn modelId="{340D4278-E585-4CFB-B9DD-F654FB3AB3E2}" type="presParOf" srcId="{A35D8699-499E-4AF9-99FB-BFB6813F5052}" destId="{A1A79A2F-DFEF-4477-A5B4-C7015A3B7063}" srcOrd="0" destOrd="0" presId="urn:microsoft.com/office/officeart/2005/8/layout/default"/>
    <dgm:cxn modelId="{66EDA752-9C03-496E-B6DE-4D0F183CE8C7}" type="presParOf" srcId="{A35D8699-499E-4AF9-99FB-BFB6813F5052}" destId="{A78FD75F-DB04-4C99-8F6F-5EEF4F307BBC}" srcOrd="1" destOrd="0" presId="urn:microsoft.com/office/officeart/2005/8/layout/default"/>
    <dgm:cxn modelId="{D6171F71-0473-4A4E-8432-0B3AB0D36276}" type="presParOf" srcId="{A35D8699-499E-4AF9-99FB-BFB6813F5052}" destId="{554D1DB7-FE90-4649-B9E9-5C87D1AA8FDC}" srcOrd="2" destOrd="0" presId="urn:microsoft.com/office/officeart/2005/8/layout/default"/>
    <dgm:cxn modelId="{74D28743-252F-4F05-86A4-675A38C2BB21}" type="presParOf" srcId="{A35D8699-499E-4AF9-99FB-BFB6813F5052}" destId="{F8E7DBB8-374C-4A38-A6C4-D8CFBFD87134}" srcOrd="3" destOrd="0" presId="urn:microsoft.com/office/officeart/2005/8/layout/default"/>
    <dgm:cxn modelId="{623F99AF-6CC3-4759-A204-B2F273B3287F}" type="presParOf" srcId="{A35D8699-499E-4AF9-99FB-BFB6813F5052}" destId="{F7D4B25A-CA5E-49B1-B205-9EDA6D186A2B}" srcOrd="4" destOrd="0" presId="urn:microsoft.com/office/officeart/2005/8/layout/default"/>
    <dgm:cxn modelId="{6D5E2879-2823-4FAB-9744-0891D7CEE39D}" type="presParOf" srcId="{A35D8699-499E-4AF9-99FB-BFB6813F5052}" destId="{BC9DF600-C4D6-41AB-8069-222DBDECEA8A}" srcOrd="5" destOrd="0" presId="urn:microsoft.com/office/officeart/2005/8/layout/default"/>
    <dgm:cxn modelId="{8FAE2BD4-C33E-49A6-B784-9EABF0FC2A90}" type="presParOf" srcId="{A35D8699-499E-4AF9-99FB-BFB6813F5052}" destId="{72D1B1ED-80B8-405F-84C5-37E88A86325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9C67C78-F654-48CF-8657-990267907ED9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600AC67-2AF5-4F90-94F3-B0F92C59473F}">
      <dgm:prSet phldrT="[Texto]"/>
      <dgm:spPr/>
      <dgm:t>
        <a:bodyPr/>
        <a:lstStyle/>
        <a:p>
          <a:r>
            <a:rPr lang="es-ES" dirty="0" smtClean="0"/>
            <a:t>1</a:t>
          </a:r>
        </a:p>
        <a:p>
          <a:r>
            <a:rPr lang="es-ES" dirty="0" smtClean="0"/>
            <a:t>Alumno</a:t>
          </a:r>
          <a:endParaRPr lang="es-ES" dirty="0"/>
        </a:p>
      </dgm:t>
    </dgm:pt>
    <dgm:pt modelId="{614AEA7A-2DE4-4D32-98ED-FB924A998B99}" type="parTrans" cxnId="{3FA13FEA-3E10-412F-AB4D-E7D8A512246E}">
      <dgm:prSet/>
      <dgm:spPr/>
      <dgm:t>
        <a:bodyPr/>
        <a:lstStyle/>
        <a:p>
          <a:endParaRPr lang="es-ES"/>
        </a:p>
      </dgm:t>
    </dgm:pt>
    <dgm:pt modelId="{2688C3A7-B2D2-4E4E-8EDF-5AC1CBE120C1}" type="sibTrans" cxnId="{3FA13FEA-3E10-412F-AB4D-E7D8A512246E}">
      <dgm:prSet/>
      <dgm:spPr/>
      <dgm:t>
        <a:bodyPr/>
        <a:lstStyle/>
        <a:p>
          <a:endParaRPr lang="es-ES"/>
        </a:p>
      </dgm:t>
    </dgm:pt>
    <dgm:pt modelId="{3F52D095-FA1E-438A-92D2-6F802EF3435B}">
      <dgm:prSet phldrT="[Texto]"/>
      <dgm:spPr/>
      <dgm:t>
        <a:bodyPr/>
        <a:lstStyle/>
        <a:p>
          <a:r>
            <a:rPr lang="es-ES" dirty="0" smtClean="0"/>
            <a:t>Entrega o envía solicitud y requisitos.</a:t>
          </a:r>
          <a:endParaRPr lang="es-ES" dirty="0"/>
        </a:p>
      </dgm:t>
    </dgm:pt>
    <dgm:pt modelId="{55BAF55D-AE61-433F-99E3-2D4153BC992E}" type="parTrans" cxnId="{619E4DDF-8B96-4C94-A148-90DB0AD5E0DC}">
      <dgm:prSet/>
      <dgm:spPr/>
      <dgm:t>
        <a:bodyPr/>
        <a:lstStyle/>
        <a:p>
          <a:endParaRPr lang="es-ES"/>
        </a:p>
      </dgm:t>
    </dgm:pt>
    <dgm:pt modelId="{353E989F-A24B-47C6-8849-EE68533CE44C}" type="sibTrans" cxnId="{619E4DDF-8B96-4C94-A148-90DB0AD5E0DC}">
      <dgm:prSet/>
      <dgm:spPr/>
      <dgm:t>
        <a:bodyPr/>
        <a:lstStyle/>
        <a:p>
          <a:endParaRPr lang="es-ES"/>
        </a:p>
      </dgm:t>
    </dgm:pt>
    <dgm:pt modelId="{02829711-79CE-4B06-8369-81B460AB49C0}">
      <dgm:prSet phldrT="[Texto]"/>
      <dgm:spPr/>
      <dgm:t>
        <a:bodyPr/>
        <a:lstStyle/>
        <a:p>
          <a:r>
            <a:rPr lang="es-ES" dirty="0" smtClean="0"/>
            <a:t>Directamente en OM o al correo electrónico </a:t>
          </a:r>
          <a:r>
            <a:rPr lang="es-ES" dirty="0" smtClean="0">
              <a:hlinkClick xmlns:r="http://schemas.openxmlformats.org/officeDocument/2006/relationships" r:id="rId1"/>
            </a:rPr>
            <a:t>legalización@uv.mx</a:t>
          </a:r>
          <a:r>
            <a:rPr lang="es-ES" dirty="0" smtClean="0"/>
            <a:t>.</a:t>
          </a:r>
          <a:endParaRPr lang="es-ES" dirty="0"/>
        </a:p>
      </dgm:t>
    </dgm:pt>
    <dgm:pt modelId="{F7C8A65B-E56A-49FF-8AF3-97575C9A3D5C}" type="parTrans" cxnId="{07B36559-4784-4381-A8FA-334BB847148C}">
      <dgm:prSet/>
      <dgm:spPr/>
      <dgm:t>
        <a:bodyPr/>
        <a:lstStyle/>
        <a:p>
          <a:endParaRPr lang="es-ES"/>
        </a:p>
      </dgm:t>
    </dgm:pt>
    <dgm:pt modelId="{BEC7E5FA-53E2-4986-B147-D560635094D5}" type="sibTrans" cxnId="{07B36559-4784-4381-A8FA-334BB847148C}">
      <dgm:prSet/>
      <dgm:spPr/>
      <dgm:t>
        <a:bodyPr/>
        <a:lstStyle/>
        <a:p>
          <a:endParaRPr lang="es-ES"/>
        </a:p>
      </dgm:t>
    </dgm:pt>
    <dgm:pt modelId="{E6FB770C-8074-4F82-84B7-0A6C8E45F87D}">
      <dgm:prSet phldrT="[Texto]"/>
      <dgm:spPr/>
      <dgm:t>
        <a:bodyPr/>
        <a:lstStyle/>
        <a:p>
          <a:r>
            <a:rPr lang="es-ES" dirty="0" smtClean="0"/>
            <a:t>2</a:t>
          </a:r>
        </a:p>
        <a:p>
          <a:r>
            <a:rPr lang="es-ES" dirty="0" smtClean="0"/>
            <a:t>OM</a:t>
          </a:r>
          <a:endParaRPr lang="es-ES" dirty="0"/>
        </a:p>
      </dgm:t>
    </dgm:pt>
    <dgm:pt modelId="{76FE05A3-67C2-4164-B8FA-AF8D6FBB196F}" type="parTrans" cxnId="{3EDDCC4F-EE3F-4D4D-BD12-C08334E03116}">
      <dgm:prSet/>
      <dgm:spPr/>
      <dgm:t>
        <a:bodyPr/>
        <a:lstStyle/>
        <a:p>
          <a:endParaRPr lang="es-ES"/>
        </a:p>
      </dgm:t>
    </dgm:pt>
    <dgm:pt modelId="{39F4C1A3-8A77-442D-BBF0-9C001B1C7221}" type="sibTrans" cxnId="{3EDDCC4F-EE3F-4D4D-BD12-C08334E03116}">
      <dgm:prSet/>
      <dgm:spPr/>
      <dgm:t>
        <a:bodyPr/>
        <a:lstStyle/>
        <a:p>
          <a:endParaRPr lang="es-ES"/>
        </a:p>
      </dgm:t>
    </dgm:pt>
    <dgm:pt modelId="{45220786-C1F5-4320-9888-0E1EAF9742A8}">
      <dgm:prSet phldrT="[Texto]" custT="1"/>
      <dgm:spPr/>
      <dgm:t>
        <a:bodyPr/>
        <a:lstStyle/>
        <a:p>
          <a:r>
            <a:rPr lang="es-ES" sz="1050" dirty="0" smtClean="0"/>
            <a:t>Recibe solicitud y entrega acuse de recibido.</a:t>
          </a:r>
          <a:endParaRPr lang="es-ES" sz="1050" dirty="0"/>
        </a:p>
      </dgm:t>
    </dgm:pt>
    <dgm:pt modelId="{7028C8DC-214B-4595-8CAC-C79FDE732575}" type="parTrans" cxnId="{2E54764E-465E-45D6-99C0-6ACBAA1E5682}">
      <dgm:prSet/>
      <dgm:spPr/>
      <dgm:t>
        <a:bodyPr/>
        <a:lstStyle/>
        <a:p>
          <a:endParaRPr lang="es-ES"/>
        </a:p>
      </dgm:t>
    </dgm:pt>
    <dgm:pt modelId="{F7243562-3E78-44EF-9101-5F9C5AD69C2D}" type="sibTrans" cxnId="{2E54764E-465E-45D6-99C0-6ACBAA1E5682}">
      <dgm:prSet/>
      <dgm:spPr/>
      <dgm:t>
        <a:bodyPr/>
        <a:lstStyle/>
        <a:p>
          <a:endParaRPr lang="es-ES"/>
        </a:p>
      </dgm:t>
    </dgm:pt>
    <dgm:pt modelId="{DD760C42-2A29-4432-96A3-77821BD5105E}">
      <dgm:prSet phldrT="[Texto]" custT="1"/>
      <dgm:spPr/>
      <dgm:t>
        <a:bodyPr/>
        <a:lstStyle/>
        <a:p>
          <a:r>
            <a:rPr lang="es-ES" sz="1050" dirty="0" smtClean="0"/>
            <a:t>Valida los documentos.</a:t>
          </a:r>
          <a:endParaRPr lang="es-ES" sz="1050" dirty="0"/>
        </a:p>
      </dgm:t>
    </dgm:pt>
    <dgm:pt modelId="{FFC278B8-1BFD-4FF5-807A-B711DFE7D315}" type="parTrans" cxnId="{CD031F9B-B950-4BE7-A562-9ABD58699AAE}">
      <dgm:prSet/>
      <dgm:spPr/>
      <dgm:t>
        <a:bodyPr/>
        <a:lstStyle/>
        <a:p>
          <a:endParaRPr lang="es-ES"/>
        </a:p>
      </dgm:t>
    </dgm:pt>
    <dgm:pt modelId="{5C690932-C462-4155-81E2-0DD451233930}" type="sibTrans" cxnId="{CD031F9B-B950-4BE7-A562-9ABD58699AAE}">
      <dgm:prSet/>
      <dgm:spPr/>
      <dgm:t>
        <a:bodyPr/>
        <a:lstStyle/>
        <a:p>
          <a:endParaRPr lang="es-ES"/>
        </a:p>
      </dgm:t>
    </dgm:pt>
    <dgm:pt modelId="{72612702-2DA5-4F94-A564-519CC42F5C7E}">
      <dgm:prSet phldrT="[Texto]"/>
      <dgm:spPr/>
      <dgm:t>
        <a:bodyPr/>
        <a:lstStyle/>
        <a:p>
          <a:r>
            <a:rPr lang="es-ES" dirty="0" smtClean="0"/>
            <a:t>3</a:t>
          </a:r>
        </a:p>
        <a:p>
          <a:r>
            <a:rPr lang="es-ES" dirty="0" smtClean="0"/>
            <a:t>EA</a:t>
          </a:r>
          <a:endParaRPr lang="es-ES" dirty="0"/>
        </a:p>
      </dgm:t>
    </dgm:pt>
    <dgm:pt modelId="{36D19CFA-D7BB-42E9-8272-AF528CEF423B}" type="parTrans" cxnId="{EB95E73D-41D6-4302-9546-A5B2D7DDE481}">
      <dgm:prSet/>
      <dgm:spPr/>
      <dgm:t>
        <a:bodyPr/>
        <a:lstStyle/>
        <a:p>
          <a:endParaRPr lang="es-ES"/>
        </a:p>
      </dgm:t>
    </dgm:pt>
    <dgm:pt modelId="{21988F05-586A-490E-BEAD-CD518A88B6ED}" type="sibTrans" cxnId="{EB95E73D-41D6-4302-9546-A5B2D7DDE481}">
      <dgm:prSet/>
      <dgm:spPr/>
      <dgm:t>
        <a:bodyPr/>
        <a:lstStyle/>
        <a:p>
          <a:endParaRPr lang="es-ES"/>
        </a:p>
      </dgm:t>
    </dgm:pt>
    <dgm:pt modelId="{9C826349-D111-413D-A8C9-F1D97688956D}">
      <dgm:prSet phldrT="[Texto]"/>
      <dgm:spPr/>
      <dgm:t>
        <a:bodyPr/>
        <a:lstStyle/>
        <a:p>
          <a:r>
            <a:rPr lang="es-ES" dirty="0" smtClean="0"/>
            <a:t>Envía a OM, de manera física o electrónica al correo </a:t>
          </a:r>
          <a:r>
            <a:rPr lang="es-ES" dirty="0" smtClean="0">
              <a:hlinkClick xmlns:r="http://schemas.openxmlformats.org/officeDocument/2006/relationships" r:id="rId1"/>
            </a:rPr>
            <a:t>legalización@uv.mx</a:t>
          </a:r>
          <a:r>
            <a:rPr lang="es-ES" dirty="0" smtClean="0"/>
            <a:t>, copia del acta de CT certificada (10 días hábiles).</a:t>
          </a:r>
          <a:endParaRPr lang="es-ES" dirty="0"/>
        </a:p>
      </dgm:t>
    </dgm:pt>
    <dgm:pt modelId="{F086D123-2E22-4F92-8AC5-F0E7ECB93151}" type="parTrans" cxnId="{21D1805C-E0AA-4CEE-B2C0-9005ED9A5808}">
      <dgm:prSet/>
      <dgm:spPr/>
      <dgm:t>
        <a:bodyPr/>
        <a:lstStyle/>
        <a:p>
          <a:endParaRPr lang="es-ES"/>
        </a:p>
      </dgm:t>
    </dgm:pt>
    <dgm:pt modelId="{603B8D0C-3447-4CCE-9550-11B403A04D3D}" type="sibTrans" cxnId="{21D1805C-E0AA-4CEE-B2C0-9005ED9A5808}">
      <dgm:prSet/>
      <dgm:spPr/>
      <dgm:t>
        <a:bodyPr/>
        <a:lstStyle/>
        <a:p>
          <a:endParaRPr lang="es-ES"/>
        </a:p>
      </dgm:t>
    </dgm:pt>
    <dgm:pt modelId="{CE581694-C5D9-43CB-8364-ACC9FF68EBE3}">
      <dgm:prSet phldrT="[Texto]"/>
      <dgm:spPr/>
      <dgm:t>
        <a:bodyPr/>
        <a:lstStyle/>
        <a:p>
          <a:r>
            <a:rPr lang="es-ES" dirty="0" smtClean="0"/>
            <a:t>Resguarda el acta de CT original.</a:t>
          </a:r>
          <a:endParaRPr lang="es-ES" dirty="0"/>
        </a:p>
      </dgm:t>
    </dgm:pt>
    <dgm:pt modelId="{D70772A4-23BA-4EFB-A761-E351018E0677}" type="parTrans" cxnId="{B610A1DD-51F8-4143-9F20-CF3B90F7B3C7}">
      <dgm:prSet/>
      <dgm:spPr/>
      <dgm:t>
        <a:bodyPr/>
        <a:lstStyle/>
        <a:p>
          <a:endParaRPr lang="es-ES"/>
        </a:p>
      </dgm:t>
    </dgm:pt>
    <dgm:pt modelId="{D973E8C7-10AA-4567-919D-9AF91098F525}" type="sibTrans" cxnId="{B610A1DD-51F8-4143-9F20-CF3B90F7B3C7}">
      <dgm:prSet/>
      <dgm:spPr/>
      <dgm:t>
        <a:bodyPr/>
        <a:lstStyle/>
        <a:p>
          <a:endParaRPr lang="es-ES"/>
        </a:p>
      </dgm:t>
    </dgm:pt>
    <dgm:pt modelId="{274559F3-12C6-40E7-B13F-7CCC2C958984}">
      <dgm:prSet phldrT="[Texto]"/>
      <dgm:spPr/>
      <dgm:t>
        <a:bodyPr/>
        <a:lstStyle/>
        <a:p>
          <a:r>
            <a:rPr lang="es-ES" dirty="0" smtClean="0"/>
            <a:t>A través de alguna Vicerrectoría o de la Entidad Académica (EA).</a:t>
          </a:r>
          <a:endParaRPr lang="es-ES" dirty="0"/>
        </a:p>
      </dgm:t>
    </dgm:pt>
    <dgm:pt modelId="{8FA7BBD5-FAAF-4222-969E-1636223CE8B8}" type="parTrans" cxnId="{38BDF866-8111-46FE-BE4E-1BA7BF8F3CB9}">
      <dgm:prSet/>
      <dgm:spPr/>
      <dgm:t>
        <a:bodyPr/>
        <a:lstStyle/>
        <a:p>
          <a:endParaRPr lang="es-ES"/>
        </a:p>
      </dgm:t>
    </dgm:pt>
    <dgm:pt modelId="{002AF25D-3E53-47BD-A609-F16A22FC06E4}" type="sibTrans" cxnId="{38BDF866-8111-46FE-BE4E-1BA7BF8F3CB9}">
      <dgm:prSet/>
      <dgm:spPr/>
      <dgm:t>
        <a:bodyPr/>
        <a:lstStyle/>
        <a:p>
          <a:endParaRPr lang="es-ES"/>
        </a:p>
      </dgm:t>
    </dgm:pt>
    <dgm:pt modelId="{01D450B3-CF89-4383-A8F1-C9E68DE55C75}">
      <dgm:prSet phldrT="[Texto]" custT="1"/>
      <dgm:spPr/>
      <dgm:t>
        <a:bodyPr/>
        <a:lstStyle/>
        <a:p>
          <a:r>
            <a:rPr lang="es-ES" sz="1050" dirty="0" smtClean="0"/>
            <a:t>Si no existe tabla de equivalencia, solicita a la EA el acta de CT de la opinión de la equivalencia. (5 días hábiles)</a:t>
          </a:r>
          <a:endParaRPr lang="es-ES" sz="1050" dirty="0"/>
        </a:p>
      </dgm:t>
    </dgm:pt>
    <dgm:pt modelId="{3E4277C5-D092-4C29-8DDC-47D6C50C63C8}" type="parTrans" cxnId="{D9B6B712-F38D-4FDE-A74A-109B62E6B6FC}">
      <dgm:prSet/>
      <dgm:spPr/>
      <dgm:t>
        <a:bodyPr/>
        <a:lstStyle/>
        <a:p>
          <a:endParaRPr lang="es-ES"/>
        </a:p>
      </dgm:t>
    </dgm:pt>
    <dgm:pt modelId="{5D5DD53F-0B7F-4985-AFAD-E9582927A943}" type="sibTrans" cxnId="{D9B6B712-F38D-4FDE-A74A-109B62E6B6FC}">
      <dgm:prSet/>
      <dgm:spPr/>
      <dgm:t>
        <a:bodyPr/>
        <a:lstStyle/>
        <a:p>
          <a:endParaRPr lang="es-ES"/>
        </a:p>
      </dgm:t>
    </dgm:pt>
    <dgm:pt modelId="{163DB6A0-D420-4893-8D79-03D75FEF278A}">
      <dgm:prSet phldrT="[Texto]"/>
      <dgm:spPr/>
      <dgm:t>
        <a:bodyPr/>
        <a:lstStyle/>
        <a:p>
          <a:r>
            <a:rPr lang="es-ES" dirty="0" smtClean="0"/>
            <a:t>Recibe la solicitud del acta de CT.</a:t>
          </a:r>
          <a:endParaRPr lang="es-ES" dirty="0"/>
        </a:p>
      </dgm:t>
    </dgm:pt>
    <dgm:pt modelId="{DD0270E4-CFA5-4C8E-8252-5B72AFFD460D}" type="parTrans" cxnId="{51F34703-56F8-47DA-A098-A0F9B3D1A6B0}">
      <dgm:prSet/>
      <dgm:spPr/>
      <dgm:t>
        <a:bodyPr/>
        <a:lstStyle/>
        <a:p>
          <a:endParaRPr lang="es-ES"/>
        </a:p>
      </dgm:t>
    </dgm:pt>
    <dgm:pt modelId="{57503E6A-2205-4321-B086-A35C00B6722A}" type="sibTrans" cxnId="{51F34703-56F8-47DA-A098-A0F9B3D1A6B0}">
      <dgm:prSet/>
      <dgm:spPr/>
      <dgm:t>
        <a:bodyPr/>
        <a:lstStyle/>
        <a:p>
          <a:endParaRPr lang="es-ES"/>
        </a:p>
      </dgm:t>
    </dgm:pt>
    <dgm:pt modelId="{6B821F91-C251-46A1-B263-A989E4F33E41}">
      <dgm:prSet phldrT="[Texto]"/>
      <dgm:spPr/>
      <dgm:t>
        <a:bodyPr/>
        <a:lstStyle/>
        <a:p>
          <a:r>
            <a:rPr lang="es-ES" dirty="0" smtClean="0"/>
            <a:t>4</a:t>
          </a:r>
        </a:p>
        <a:p>
          <a:r>
            <a:rPr lang="es-ES" dirty="0" smtClean="0"/>
            <a:t>OM</a:t>
          </a:r>
          <a:endParaRPr lang="es-ES" dirty="0"/>
        </a:p>
      </dgm:t>
    </dgm:pt>
    <dgm:pt modelId="{46B51F4E-F987-4BA5-B22D-DC29FBEE12A6}" type="parTrans" cxnId="{AA969CA1-DC65-40CC-A45A-E6937009F35E}">
      <dgm:prSet/>
      <dgm:spPr/>
      <dgm:t>
        <a:bodyPr/>
        <a:lstStyle/>
        <a:p>
          <a:endParaRPr lang="es-ES"/>
        </a:p>
      </dgm:t>
    </dgm:pt>
    <dgm:pt modelId="{B3B363C1-1603-4FF0-B4A5-0849E837C1B6}" type="sibTrans" cxnId="{AA969CA1-DC65-40CC-A45A-E6937009F35E}">
      <dgm:prSet/>
      <dgm:spPr/>
      <dgm:t>
        <a:bodyPr/>
        <a:lstStyle/>
        <a:p>
          <a:endParaRPr lang="es-ES"/>
        </a:p>
      </dgm:t>
    </dgm:pt>
    <dgm:pt modelId="{6FC686D3-55FD-4FE7-8B08-FF7157639E84}">
      <dgm:prSet phldrT="[Texto]"/>
      <dgm:spPr/>
      <dgm:t>
        <a:bodyPr/>
        <a:lstStyle/>
        <a:p>
          <a:r>
            <a:rPr lang="es-ES" dirty="0" smtClean="0"/>
            <a:t>Recibe acta de CT enviado por la EA.</a:t>
          </a:r>
          <a:endParaRPr lang="es-ES" dirty="0"/>
        </a:p>
      </dgm:t>
    </dgm:pt>
    <dgm:pt modelId="{8538F697-A273-453E-A2CD-92D171057833}" type="parTrans" cxnId="{1442C00B-DE89-4CC4-B44C-DEEF50591AA9}">
      <dgm:prSet/>
      <dgm:spPr/>
      <dgm:t>
        <a:bodyPr/>
        <a:lstStyle/>
        <a:p>
          <a:endParaRPr lang="es-ES"/>
        </a:p>
      </dgm:t>
    </dgm:pt>
    <dgm:pt modelId="{7DCC102D-2DE0-48C9-A24D-A512DC656A03}" type="sibTrans" cxnId="{1442C00B-DE89-4CC4-B44C-DEEF50591AA9}">
      <dgm:prSet/>
      <dgm:spPr/>
      <dgm:t>
        <a:bodyPr/>
        <a:lstStyle/>
        <a:p>
          <a:endParaRPr lang="es-ES"/>
        </a:p>
      </dgm:t>
    </dgm:pt>
    <dgm:pt modelId="{1889E2CF-E69E-44B2-8B37-94EA0E3A379D}">
      <dgm:prSet phldrT="[Texto]"/>
      <dgm:spPr/>
      <dgm:t>
        <a:bodyPr/>
        <a:lstStyle/>
        <a:p>
          <a:r>
            <a:rPr lang="es-ES" dirty="0" smtClean="0"/>
            <a:t>Solicita el dictamen correspondiente a la Dirección General del Área Académica (DGAAA) respectiva.</a:t>
          </a:r>
          <a:endParaRPr lang="es-ES" dirty="0"/>
        </a:p>
      </dgm:t>
    </dgm:pt>
    <dgm:pt modelId="{6C83348D-EFEF-45F7-911B-D053B7407AFD}" type="parTrans" cxnId="{FA8AE3A8-A586-41AA-9909-91DFD23D8C6C}">
      <dgm:prSet/>
      <dgm:spPr/>
      <dgm:t>
        <a:bodyPr/>
        <a:lstStyle/>
        <a:p>
          <a:endParaRPr lang="es-ES"/>
        </a:p>
      </dgm:t>
    </dgm:pt>
    <dgm:pt modelId="{D99DA6D3-EF00-40EF-9285-FFCD3292C67D}" type="sibTrans" cxnId="{FA8AE3A8-A586-41AA-9909-91DFD23D8C6C}">
      <dgm:prSet/>
      <dgm:spPr/>
      <dgm:t>
        <a:bodyPr/>
        <a:lstStyle/>
        <a:p>
          <a:endParaRPr lang="es-ES"/>
        </a:p>
      </dgm:t>
    </dgm:pt>
    <dgm:pt modelId="{40FCE87E-B5D4-4148-B036-DC48274987EC}">
      <dgm:prSet phldrT="[Texto]" custT="1"/>
      <dgm:spPr/>
      <dgm:t>
        <a:bodyPr/>
        <a:lstStyle/>
        <a:p>
          <a:r>
            <a:rPr lang="es-ES" sz="1050" dirty="0" smtClean="0"/>
            <a:t>Si existen tablas de equivalencia que le apliquen, elabora la constancia de equivalencia o de revalidación y turna a la Dirección de Servicios Escolares (DSE). (10 días hábiles)</a:t>
          </a:r>
          <a:endParaRPr lang="es-ES" sz="1050" dirty="0"/>
        </a:p>
      </dgm:t>
    </dgm:pt>
    <dgm:pt modelId="{F0956151-8716-409E-8691-410ADA8D52FD}" type="parTrans" cxnId="{3BE2CA6B-BD39-4382-8860-997778D67427}">
      <dgm:prSet/>
      <dgm:spPr/>
      <dgm:t>
        <a:bodyPr/>
        <a:lstStyle/>
        <a:p>
          <a:endParaRPr lang="es-ES"/>
        </a:p>
      </dgm:t>
    </dgm:pt>
    <dgm:pt modelId="{DAAABCC6-9F43-48A2-9B8A-08CD51E33C79}" type="sibTrans" cxnId="{3BE2CA6B-BD39-4382-8860-997778D67427}">
      <dgm:prSet/>
      <dgm:spPr/>
      <dgm:t>
        <a:bodyPr/>
        <a:lstStyle/>
        <a:p>
          <a:endParaRPr lang="es-ES"/>
        </a:p>
      </dgm:t>
    </dgm:pt>
    <dgm:pt modelId="{C6E989F5-AA6C-4438-8E36-2F794DF76D62}" type="pres">
      <dgm:prSet presAssocID="{39C67C78-F654-48CF-8657-990267907ED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8A5971-A453-4E07-AFA3-F0A80AA25DD2}" type="pres">
      <dgm:prSet presAssocID="{6600AC67-2AF5-4F90-94F3-B0F92C59473F}" presName="linNode" presStyleCnt="0"/>
      <dgm:spPr/>
    </dgm:pt>
    <dgm:pt modelId="{67AF56B8-7E4E-4422-80C3-FE3232151A2D}" type="pres">
      <dgm:prSet presAssocID="{6600AC67-2AF5-4F90-94F3-B0F92C59473F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994B76-7E90-4BDE-A1BE-77EC81BD19DE}" type="pres">
      <dgm:prSet presAssocID="{6600AC67-2AF5-4F90-94F3-B0F92C59473F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D1BC04-70BC-4C4B-AE28-76B1BFB3BAF9}" type="pres">
      <dgm:prSet presAssocID="{2688C3A7-B2D2-4E4E-8EDF-5AC1CBE120C1}" presName="spacing" presStyleCnt="0"/>
      <dgm:spPr/>
    </dgm:pt>
    <dgm:pt modelId="{EAEA4F9A-AF84-42C3-988A-BDC49F6F336F}" type="pres">
      <dgm:prSet presAssocID="{E6FB770C-8074-4F82-84B7-0A6C8E45F87D}" presName="linNode" presStyleCnt="0"/>
      <dgm:spPr/>
    </dgm:pt>
    <dgm:pt modelId="{2AA78F94-A7E6-4E33-A729-A09297761FD0}" type="pres">
      <dgm:prSet presAssocID="{E6FB770C-8074-4F82-84B7-0A6C8E45F87D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FCF853-774A-4BDE-846C-DA85D369D5F7}" type="pres">
      <dgm:prSet presAssocID="{E6FB770C-8074-4F82-84B7-0A6C8E45F87D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CE36D8-1C94-45FC-A619-B9E60B9F760A}" type="pres">
      <dgm:prSet presAssocID="{39F4C1A3-8A77-442D-BBF0-9C001B1C7221}" presName="spacing" presStyleCnt="0"/>
      <dgm:spPr/>
    </dgm:pt>
    <dgm:pt modelId="{655CAB9D-5706-408A-9F64-D99F69EE4883}" type="pres">
      <dgm:prSet presAssocID="{72612702-2DA5-4F94-A564-519CC42F5C7E}" presName="linNode" presStyleCnt="0"/>
      <dgm:spPr/>
    </dgm:pt>
    <dgm:pt modelId="{D293265E-5550-4DCD-B935-73DA4CD5E9C8}" type="pres">
      <dgm:prSet presAssocID="{72612702-2DA5-4F94-A564-519CC42F5C7E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307815-5C4D-4D99-92A8-0A05297D57F1}" type="pres">
      <dgm:prSet presAssocID="{72612702-2DA5-4F94-A564-519CC42F5C7E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1427FD-E958-45C2-B165-A1974FB524FF}" type="pres">
      <dgm:prSet presAssocID="{21988F05-586A-490E-BEAD-CD518A88B6ED}" presName="spacing" presStyleCnt="0"/>
      <dgm:spPr/>
    </dgm:pt>
    <dgm:pt modelId="{7F93520C-AE6C-4AE0-A021-8BCE49554C16}" type="pres">
      <dgm:prSet presAssocID="{6B821F91-C251-46A1-B263-A989E4F33E41}" presName="linNode" presStyleCnt="0"/>
      <dgm:spPr/>
    </dgm:pt>
    <dgm:pt modelId="{3D46CF6B-807E-49BD-9BA9-3B44E32E8D7E}" type="pres">
      <dgm:prSet presAssocID="{6B821F91-C251-46A1-B263-A989E4F33E41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B052DB-3C7F-4B1B-A7B4-639B0B04615E}" type="pres">
      <dgm:prSet presAssocID="{6B821F91-C251-46A1-B263-A989E4F33E41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A8C4F7-2185-42AA-A2A7-5FEF90478531}" type="presOf" srcId="{6600AC67-2AF5-4F90-94F3-B0F92C59473F}" destId="{67AF56B8-7E4E-4422-80C3-FE3232151A2D}" srcOrd="0" destOrd="0" presId="urn:microsoft.com/office/officeart/2005/8/layout/vList6"/>
    <dgm:cxn modelId="{EB95E73D-41D6-4302-9546-A5B2D7DDE481}" srcId="{39C67C78-F654-48CF-8657-990267907ED9}" destId="{72612702-2DA5-4F94-A564-519CC42F5C7E}" srcOrd="2" destOrd="0" parTransId="{36D19CFA-D7BB-42E9-8272-AF528CEF423B}" sibTransId="{21988F05-586A-490E-BEAD-CD518A88B6ED}"/>
    <dgm:cxn modelId="{D9B6B712-F38D-4FDE-A74A-109B62E6B6FC}" srcId="{E6FB770C-8074-4F82-84B7-0A6C8E45F87D}" destId="{01D450B3-CF89-4383-A8F1-C9E68DE55C75}" srcOrd="3" destOrd="0" parTransId="{3E4277C5-D092-4C29-8DDC-47D6C50C63C8}" sibTransId="{5D5DD53F-0B7F-4985-AFAD-E9582927A943}"/>
    <dgm:cxn modelId="{827A8818-7A66-423A-99CB-2464BA39101A}" type="presOf" srcId="{02829711-79CE-4B06-8369-81B460AB49C0}" destId="{5D994B76-7E90-4BDE-A1BE-77EC81BD19DE}" srcOrd="0" destOrd="1" presId="urn:microsoft.com/office/officeart/2005/8/layout/vList6"/>
    <dgm:cxn modelId="{3A31C137-DF22-41B1-848A-36CC31565026}" type="presOf" srcId="{DD760C42-2A29-4432-96A3-77821BD5105E}" destId="{24FCF853-774A-4BDE-846C-DA85D369D5F7}" srcOrd="0" destOrd="1" presId="urn:microsoft.com/office/officeart/2005/8/layout/vList6"/>
    <dgm:cxn modelId="{54D386F3-D25D-4D8F-986C-24FC45FC6E2F}" type="presOf" srcId="{9C826349-D111-413D-A8C9-F1D97688956D}" destId="{1C307815-5C4D-4D99-92A8-0A05297D57F1}" srcOrd="0" destOrd="1" presId="urn:microsoft.com/office/officeart/2005/8/layout/vList6"/>
    <dgm:cxn modelId="{2B70EA72-C9EA-4491-B646-DC552F96E244}" type="presOf" srcId="{39C67C78-F654-48CF-8657-990267907ED9}" destId="{C6E989F5-AA6C-4438-8E36-2F794DF76D62}" srcOrd="0" destOrd="0" presId="urn:microsoft.com/office/officeart/2005/8/layout/vList6"/>
    <dgm:cxn modelId="{976C4457-655C-4C0D-B3CE-5F2CE64D4C9A}" type="presOf" srcId="{40FCE87E-B5D4-4148-B036-DC48274987EC}" destId="{24FCF853-774A-4BDE-846C-DA85D369D5F7}" srcOrd="0" destOrd="2" presId="urn:microsoft.com/office/officeart/2005/8/layout/vList6"/>
    <dgm:cxn modelId="{5B621551-DE0E-4CA1-8C55-CD8ECFCCD732}" type="presOf" srcId="{6B821F91-C251-46A1-B263-A989E4F33E41}" destId="{3D46CF6B-807E-49BD-9BA9-3B44E32E8D7E}" srcOrd="0" destOrd="0" presId="urn:microsoft.com/office/officeart/2005/8/layout/vList6"/>
    <dgm:cxn modelId="{9AD517B9-7A6A-4A7E-9F2D-007524C50262}" type="presOf" srcId="{01D450B3-CF89-4383-A8F1-C9E68DE55C75}" destId="{24FCF853-774A-4BDE-846C-DA85D369D5F7}" srcOrd="0" destOrd="3" presId="urn:microsoft.com/office/officeart/2005/8/layout/vList6"/>
    <dgm:cxn modelId="{38BDF866-8111-46FE-BE4E-1BA7BF8F3CB9}" srcId="{3F52D095-FA1E-438A-92D2-6F802EF3435B}" destId="{274559F3-12C6-40E7-B13F-7CCC2C958984}" srcOrd="1" destOrd="0" parTransId="{8FA7BBD5-FAAF-4222-969E-1636223CE8B8}" sibTransId="{002AF25D-3E53-47BD-A609-F16A22FC06E4}"/>
    <dgm:cxn modelId="{40777AE7-E1D5-4B80-97A3-910706C77F8D}" type="presOf" srcId="{274559F3-12C6-40E7-B13F-7CCC2C958984}" destId="{5D994B76-7E90-4BDE-A1BE-77EC81BD19DE}" srcOrd="0" destOrd="2" presId="urn:microsoft.com/office/officeart/2005/8/layout/vList6"/>
    <dgm:cxn modelId="{51F34703-56F8-47DA-A098-A0F9B3D1A6B0}" srcId="{72612702-2DA5-4F94-A564-519CC42F5C7E}" destId="{163DB6A0-D420-4893-8D79-03D75FEF278A}" srcOrd="0" destOrd="0" parTransId="{DD0270E4-CFA5-4C8E-8252-5B72AFFD460D}" sibTransId="{57503E6A-2205-4321-B086-A35C00B6722A}"/>
    <dgm:cxn modelId="{CD031F9B-B950-4BE7-A562-9ABD58699AAE}" srcId="{E6FB770C-8074-4F82-84B7-0A6C8E45F87D}" destId="{DD760C42-2A29-4432-96A3-77821BD5105E}" srcOrd="1" destOrd="0" parTransId="{FFC278B8-1BFD-4FF5-807A-B711DFE7D315}" sibTransId="{5C690932-C462-4155-81E2-0DD451233930}"/>
    <dgm:cxn modelId="{B6F59984-71B0-48D5-9BEB-9F8221DE6CF6}" type="presOf" srcId="{1889E2CF-E69E-44B2-8B37-94EA0E3A379D}" destId="{E7B052DB-3C7F-4B1B-A7B4-639B0B04615E}" srcOrd="0" destOrd="1" presId="urn:microsoft.com/office/officeart/2005/8/layout/vList6"/>
    <dgm:cxn modelId="{B813367C-515A-4B04-B8B2-D5CFA81A7341}" type="presOf" srcId="{163DB6A0-D420-4893-8D79-03D75FEF278A}" destId="{1C307815-5C4D-4D99-92A8-0A05297D57F1}" srcOrd="0" destOrd="0" presId="urn:microsoft.com/office/officeart/2005/8/layout/vList6"/>
    <dgm:cxn modelId="{1442C00B-DE89-4CC4-B44C-DEEF50591AA9}" srcId="{6B821F91-C251-46A1-B263-A989E4F33E41}" destId="{6FC686D3-55FD-4FE7-8B08-FF7157639E84}" srcOrd="0" destOrd="0" parTransId="{8538F697-A273-453E-A2CD-92D171057833}" sibTransId="{7DCC102D-2DE0-48C9-A24D-A512DC656A03}"/>
    <dgm:cxn modelId="{3BE2CA6B-BD39-4382-8860-997778D67427}" srcId="{E6FB770C-8074-4F82-84B7-0A6C8E45F87D}" destId="{40FCE87E-B5D4-4148-B036-DC48274987EC}" srcOrd="2" destOrd="0" parTransId="{F0956151-8716-409E-8691-410ADA8D52FD}" sibTransId="{DAAABCC6-9F43-48A2-9B8A-08CD51E33C79}"/>
    <dgm:cxn modelId="{21D1805C-E0AA-4CEE-B2C0-9005ED9A5808}" srcId="{72612702-2DA5-4F94-A564-519CC42F5C7E}" destId="{9C826349-D111-413D-A8C9-F1D97688956D}" srcOrd="1" destOrd="0" parTransId="{F086D123-2E22-4F92-8AC5-F0E7ECB93151}" sibTransId="{603B8D0C-3447-4CCE-9550-11B403A04D3D}"/>
    <dgm:cxn modelId="{FB5BE2CB-9B10-455D-9951-4CCB0118BC4E}" type="presOf" srcId="{45220786-C1F5-4320-9888-0E1EAF9742A8}" destId="{24FCF853-774A-4BDE-846C-DA85D369D5F7}" srcOrd="0" destOrd="0" presId="urn:microsoft.com/office/officeart/2005/8/layout/vList6"/>
    <dgm:cxn modelId="{3EDDCC4F-EE3F-4D4D-BD12-C08334E03116}" srcId="{39C67C78-F654-48CF-8657-990267907ED9}" destId="{E6FB770C-8074-4F82-84B7-0A6C8E45F87D}" srcOrd="1" destOrd="0" parTransId="{76FE05A3-67C2-4164-B8FA-AF8D6FBB196F}" sibTransId="{39F4C1A3-8A77-442D-BBF0-9C001B1C7221}"/>
    <dgm:cxn modelId="{2246BA14-5180-4647-9882-DE10C0878D9F}" type="presOf" srcId="{3F52D095-FA1E-438A-92D2-6F802EF3435B}" destId="{5D994B76-7E90-4BDE-A1BE-77EC81BD19DE}" srcOrd="0" destOrd="0" presId="urn:microsoft.com/office/officeart/2005/8/layout/vList6"/>
    <dgm:cxn modelId="{CE6C824D-E091-4536-81C8-62BAB65D971F}" type="presOf" srcId="{6FC686D3-55FD-4FE7-8B08-FF7157639E84}" destId="{E7B052DB-3C7F-4B1B-A7B4-639B0B04615E}" srcOrd="0" destOrd="0" presId="urn:microsoft.com/office/officeart/2005/8/layout/vList6"/>
    <dgm:cxn modelId="{11BCA350-577A-4446-A45E-69F14869B49F}" type="presOf" srcId="{CE581694-C5D9-43CB-8364-ACC9FF68EBE3}" destId="{1C307815-5C4D-4D99-92A8-0A05297D57F1}" srcOrd="0" destOrd="2" presId="urn:microsoft.com/office/officeart/2005/8/layout/vList6"/>
    <dgm:cxn modelId="{619E4DDF-8B96-4C94-A148-90DB0AD5E0DC}" srcId="{6600AC67-2AF5-4F90-94F3-B0F92C59473F}" destId="{3F52D095-FA1E-438A-92D2-6F802EF3435B}" srcOrd="0" destOrd="0" parTransId="{55BAF55D-AE61-433F-99E3-2D4153BC992E}" sibTransId="{353E989F-A24B-47C6-8849-EE68533CE44C}"/>
    <dgm:cxn modelId="{2E54764E-465E-45D6-99C0-6ACBAA1E5682}" srcId="{E6FB770C-8074-4F82-84B7-0A6C8E45F87D}" destId="{45220786-C1F5-4320-9888-0E1EAF9742A8}" srcOrd="0" destOrd="0" parTransId="{7028C8DC-214B-4595-8CAC-C79FDE732575}" sibTransId="{F7243562-3E78-44EF-9101-5F9C5AD69C2D}"/>
    <dgm:cxn modelId="{07B36559-4784-4381-A8FA-334BB847148C}" srcId="{3F52D095-FA1E-438A-92D2-6F802EF3435B}" destId="{02829711-79CE-4B06-8369-81B460AB49C0}" srcOrd="0" destOrd="0" parTransId="{F7C8A65B-E56A-49FF-8AF3-97575C9A3D5C}" sibTransId="{BEC7E5FA-53E2-4986-B147-D560635094D5}"/>
    <dgm:cxn modelId="{3FA13FEA-3E10-412F-AB4D-E7D8A512246E}" srcId="{39C67C78-F654-48CF-8657-990267907ED9}" destId="{6600AC67-2AF5-4F90-94F3-B0F92C59473F}" srcOrd="0" destOrd="0" parTransId="{614AEA7A-2DE4-4D32-98ED-FB924A998B99}" sibTransId="{2688C3A7-B2D2-4E4E-8EDF-5AC1CBE120C1}"/>
    <dgm:cxn modelId="{C03A6D64-F931-4B4E-9746-8F9C5AC2F3B4}" type="presOf" srcId="{72612702-2DA5-4F94-A564-519CC42F5C7E}" destId="{D293265E-5550-4DCD-B935-73DA4CD5E9C8}" srcOrd="0" destOrd="0" presId="urn:microsoft.com/office/officeart/2005/8/layout/vList6"/>
    <dgm:cxn modelId="{85468078-263B-4BFA-B639-00A822C03540}" type="presOf" srcId="{E6FB770C-8074-4F82-84B7-0A6C8E45F87D}" destId="{2AA78F94-A7E6-4E33-A729-A09297761FD0}" srcOrd="0" destOrd="0" presId="urn:microsoft.com/office/officeart/2005/8/layout/vList6"/>
    <dgm:cxn modelId="{FA8AE3A8-A586-41AA-9909-91DFD23D8C6C}" srcId="{6B821F91-C251-46A1-B263-A989E4F33E41}" destId="{1889E2CF-E69E-44B2-8B37-94EA0E3A379D}" srcOrd="1" destOrd="0" parTransId="{6C83348D-EFEF-45F7-911B-D053B7407AFD}" sibTransId="{D99DA6D3-EF00-40EF-9285-FFCD3292C67D}"/>
    <dgm:cxn modelId="{AA969CA1-DC65-40CC-A45A-E6937009F35E}" srcId="{39C67C78-F654-48CF-8657-990267907ED9}" destId="{6B821F91-C251-46A1-B263-A989E4F33E41}" srcOrd="3" destOrd="0" parTransId="{46B51F4E-F987-4BA5-B22D-DC29FBEE12A6}" sibTransId="{B3B363C1-1603-4FF0-B4A5-0849E837C1B6}"/>
    <dgm:cxn modelId="{B610A1DD-51F8-4143-9F20-CF3B90F7B3C7}" srcId="{72612702-2DA5-4F94-A564-519CC42F5C7E}" destId="{CE581694-C5D9-43CB-8364-ACC9FF68EBE3}" srcOrd="2" destOrd="0" parTransId="{D70772A4-23BA-4EFB-A761-E351018E0677}" sibTransId="{D973E8C7-10AA-4567-919D-9AF91098F525}"/>
    <dgm:cxn modelId="{1C164F9D-0659-4D2D-A55A-15667B6F6744}" type="presParOf" srcId="{C6E989F5-AA6C-4438-8E36-2F794DF76D62}" destId="{238A5971-A453-4E07-AFA3-F0A80AA25DD2}" srcOrd="0" destOrd="0" presId="urn:microsoft.com/office/officeart/2005/8/layout/vList6"/>
    <dgm:cxn modelId="{D9B196B0-0113-448F-AF1B-AF37E6CAA905}" type="presParOf" srcId="{238A5971-A453-4E07-AFA3-F0A80AA25DD2}" destId="{67AF56B8-7E4E-4422-80C3-FE3232151A2D}" srcOrd="0" destOrd="0" presId="urn:microsoft.com/office/officeart/2005/8/layout/vList6"/>
    <dgm:cxn modelId="{1D769011-C6A5-4CB2-8587-5322534E59C4}" type="presParOf" srcId="{238A5971-A453-4E07-AFA3-F0A80AA25DD2}" destId="{5D994B76-7E90-4BDE-A1BE-77EC81BD19DE}" srcOrd="1" destOrd="0" presId="urn:microsoft.com/office/officeart/2005/8/layout/vList6"/>
    <dgm:cxn modelId="{ED0C32BD-DA62-4453-B111-0B7EFBD2C9C1}" type="presParOf" srcId="{C6E989F5-AA6C-4438-8E36-2F794DF76D62}" destId="{2FD1BC04-70BC-4C4B-AE28-76B1BFB3BAF9}" srcOrd="1" destOrd="0" presId="urn:microsoft.com/office/officeart/2005/8/layout/vList6"/>
    <dgm:cxn modelId="{3C0BF462-CFA5-4424-91C3-9A98DDB05FCB}" type="presParOf" srcId="{C6E989F5-AA6C-4438-8E36-2F794DF76D62}" destId="{EAEA4F9A-AF84-42C3-988A-BDC49F6F336F}" srcOrd="2" destOrd="0" presId="urn:microsoft.com/office/officeart/2005/8/layout/vList6"/>
    <dgm:cxn modelId="{C53F8CAC-D847-4C26-AB2C-DBA532E2362C}" type="presParOf" srcId="{EAEA4F9A-AF84-42C3-988A-BDC49F6F336F}" destId="{2AA78F94-A7E6-4E33-A729-A09297761FD0}" srcOrd="0" destOrd="0" presId="urn:microsoft.com/office/officeart/2005/8/layout/vList6"/>
    <dgm:cxn modelId="{639C14B8-9711-47C5-9AB9-4FD2117F8C74}" type="presParOf" srcId="{EAEA4F9A-AF84-42C3-988A-BDC49F6F336F}" destId="{24FCF853-774A-4BDE-846C-DA85D369D5F7}" srcOrd="1" destOrd="0" presId="urn:microsoft.com/office/officeart/2005/8/layout/vList6"/>
    <dgm:cxn modelId="{24F6C784-E6B1-4630-8941-CB74225C1AA5}" type="presParOf" srcId="{C6E989F5-AA6C-4438-8E36-2F794DF76D62}" destId="{FFCE36D8-1C94-45FC-A619-B9E60B9F760A}" srcOrd="3" destOrd="0" presId="urn:microsoft.com/office/officeart/2005/8/layout/vList6"/>
    <dgm:cxn modelId="{457F7F77-F282-47FF-B6FB-BA347AAD2C9B}" type="presParOf" srcId="{C6E989F5-AA6C-4438-8E36-2F794DF76D62}" destId="{655CAB9D-5706-408A-9F64-D99F69EE4883}" srcOrd="4" destOrd="0" presId="urn:microsoft.com/office/officeart/2005/8/layout/vList6"/>
    <dgm:cxn modelId="{F061B9AC-D512-40B7-823A-3E31B8E02B48}" type="presParOf" srcId="{655CAB9D-5706-408A-9F64-D99F69EE4883}" destId="{D293265E-5550-4DCD-B935-73DA4CD5E9C8}" srcOrd="0" destOrd="0" presId="urn:microsoft.com/office/officeart/2005/8/layout/vList6"/>
    <dgm:cxn modelId="{F65FE6C2-2608-4EE1-8D34-4B2F246613A2}" type="presParOf" srcId="{655CAB9D-5706-408A-9F64-D99F69EE4883}" destId="{1C307815-5C4D-4D99-92A8-0A05297D57F1}" srcOrd="1" destOrd="0" presId="urn:microsoft.com/office/officeart/2005/8/layout/vList6"/>
    <dgm:cxn modelId="{A621B3E0-5668-4187-8496-16758709A79A}" type="presParOf" srcId="{C6E989F5-AA6C-4438-8E36-2F794DF76D62}" destId="{5D1427FD-E958-45C2-B165-A1974FB524FF}" srcOrd="5" destOrd="0" presId="urn:microsoft.com/office/officeart/2005/8/layout/vList6"/>
    <dgm:cxn modelId="{4424F091-0ED3-4F70-8D6E-27E643AD9473}" type="presParOf" srcId="{C6E989F5-AA6C-4438-8E36-2F794DF76D62}" destId="{7F93520C-AE6C-4AE0-A021-8BCE49554C16}" srcOrd="6" destOrd="0" presId="urn:microsoft.com/office/officeart/2005/8/layout/vList6"/>
    <dgm:cxn modelId="{07DD523F-DF5E-4FFC-8DF2-3EEEA05675DB}" type="presParOf" srcId="{7F93520C-AE6C-4AE0-A021-8BCE49554C16}" destId="{3D46CF6B-807E-49BD-9BA9-3B44E32E8D7E}" srcOrd="0" destOrd="0" presId="urn:microsoft.com/office/officeart/2005/8/layout/vList6"/>
    <dgm:cxn modelId="{5A1E72D2-CCEA-41A5-8F92-7FFBD8C4AD25}" type="presParOf" srcId="{7F93520C-AE6C-4AE0-A021-8BCE49554C16}" destId="{E7B052DB-3C7F-4B1B-A7B4-639B0B04615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9C67C78-F654-48CF-8657-990267907ED9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600AC67-2AF5-4F90-94F3-B0F92C59473F}">
      <dgm:prSet phldrT="[Texto]"/>
      <dgm:spPr/>
      <dgm:t>
        <a:bodyPr/>
        <a:lstStyle/>
        <a:p>
          <a:r>
            <a:rPr lang="es-ES" dirty="0" smtClean="0"/>
            <a:t>5</a:t>
          </a:r>
        </a:p>
        <a:p>
          <a:r>
            <a:rPr lang="es-ES" dirty="0" smtClean="0"/>
            <a:t>DGAA</a:t>
          </a:r>
          <a:endParaRPr lang="es-ES" dirty="0"/>
        </a:p>
      </dgm:t>
    </dgm:pt>
    <dgm:pt modelId="{614AEA7A-2DE4-4D32-98ED-FB924A998B99}" type="parTrans" cxnId="{3FA13FEA-3E10-412F-AB4D-E7D8A512246E}">
      <dgm:prSet/>
      <dgm:spPr/>
      <dgm:t>
        <a:bodyPr/>
        <a:lstStyle/>
        <a:p>
          <a:endParaRPr lang="es-ES"/>
        </a:p>
      </dgm:t>
    </dgm:pt>
    <dgm:pt modelId="{2688C3A7-B2D2-4E4E-8EDF-5AC1CBE120C1}" type="sibTrans" cxnId="{3FA13FEA-3E10-412F-AB4D-E7D8A512246E}">
      <dgm:prSet/>
      <dgm:spPr/>
      <dgm:t>
        <a:bodyPr/>
        <a:lstStyle/>
        <a:p>
          <a:endParaRPr lang="es-ES"/>
        </a:p>
      </dgm:t>
    </dgm:pt>
    <dgm:pt modelId="{3F52D095-FA1E-438A-92D2-6F802EF3435B}">
      <dgm:prSet phldrT="[Texto]"/>
      <dgm:spPr/>
      <dgm:t>
        <a:bodyPr/>
        <a:lstStyle/>
        <a:p>
          <a:r>
            <a:rPr lang="es-ES" dirty="0" smtClean="0"/>
            <a:t>Recibe la solicitud de dictamen.</a:t>
          </a:r>
          <a:endParaRPr lang="es-ES" dirty="0"/>
        </a:p>
      </dgm:t>
    </dgm:pt>
    <dgm:pt modelId="{55BAF55D-AE61-433F-99E3-2D4153BC992E}" type="parTrans" cxnId="{619E4DDF-8B96-4C94-A148-90DB0AD5E0DC}">
      <dgm:prSet/>
      <dgm:spPr/>
      <dgm:t>
        <a:bodyPr/>
        <a:lstStyle/>
        <a:p>
          <a:endParaRPr lang="es-ES"/>
        </a:p>
      </dgm:t>
    </dgm:pt>
    <dgm:pt modelId="{353E989F-A24B-47C6-8849-EE68533CE44C}" type="sibTrans" cxnId="{619E4DDF-8B96-4C94-A148-90DB0AD5E0DC}">
      <dgm:prSet/>
      <dgm:spPr/>
      <dgm:t>
        <a:bodyPr/>
        <a:lstStyle/>
        <a:p>
          <a:endParaRPr lang="es-ES"/>
        </a:p>
      </dgm:t>
    </dgm:pt>
    <dgm:pt modelId="{E6FB770C-8074-4F82-84B7-0A6C8E45F87D}">
      <dgm:prSet phldrT="[Texto]"/>
      <dgm:spPr/>
      <dgm:t>
        <a:bodyPr/>
        <a:lstStyle/>
        <a:p>
          <a:r>
            <a:rPr lang="es-ES" dirty="0" smtClean="0"/>
            <a:t>6</a:t>
          </a:r>
        </a:p>
        <a:p>
          <a:r>
            <a:rPr lang="es-ES" dirty="0" smtClean="0"/>
            <a:t>OM</a:t>
          </a:r>
          <a:endParaRPr lang="es-ES" dirty="0"/>
        </a:p>
      </dgm:t>
    </dgm:pt>
    <dgm:pt modelId="{76FE05A3-67C2-4164-B8FA-AF8D6FBB196F}" type="parTrans" cxnId="{3EDDCC4F-EE3F-4D4D-BD12-C08334E03116}">
      <dgm:prSet/>
      <dgm:spPr/>
      <dgm:t>
        <a:bodyPr/>
        <a:lstStyle/>
        <a:p>
          <a:endParaRPr lang="es-ES"/>
        </a:p>
      </dgm:t>
    </dgm:pt>
    <dgm:pt modelId="{39F4C1A3-8A77-442D-BBF0-9C001B1C7221}" type="sibTrans" cxnId="{3EDDCC4F-EE3F-4D4D-BD12-C08334E03116}">
      <dgm:prSet/>
      <dgm:spPr/>
      <dgm:t>
        <a:bodyPr/>
        <a:lstStyle/>
        <a:p>
          <a:endParaRPr lang="es-ES"/>
        </a:p>
      </dgm:t>
    </dgm:pt>
    <dgm:pt modelId="{45220786-C1F5-4320-9888-0E1EAF9742A8}">
      <dgm:prSet phldrT="[Texto]"/>
      <dgm:spPr/>
      <dgm:t>
        <a:bodyPr/>
        <a:lstStyle/>
        <a:p>
          <a:r>
            <a:rPr lang="es-ES" dirty="0" smtClean="0"/>
            <a:t>Recibe el dictamen enviado por la DGAA.</a:t>
          </a:r>
          <a:endParaRPr lang="es-ES" dirty="0"/>
        </a:p>
      </dgm:t>
    </dgm:pt>
    <dgm:pt modelId="{7028C8DC-214B-4595-8CAC-C79FDE732575}" type="parTrans" cxnId="{2E54764E-465E-45D6-99C0-6ACBAA1E5682}">
      <dgm:prSet/>
      <dgm:spPr/>
      <dgm:t>
        <a:bodyPr/>
        <a:lstStyle/>
        <a:p>
          <a:endParaRPr lang="es-ES"/>
        </a:p>
      </dgm:t>
    </dgm:pt>
    <dgm:pt modelId="{F7243562-3E78-44EF-9101-5F9C5AD69C2D}" type="sibTrans" cxnId="{2E54764E-465E-45D6-99C0-6ACBAA1E5682}">
      <dgm:prSet/>
      <dgm:spPr/>
      <dgm:t>
        <a:bodyPr/>
        <a:lstStyle/>
        <a:p>
          <a:endParaRPr lang="es-ES"/>
        </a:p>
      </dgm:t>
    </dgm:pt>
    <dgm:pt modelId="{72612702-2DA5-4F94-A564-519CC42F5C7E}">
      <dgm:prSet phldrT="[Texto]"/>
      <dgm:spPr/>
      <dgm:t>
        <a:bodyPr/>
        <a:lstStyle/>
        <a:p>
          <a:r>
            <a:rPr lang="es-ES" dirty="0" smtClean="0"/>
            <a:t>7</a:t>
          </a:r>
        </a:p>
        <a:p>
          <a:r>
            <a:rPr lang="es-ES" dirty="0" smtClean="0"/>
            <a:t>DSE</a:t>
          </a:r>
          <a:endParaRPr lang="es-ES" dirty="0"/>
        </a:p>
      </dgm:t>
    </dgm:pt>
    <dgm:pt modelId="{36D19CFA-D7BB-42E9-8272-AF528CEF423B}" type="parTrans" cxnId="{EB95E73D-41D6-4302-9546-A5B2D7DDE481}">
      <dgm:prSet/>
      <dgm:spPr/>
      <dgm:t>
        <a:bodyPr/>
        <a:lstStyle/>
        <a:p>
          <a:endParaRPr lang="es-ES"/>
        </a:p>
      </dgm:t>
    </dgm:pt>
    <dgm:pt modelId="{21988F05-586A-490E-BEAD-CD518A88B6ED}" type="sibTrans" cxnId="{EB95E73D-41D6-4302-9546-A5B2D7DDE481}">
      <dgm:prSet/>
      <dgm:spPr/>
      <dgm:t>
        <a:bodyPr/>
        <a:lstStyle/>
        <a:p>
          <a:endParaRPr lang="es-ES"/>
        </a:p>
      </dgm:t>
    </dgm:pt>
    <dgm:pt modelId="{CE581694-C5D9-43CB-8364-ACC9FF68EBE3}">
      <dgm:prSet phldrT="[Texto]"/>
      <dgm:spPr/>
      <dgm:t>
        <a:bodyPr/>
        <a:lstStyle/>
        <a:p>
          <a:r>
            <a:rPr lang="es-ES" dirty="0" smtClean="0"/>
            <a:t>Realiza las configuraciones correspondientes en el SIIU.</a:t>
          </a:r>
          <a:endParaRPr lang="es-ES" dirty="0"/>
        </a:p>
      </dgm:t>
    </dgm:pt>
    <dgm:pt modelId="{D70772A4-23BA-4EFB-A761-E351018E0677}" type="parTrans" cxnId="{B610A1DD-51F8-4143-9F20-CF3B90F7B3C7}">
      <dgm:prSet/>
      <dgm:spPr/>
      <dgm:t>
        <a:bodyPr/>
        <a:lstStyle/>
        <a:p>
          <a:endParaRPr lang="es-ES"/>
        </a:p>
      </dgm:t>
    </dgm:pt>
    <dgm:pt modelId="{D973E8C7-10AA-4567-919D-9AF91098F525}" type="sibTrans" cxnId="{B610A1DD-51F8-4143-9F20-CF3B90F7B3C7}">
      <dgm:prSet/>
      <dgm:spPr/>
      <dgm:t>
        <a:bodyPr/>
        <a:lstStyle/>
        <a:p>
          <a:endParaRPr lang="es-ES"/>
        </a:p>
      </dgm:t>
    </dgm:pt>
    <dgm:pt modelId="{163DB6A0-D420-4893-8D79-03D75FEF278A}">
      <dgm:prSet phldrT="[Texto]"/>
      <dgm:spPr/>
      <dgm:t>
        <a:bodyPr/>
        <a:lstStyle/>
        <a:p>
          <a:r>
            <a:rPr lang="es-ES" dirty="0" smtClean="0"/>
            <a:t>Recibe las constancias de equivalencia o de revalidación enviadas por OM.</a:t>
          </a:r>
          <a:endParaRPr lang="es-ES" dirty="0"/>
        </a:p>
      </dgm:t>
    </dgm:pt>
    <dgm:pt modelId="{DD0270E4-CFA5-4C8E-8252-5B72AFFD460D}" type="parTrans" cxnId="{51F34703-56F8-47DA-A098-A0F9B3D1A6B0}">
      <dgm:prSet/>
      <dgm:spPr/>
      <dgm:t>
        <a:bodyPr/>
        <a:lstStyle/>
        <a:p>
          <a:endParaRPr lang="es-ES"/>
        </a:p>
      </dgm:t>
    </dgm:pt>
    <dgm:pt modelId="{57503E6A-2205-4321-B086-A35C00B6722A}" type="sibTrans" cxnId="{51F34703-56F8-47DA-A098-A0F9B3D1A6B0}">
      <dgm:prSet/>
      <dgm:spPr/>
      <dgm:t>
        <a:bodyPr/>
        <a:lstStyle/>
        <a:p>
          <a:endParaRPr lang="es-ES"/>
        </a:p>
      </dgm:t>
    </dgm:pt>
    <dgm:pt modelId="{6B821F91-C251-46A1-B263-A989E4F33E41}">
      <dgm:prSet phldrT="[Texto]"/>
      <dgm:spPr/>
      <dgm:t>
        <a:bodyPr/>
        <a:lstStyle/>
        <a:p>
          <a:r>
            <a:rPr lang="es-ES" dirty="0" smtClean="0"/>
            <a:t>8</a:t>
          </a:r>
        </a:p>
        <a:p>
          <a:r>
            <a:rPr lang="es-ES" dirty="0" smtClean="0"/>
            <a:t>EA</a:t>
          </a:r>
          <a:endParaRPr lang="es-ES" dirty="0"/>
        </a:p>
      </dgm:t>
    </dgm:pt>
    <dgm:pt modelId="{46B51F4E-F987-4BA5-B22D-DC29FBEE12A6}" type="parTrans" cxnId="{AA969CA1-DC65-40CC-A45A-E6937009F35E}">
      <dgm:prSet/>
      <dgm:spPr/>
      <dgm:t>
        <a:bodyPr/>
        <a:lstStyle/>
        <a:p>
          <a:endParaRPr lang="es-ES"/>
        </a:p>
      </dgm:t>
    </dgm:pt>
    <dgm:pt modelId="{B3B363C1-1603-4FF0-B4A5-0849E837C1B6}" type="sibTrans" cxnId="{AA969CA1-DC65-40CC-A45A-E6937009F35E}">
      <dgm:prSet/>
      <dgm:spPr/>
      <dgm:t>
        <a:bodyPr/>
        <a:lstStyle/>
        <a:p>
          <a:endParaRPr lang="es-ES"/>
        </a:p>
      </dgm:t>
    </dgm:pt>
    <dgm:pt modelId="{6FC686D3-55FD-4FE7-8B08-FF7157639E84}">
      <dgm:prSet phldrT="[Texto]"/>
      <dgm:spPr/>
      <dgm:t>
        <a:bodyPr/>
        <a:lstStyle/>
        <a:p>
          <a:r>
            <a:rPr lang="es-ES" dirty="0" smtClean="0"/>
            <a:t>Recibe copia de la constancia de equivalencia o de revalidación.</a:t>
          </a:r>
          <a:endParaRPr lang="es-ES" dirty="0"/>
        </a:p>
      </dgm:t>
    </dgm:pt>
    <dgm:pt modelId="{8538F697-A273-453E-A2CD-92D171057833}" type="parTrans" cxnId="{1442C00B-DE89-4CC4-B44C-DEEF50591AA9}">
      <dgm:prSet/>
      <dgm:spPr/>
      <dgm:t>
        <a:bodyPr/>
        <a:lstStyle/>
        <a:p>
          <a:endParaRPr lang="es-ES"/>
        </a:p>
      </dgm:t>
    </dgm:pt>
    <dgm:pt modelId="{7DCC102D-2DE0-48C9-A24D-A512DC656A03}" type="sibTrans" cxnId="{1442C00B-DE89-4CC4-B44C-DEEF50591AA9}">
      <dgm:prSet/>
      <dgm:spPr/>
      <dgm:t>
        <a:bodyPr/>
        <a:lstStyle/>
        <a:p>
          <a:endParaRPr lang="es-ES"/>
        </a:p>
      </dgm:t>
    </dgm:pt>
    <dgm:pt modelId="{1889E2CF-E69E-44B2-8B37-94EA0E3A379D}">
      <dgm:prSet phldrT="[Texto]"/>
      <dgm:spPr/>
      <dgm:t>
        <a:bodyPr/>
        <a:lstStyle/>
        <a:p>
          <a:r>
            <a:rPr lang="es-ES" dirty="0" smtClean="0"/>
            <a:t>Actualiza la escolaridad del alumno en el SIIU. (5 días hábiles)</a:t>
          </a:r>
          <a:endParaRPr lang="es-ES" dirty="0"/>
        </a:p>
      </dgm:t>
    </dgm:pt>
    <dgm:pt modelId="{6C83348D-EFEF-45F7-911B-D053B7407AFD}" type="parTrans" cxnId="{FA8AE3A8-A586-41AA-9909-91DFD23D8C6C}">
      <dgm:prSet/>
      <dgm:spPr/>
      <dgm:t>
        <a:bodyPr/>
        <a:lstStyle/>
        <a:p>
          <a:endParaRPr lang="es-ES"/>
        </a:p>
      </dgm:t>
    </dgm:pt>
    <dgm:pt modelId="{D99DA6D3-EF00-40EF-9285-FFCD3292C67D}" type="sibTrans" cxnId="{FA8AE3A8-A586-41AA-9909-91DFD23D8C6C}">
      <dgm:prSet/>
      <dgm:spPr/>
      <dgm:t>
        <a:bodyPr/>
        <a:lstStyle/>
        <a:p>
          <a:endParaRPr lang="es-ES"/>
        </a:p>
      </dgm:t>
    </dgm:pt>
    <dgm:pt modelId="{33F50ECB-41FB-4EB0-BC3E-9CD2A9C26E60}">
      <dgm:prSet phldrT="[Texto]"/>
      <dgm:spPr/>
      <dgm:t>
        <a:bodyPr/>
        <a:lstStyle/>
        <a:p>
          <a:r>
            <a:rPr lang="es-ES" dirty="0" smtClean="0"/>
            <a:t>Envía a OM, de manera física o electrónica al correo </a:t>
          </a:r>
          <a:r>
            <a:rPr lang="es-ES" dirty="0" smtClean="0">
              <a:hlinkClick xmlns:r="http://schemas.openxmlformats.org/officeDocument/2006/relationships" r:id="rId1"/>
            </a:rPr>
            <a:t>legalización@uv.mx</a:t>
          </a:r>
          <a:r>
            <a:rPr lang="es-ES" dirty="0" smtClean="0"/>
            <a:t>, copia del dictamen correspondiente. (5 días hábiles)</a:t>
          </a:r>
          <a:endParaRPr lang="es-ES" dirty="0"/>
        </a:p>
      </dgm:t>
    </dgm:pt>
    <dgm:pt modelId="{789D1F1B-00FB-439E-875C-15D279646395}" type="parTrans" cxnId="{27A8FED0-202C-4F16-9A2F-DC65399DF226}">
      <dgm:prSet/>
      <dgm:spPr/>
      <dgm:t>
        <a:bodyPr/>
        <a:lstStyle/>
        <a:p>
          <a:endParaRPr lang="es-ES"/>
        </a:p>
      </dgm:t>
    </dgm:pt>
    <dgm:pt modelId="{C944E9B3-B65A-4760-8248-6B08EB81D79E}" type="sibTrans" cxnId="{27A8FED0-202C-4F16-9A2F-DC65399DF226}">
      <dgm:prSet/>
      <dgm:spPr/>
      <dgm:t>
        <a:bodyPr/>
        <a:lstStyle/>
        <a:p>
          <a:endParaRPr lang="es-ES"/>
        </a:p>
      </dgm:t>
    </dgm:pt>
    <dgm:pt modelId="{4170F080-FFAE-426F-9E90-818F627F8190}">
      <dgm:prSet phldrT="[Texto]"/>
      <dgm:spPr/>
      <dgm:t>
        <a:bodyPr/>
        <a:lstStyle/>
        <a:p>
          <a:r>
            <a:rPr lang="es-ES" dirty="0" smtClean="0"/>
            <a:t>Resguarda el dictamen original.</a:t>
          </a:r>
          <a:endParaRPr lang="es-ES" dirty="0"/>
        </a:p>
      </dgm:t>
    </dgm:pt>
    <dgm:pt modelId="{DE06CC45-A665-463E-98D7-7D6B969DB0BB}" type="parTrans" cxnId="{3ECB85F4-9AF7-4775-A4C2-2B14A7C416FC}">
      <dgm:prSet/>
      <dgm:spPr/>
      <dgm:t>
        <a:bodyPr/>
        <a:lstStyle/>
        <a:p>
          <a:endParaRPr lang="es-ES"/>
        </a:p>
      </dgm:t>
    </dgm:pt>
    <dgm:pt modelId="{73F010CD-CD55-4F70-8D18-BC8388F98D76}" type="sibTrans" cxnId="{3ECB85F4-9AF7-4775-A4C2-2B14A7C416FC}">
      <dgm:prSet/>
      <dgm:spPr/>
      <dgm:t>
        <a:bodyPr/>
        <a:lstStyle/>
        <a:p>
          <a:endParaRPr lang="es-ES"/>
        </a:p>
      </dgm:t>
    </dgm:pt>
    <dgm:pt modelId="{2A5D6531-0E95-4082-98DB-9BDED8615F1A}">
      <dgm:prSet phldrT="[Texto]"/>
      <dgm:spPr/>
      <dgm:t>
        <a:bodyPr/>
        <a:lstStyle/>
        <a:p>
          <a:r>
            <a:rPr lang="es-ES" dirty="0" smtClean="0"/>
            <a:t>Elabora la constancia de equivalencia o de revalidación y turna a la DSE (10 días hábiles).</a:t>
          </a:r>
          <a:endParaRPr lang="es-ES" dirty="0"/>
        </a:p>
      </dgm:t>
    </dgm:pt>
    <dgm:pt modelId="{08C225C5-A03F-4019-89DE-91A1F9E9D7EF}" type="parTrans" cxnId="{EA3D9477-ACED-4B85-A823-C9AD770414DD}">
      <dgm:prSet/>
      <dgm:spPr/>
      <dgm:t>
        <a:bodyPr/>
        <a:lstStyle/>
        <a:p>
          <a:endParaRPr lang="es-ES"/>
        </a:p>
      </dgm:t>
    </dgm:pt>
    <dgm:pt modelId="{700F52F2-201C-4E7E-AD6D-A7DDF4EDF609}" type="sibTrans" cxnId="{EA3D9477-ACED-4B85-A823-C9AD770414DD}">
      <dgm:prSet/>
      <dgm:spPr/>
      <dgm:t>
        <a:bodyPr/>
        <a:lstStyle/>
        <a:p>
          <a:endParaRPr lang="es-ES"/>
        </a:p>
      </dgm:t>
    </dgm:pt>
    <dgm:pt modelId="{8ED3C2EA-1394-4654-A761-BB6C3E9E0AE0}">
      <dgm:prSet phldrT="[Texto]"/>
      <dgm:spPr/>
      <dgm:t>
        <a:bodyPr/>
        <a:lstStyle/>
        <a:p>
          <a:r>
            <a:rPr lang="es-ES" dirty="0" smtClean="0"/>
            <a:t>Envía la constancia de equivalencia o de revalidación al interesado y copias a la EA y a la DGAA.</a:t>
          </a:r>
          <a:endParaRPr lang="es-ES" dirty="0"/>
        </a:p>
      </dgm:t>
    </dgm:pt>
    <dgm:pt modelId="{293A5E12-9376-4996-B7F4-F95DB6B17861}" type="parTrans" cxnId="{DE2BF7CC-CEC8-4D5A-8414-8083CE07A1D9}">
      <dgm:prSet/>
      <dgm:spPr/>
      <dgm:t>
        <a:bodyPr/>
        <a:lstStyle/>
        <a:p>
          <a:endParaRPr lang="es-ES"/>
        </a:p>
      </dgm:t>
    </dgm:pt>
    <dgm:pt modelId="{9631464F-AE27-4FFB-A41A-9E31C1AE0078}" type="sibTrans" cxnId="{DE2BF7CC-CEC8-4D5A-8414-8083CE07A1D9}">
      <dgm:prSet/>
      <dgm:spPr/>
      <dgm:t>
        <a:bodyPr/>
        <a:lstStyle/>
        <a:p>
          <a:endParaRPr lang="es-ES"/>
        </a:p>
      </dgm:t>
    </dgm:pt>
    <dgm:pt modelId="{C6E989F5-AA6C-4438-8E36-2F794DF76D62}" type="pres">
      <dgm:prSet presAssocID="{39C67C78-F654-48CF-8657-990267907ED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8A5971-A453-4E07-AFA3-F0A80AA25DD2}" type="pres">
      <dgm:prSet presAssocID="{6600AC67-2AF5-4F90-94F3-B0F92C59473F}" presName="linNode" presStyleCnt="0"/>
      <dgm:spPr/>
    </dgm:pt>
    <dgm:pt modelId="{67AF56B8-7E4E-4422-80C3-FE3232151A2D}" type="pres">
      <dgm:prSet presAssocID="{6600AC67-2AF5-4F90-94F3-B0F92C59473F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994B76-7E90-4BDE-A1BE-77EC81BD19DE}" type="pres">
      <dgm:prSet presAssocID="{6600AC67-2AF5-4F90-94F3-B0F92C59473F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D1BC04-70BC-4C4B-AE28-76B1BFB3BAF9}" type="pres">
      <dgm:prSet presAssocID="{2688C3A7-B2D2-4E4E-8EDF-5AC1CBE120C1}" presName="spacing" presStyleCnt="0"/>
      <dgm:spPr/>
    </dgm:pt>
    <dgm:pt modelId="{EAEA4F9A-AF84-42C3-988A-BDC49F6F336F}" type="pres">
      <dgm:prSet presAssocID="{E6FB770C-8074-4F82-84B7-0A6C8E45F87D}" presName="linNode" presStyleCnt="0"/>
      <dgm:spPr/>
    </dgm:pt>
    <dgm:pt modelId="{2AA78F94-A7E6-4E33-A729-A09297761FD0}" type="pres">
      <dgm:prSet presAssocID="{E6FB770C-8074-4F82-84B7-0A6C8E45F87D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FCF853-774A-4BDE-846C-DA85D369D5F7}" type="pres">
      <dgm:prSet presAssocID="{E6FB770C-8074-4F82-84B7-0A6C8E45F87D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CE36D8-1C94-45FC-A619-B9E60B9F760A}" type="pres">
      <dgm:prSet presAssocID="{39F4C1A3-8A77-442D-BBF0-9C001B1C7221}" presName="spacing" presStyleCnt="0"/>
      <dgm:spPr/>
    </dgm:pt>
    <dgm:pt modelId="{655CAB9D-5706-408A-9F64-D99F69EE4883}" type="pres">
      <dgm:prSet presAssocID="{72612702-2DA5-4F94-A564-519CC42F5C7E}" presName="linNode" presStyleCnt="0"/>
      <dgm:spPr/>
    </dgm:pt>
    <dgm:pt modelId="{D293265E-5550-4DCD-B935-73DA4CD5E9C8}" type="pres">
      <dgm:prSet presAssocID="{72612702-2DA5-4F94-A564-519CC42F5C7E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307815-5C4D-4D99-92A8-0A05297D57F1}" type="pres">
      <dgm:prSet presAssocID="{72612702-2DA5-4F94-A564-519CC42F5C7E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1427FD-E958-45C2-B165-A1974FB524FF}" type="pres">
      <dgm:prSet presAssocID="{21988F05-586A-490E-BEAD-CD518A88B6ED}" presName="spacing" presStyleCnt="0"/>
      <dgm:spPr/>
    </dgm:pt>
    <dgm:pt modelId="{7F93520C-AE6C-4AE0-A021-8BCE49554C16}" type="pres">
      <dgm:prSet presAssocID="{6B821F91-C251-46A1-B263-A989E4F33E41}" presName="linNode" presStyleCnt="0"/>
      <dgm:spPr/>
    </dgm:pt>
    <dgm:pt modelId="{3D46CF6B-807E-49BD-9BA9-3B44E32E8D7E}" type="pres">
      <dgm:prSet presAssocID="{6B821F91-C251-46A1-B263-A989E4F33E41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B052DB-3C7F-4B1B-A7B4-639B0B04615E}" type="pres">
      <dgm:prSet presAssocID="{6B821F91-C251-46A1-B263-A989E4F33E41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46BA14-5180-4647-9882-DE10C0878D9F}" type="presOf" srcId="{3F52D095-FA1E-438A-92D2-6F802EF3435B}" destId="{5D994B76-7E90-4BDE-A1BE-77EC81BD19DE}" srcOrd="0" destOrd="0" presId="urn:microsoft.com/office/officeart/2005/8/layout/vList6"/>
    <dgm:cxn modelId="{2EC4B64E-0003-4F0F-B9D3-A990135E6944}" type="presOf" srcId="{33F50ECB-41FB-4EB0-BC3E-9CD2A9C26E60}" destId="{5D994B76-7E90-4BDE-A1BE-77EC81BD19DE}" srcOrd="0" destOrd="1" presId="urn:microsoft.com/office/officeart/2005/8/layout/vList6"/>
    <dgm:cxn modelId="{EA3D9477-ACED-4B85-A823-C9AD770414DD}" srcId="{E6FB770C-8074-4F82-84B7-0A6C8E45F87D}" destId="{2A5D6531-0E95-4082-98DB-9BDED8615F1A}" srcOrd="1" destOrd="0" parTransId="{08C225C5-A03F-4019-89DE-91A1F9E9D7EF}" sibTransId="{700F52F2-201C-4E7E-AD6D-A7DDF4EDF609}"/>
    <dgm:cxn modelId="{5B621551-DE0E-4CA1-8C55-CD8ECFCCD732}" type="presOf" srcId="{6B821F91-C251-46A1-B263-A989E4F33E41}" destId="{3D46CF6B-807E-49BD-9BA9-3B44E32E8D7E}" srcOrd="0" destOrd="0" presId="urn:microsoft.com/office/officeart/2005/8/layout/vList6"/>
    <dgm:cxn modelId="{2B70EA72-C9EA-4491-B646-DC552F96E244}" type="presOf" srcId="{39C67C78-F654-48CF-8657-990267907ED9}" destId="{C6E989F5-AA6C-4438-8E36-2F794DF76D62}" srcOrd="0" destOrd="0" presId="urn:microsoft.com/office/officeart/2005/8/layout/vList6"/>
    <dgm:cxn modelId="{619E4DDF-8B96-4C94-A148-90DB0AD5E0DC}" srcId="{6600AC67-2AF5-4F90-94F3-B0F92C59473F}" destId="{3F52D095-FA1E-438A-92D2-6F802EF3435B}" srcOrd="0" destOrd="0" parTransId="{55BAF55D-AE61-433F-99E3-2D4153BC992E}" sibTransId="{353E989F-A24B-47C6-8849-EE68533CE44C}"/>
    <dgm:cxn modelId="{B610A1DD-51F8-4143-9F20-CF3B90F7B3C7}" srcId="{72612702-2DA5-4F94-A564-519CC42F5C7E}" destId="{CE581694-C5D9-43CB-8364-ACC9FF68EBE3}" srcOrd="1" destOrd="0" parTransId="{D70772A4-23BA-4EFB-A761-E351018E0677}" sibTransId="{D973E8C7-10AA-4567-919D-9AF91098F525}"/>
    <dgm:cxn modelId="{51F34703-56F8-47DA-A098-A0F9B3D1A6B0}" srcId="{72612702-2DA5-4F94-A564-519CC42F5C7E}" destId="{163DB6A0-D420-4893-8D79-03D75FEF278A}" srcOrd="0" destOrd="0" parTransId="{DD0270E4-CFA5-4C8E-8252-5B72AFFD460D}" sibTransId="{57503E6A-2205-4321-B086-A35C00B6722A}"/>
    <dgm:cxn modelId="{F6B2CF88-3D49-4BB8-870B-D2975C4C4574}" type="presOf" srcId="{4170F080-FFAE-426F-9E90-818F627F8190}" destId="{5D994B76-7E90-4BDE-A1BE-77EC81BD19DE}" srcOrd="0" destOrd="2" presId="urn:microsoft.com/office/officeart/2005/8/layout/vList6"/>
    <dgm:cxn modelId="{D1A8C4F7-2185-42AA-A2A7-5FEF90478531}" type="presOf" srcId="{6600AC67-2AF5-4F90-94F3-B0F92C59473F}" destId="{67AF56B8-7E4E-4422-80C3-FE3232151A2D}" srcOrd="0" destOrd="0" presId="urn:microsoft.com/office/officeart/2005/8/layout/vList6"/>
    <dgm:cxn modelId="{3EDDCC4F-EE3F-4D4D-BD12-C08334E03116}" srcId="{39C67C78-F654-48CF-8657-990267907ED9}" destId="{E6FB770C-8074-4F82-84B7-0A6C8E45F87D}" srcOrd="1" destOrd="0" parTransId="{76FE05A3-67C2-4164-B8FA-AF8D6FBB196F}" sibTransId="{39F4C1A3-8A77-442D-BBF0-9C001B1C7221}"/>
    <dgm:cxn modelId="{27A8FED0-202C-4F16-9A2F-DC65399DF226}" srcId="{6600AC67-2AF5-4F90-94F3-B0F92C59473F}" destId="{33F50ECB-41FB-4EB0-BC3E-9CD2A9C26E60}" srcOrd="1" destOrd="0" parTransId="{789D1F1B-00FB-439E-875C-15D279646395}" sibTransId="{C944E9B3-B65A-4760-8248-6B08EB81D79E}"/>
    <dgm:cxn modelId="{CE6C824D-E091-4536-81C8-62BAB65D971F}" type="presOf" srcId="{6FC686D3-55FD-4FE7-8B08-FF7157639E84}" destId="{E7B052DB-3C7F-4B1B-A7B4-639B0B04615E}" srcOrd="0" destOrd="0" presId="urn:microsoft.com/office/officeart/2005/8/layout/vList6"/>
    <dgm:cxn modelId="{2E54764E-465E-45D6-99C0-6ACBAA1E5682}" srcId="{E6FB770C-8074-4F82-84B7-0A6C8E45F87D}" destId="{45220786-C1F5-4320-9888-0E1EAF9742A8}" srcOrd="0" destOrd="0" parTransId="{7028C8DC-214B-4595-8CAC-C79FDE732575}" sibTransId="{F7243562-3E78-44EF-9101-5F9C5AD69C2D}"/>
    <dgm:cxn modelId="{85468078-263B-4BFA-B639-00A822C03540}" type="presOf" srcId="{E6FB770C-8074-4F82-84B7-0A6C8E45F87D}" destId="{2AA78F94-A7E6-4E33-A729-A09297761FD0}" srcOrd="0" destOrd="0" presId="urn:microsoft.com/office/officeart/2005/8/layout/vList6"/>
    <dgm:cxn modelId="{11BCA350-577A-4446-A45E-69F14869B49F}" type="presOf" srcId="{CE581694-C5D9-43CB-8364-ACC9FF68EBE3}" destId="{1C307815-5C4D-4D99-92A8-0A05297D57F1}" srcOrd="0" destOrd="1" presId="urn:microsoft.com/office/officeart/2005/8/layout/vList6"/>
    <dgm:cxn modelId="{FA8AE3A8-A586-41AA-9909-91DFD23D8C6C}" srcId="{6B821F91-C251-46A1-B263-A989E4F33E41}" destId="{1889E2CF-E69E-44B2-8B37-94EA0E3A379D}" srcOrd="1" destOrd="0" parTransId="{6C83348D-EFEF-45F7-911B-D053B7407AFD}" sibTransId="{D99DA6D3-EF00-40EF-9285-FFCD3292C67D}"/>
    <dgm:cxn modelId="{72C397F8-B851-468B-B470-DFD62DCAAB8C}" type="presOf" srcId="{2A5D6531-0E95-4082-98DB-9BDED8615F1A}" destId="{24FCF853-774A-4BDE-846C-DA85D369D5F7}" srcOrd="0" destOrd="1" presId="urn:microsoft.com/office/officeart/2005/8/layout/vList6"/>
    <dgm:cxn modelId="{1442C00B-DE89-4CC4-B44C-DEEF50591AA9}" srcId="{6B821F91-C251-46A1-B263-A989E4F33E41}" destId="{6FC686D3-55FD-4FE7-8B08-FF7157639E84}" srcOrd="0" destOrd="0" parTransId="{8538F697-A273-453E-A2CD-92D171057833}" sibTransId="{7DCC102D-2DE0-48C9-A24D-A512DC656A03}"/>
    <dgm:cxn modelId="{3FA13FEA-3E10-412F-AB4D-E7D8A512246E}" srcId="{39C67C78-F654-48CF-8657-990267907ED9}" destId="{6600AC67-2AF5-4F90-94F3-B0F92C59473F}" srcOrd="0" destOrd="0" parTransId="{614AEA7A-2DE4-4D32-98ED-FB924A998B99}" sibTransId="{2688C3A7-B2D2-4E4E-8EDF-5AC1CBE120C1}"/>
    <dgm:cxn modelId="{EB95E73D-41D6-4302-9546-A5B2D7DDE481}" srcId="{39C67C78-F654-48CF-8657-990267907ED9}" destId="{72612702-2DA5-4F94-A564-519CC42F5C7E}" srcOrd="2" destOrd="0" parTransId="{36D19CFA-D7BB-42E9-8272-AF528CEF423B}" sibTransId="{21988F05-586A-490E-BEAD-CD518A88B6ED}"/>
    <dgm:cxn modelId="{AA969CA1-DC65-40CC-A45A-E6937009F35E}" srcId="{39C67C78-F654-48CF-8657-990267907ED9}" destId="{6B821F91-C251-46A1-B263-A989E4F33E41}" srcOrd="3" destOrd="0" parTransId="{46B51F4E-F987-4BA5-B22D-DC29FBEE12A6}" sibTransId="{B3B363C1-1603-4FF0-B4A5-0849E837C1B6}"/>
    <dgm:cxn modelId="{3ECB85F4-9AF7-4775-A4C2-2B14A7C416FC}" srcId="{6600AC67-2AF5-4F90-94F3-B0F92C59473F}" destId="{4170F080-FFAE-426F-9E90-818F627F8190}" srcOrd="2" destOrd="0" parTransId="{DE06CC45-A665-463E-98D7-7D6B969DB0BB}" sibTransId="{73F010CD-CD55-4F70-8D18-BC8388F98D76}"/>
    <dgm:cxn modelId="{9A9A234D-F919-4E4F-960A-2EDDD23CB137}" type="presOf" srcId="{8ED3C2EA-1394-4654-A761-BB6C3E9E0AE0}" destId="{1C307815-5C4D-4D99-92A8-0A05297D57F1}" srcOrd="0" destOrd="2" presId="urn:microsoft.com/office/officeart/2005/8/layout/vList6"/>
    <dgm:cxn modelId="{B6F59984-71B0-48D5-9BEB-9F8221DE6CF6}" type="presOf" srcId="{1889E2CF-E69E-44B2-8B37-94EA0E3A379D}" destId="{E7B052DB-3C7F-4B1B-A7B4-639B0B04615E}" srcOrd="0" destOrd="1" presId="urn:microsoft.com/office/officeart/2005/8/layout/vList6"/>
    <dgm:cxn modelId="{B813367C-515A-4B04-B8B2-D5CFA81A7341}" type="presOf" srcId="{163DB6A0-D420-4893-8D79-03D75FEF278A}" destId="{1C307815-5C4D-4D99-92A8-0A05297D57F1}" srcOrd="0" destOrd="0" presId="urn:microsoft.com/office/officeart/2005/8/layout/vList6"/>
    <dgm:cxn modelId="{C03A6D64-F931-4B4E-9746-8F9C5AC2F3B4}" type="presOf" srcId="{72612702-2DA5-4F94-A564-519CC42F5C7E}" destId="{D293265E-5550-4DCD-B935-73DA4CD5E9C8}" srcOrd="0" destOrd="0" presId="urn:microsoft.com/office/officeart/2005/8/layout/vList6"/>
    <dgm:cxn modelId="{DE2BF7CC-CEC8-4D5A-8414-8083CE07A1D9}" srcId="{72612702-2DA5-4F94-A564-519CC42F5C7E}" destId="{8ED3C2EA-1394-4654-A761-BB6C3E9E0AE0}" srcOrd="2" destOrd="0" parTransId="{293A5E12-9376-4996-B7F4-F95DB6B17861}" sibTransId="{9631464F-AE27-4FFB-A41A-9E31C1AE0078}"/>
    <dgm:cxn modelId="{FB5BE2CB-9B10-455D-9951-4CCB0118BC4E}" type="presOf" srcId="{45220786-C1F5-4320-9888-0E1EAF9742A8}" destId="{24FCF853-774A-4BDE-846C-DA85D369D5F7}" srcOrd="0" destOrd="0" presId="urn:microsoft.com/office/officeart/2005/8/layout/vList6"/>
    <dgm:cxn modelId="{1C164F9D-0659-4D2D-A55A-15667B6F6744}" type="presParOf" srcId="{C6E989F5-AA6C-4438-8E36-2F794DF76D62}" destId="{238A5971-A453-4E07-AFA3-F0A80AA25DD2}" srcOrd="0" destOrd="0" presId="urn:microsoft.com/office/officeart/2005/8/layout/vList6"/>
    <dgm:cxn modelId="{D9B196B0-0113-448F-AF1B-AF37E6CAA905}" type="presParOf" srcId="{238A5971-A453-4E07-AFA3-F0A80AA25DD2}" destId="{67AF56B8-7E4E-4422-80C3-FE3232151A2D}" srcOrd="0" destOrd="0" presId="urn:microsoft.com/office/officeart/2005/8/layout/vList6"/>
    <dgm:cxn modelId="{1D769011-C6A5-4CB2-8587-5322534E59C4}" type="presParOf" srcId="{238A5971-A453-4E07-AFA3-F0A80AA25DD2}" destId="{5D994B76-7E90-4BDE-A1BE-77EC81BD19DE}" srcOrd="1" destOrd="0" presId="urn:microsoft.com/office/officeart/2005/8/layout/vList6"/>
    <dgm:cxn modelId="{ED0C32BD-DA62-4453-B111-0B7EFBD2C9C1}" type="presParOf" srcId="{C6E989F5-AA6C-4438-8E36-2F794DF76D62}" destId="{2FD1BC04-70BC-4C4B-AE28-76B1BFB3BAF9}" srcOrd="1" destOrd="0" presId="urn:microsoft.com/office/officeart/2005/8/layout/vList6"/>
    <dgm:cxn modelId="{3C0BF462-CFA5-4424-91C3-9A98DDB05FCB}" type="presParOf" srcId="{C6E989F5-AA6C-4438-8E36-2F794DF76D62}" destId="{EAEA4F9A-AF84-42C3-988A-BDC49F6F336F}" srcOrd="2" destOrd="0" presId="urn:microsoft.com/office/officeart/2005/8/layout/vList6"/>
    <dgm:cxn modelId="{C53F8CAC-D847-4C26-AB2C-DBA532E2362C}" type="presParOf" srcId="{EAEA4F9A-AF84-42C3-988A-BDC49F6F336F}" destId="{2AA78F94-A7E6-4E33-A729-A09297761FD0}" srcOrd="0" destOrd="0" presId="urn:microsoft.com/office/officeart/2005/8/layout/vList6"/>
    <dgm:cxn modelId="{639C14B8-9711-47C5-9AB9-4FD2117F8C74}" type="presParOf" srcId="{EAEA4F9A-AF84-42C3-988A-BDC49F6F336F}" destId="{24FCF853-774A-4BDE-846C-DA85D369D5F7}" srcOrd="1" destOrd="0" presId="urn:microsoft.com/office/officeart/2005/8/layout/vList6"/>
    <dgm:cxn modelId="{24F6C784-E6B1-4630-8941-CB74225C1AA5}" type="presParOf" srcId="{C6E989F5-AA6C-4438-8E36-2F794DF76D62}" destId="{FFCE36D8-1C94-45FC-A619-B9E60B9F760A}" srcOrd="3" destOrd="0" presId="urn:microsoft.com/office/officeart/2005/8/layout/vList6"/>
    <dgm:cxn modelId="{457F7F77-F282-47FF-B6FB-BA347AAD2C9B}" type="presParOf" srcId="{C6E989F5-AA6C-4438-8E36-2F794DF76D62}" destId="{655CAB9D-5706-408A-9F64-D99F69EE4883}" srcOrd="4" destOrd="0" presId="urn:microsoft.com/office/officeart/2005/8/layout/vList6"/>
    <dgm:cxn modelId="{F061B9AC-D512-40B7-823A-3E31B8E02B48}" type="presParOf" srcId="{655CAB9D-5706-408A-9F64-D99F69EE4883}" destId="{D293265E-5550-4DCD-B935-73DA4CD5E9C8}" srcOrd="0" destOrd="0" presId="urn:microsoft.com/office/officeart/2005/8/layout/vList6"/>
    <dgm:cxn modelId="{F65FE6C2-2608-4EE1-8D34-4B2F246613A2}" type="presParOf" srcId="{655CAB9D-5706-408A-9F64-D99F69EE4883}" destId="{1C307815-5C4D-4D99-92A8-0A05297D57F1}" srcOrd="1" destOrd="0" presId="urn:microsoft.com/office/officeart/2005/8/layout/vList6"/>
    <dgm:cxn modelId="{A621B3E0-5668-4187-8496-16758709A79A}" type="presParOf" srcId="{C6E989F5-AA6C-4438-8E36-2F794DF76D62}" destId="{5D1427FD-E958-45C2-B165-A1974FB524FF}" srcOrd="5" destOrd="0" presId="urn:microsoft.com/office/officeart/2005/8/layout/vList6"/>
    <dgm:cxn modelId="{4424F091-0ED3-4F70-8D6E-27E643AD9473}" type="presParOf" srcId="{C6E989F5-AA6C-4438-8E36-2F794DF76D62}" destId="{7F93520C-AE6C-4AE0-A021-8BCE49554C16}" srcOrd="6" destOrd="0" presId="urn:microsoft.com/office/officeart/2005/8/layout/vList6"/>
    <dgm:cxn modelId="{07DD523F-DF5E-4FFC-8DF2-3EEEA05675DB}" type="presParOf" srcId="{7F93520C-AE6C-4AE0-A021-8BCE49554C16}" destId="{3D46CF6B-807E-49BD-9BA9-3B44E32E8D7E}" srcOrd="0" destOrd="0" presId="urn:microsoft.com/office/officeart/2005/8/layout/vList6"/>
    <dgm:cxn modelId="{5A1E72D2-CCEA-41A5-8F92-7FFBD8C4AD25}" type="presParOf" srcId="{7F93520C-AE6C-4AE0-A021-8BCE49554C16}" destId="{E7B052DB-3C7F-4B1B-A7B4-639B0B04615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01A252-6684-4E0B-A133-D65897AE4072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</dgm:pt>
    <dgm:pt modelId="{62CB9B96-DAE2-482A-9FF0-487312696C66}">
      <dgm:prSet phldrT="[Texto]" custT="1"/>
      <dgm:spPr/>
      <dgm:t>
        <a:bodyPr/>
        <a:lstStyle/>
        <a:p>
          <a:r>
            <a:rPr lang="es-MX" sz="1200" dirty="0" smtClean="0"/>
            <a:t>II. Cumplir y hacer cumplir las disposiciones contenidas en la legislación universitaria, especialmente las relacionadas con la escolaridad </a:t>
          </a:r>
          <a:r>
            <a:rPr lang="es-MX" sz="1200" b="1" i="1" dirty="0" smtClean="0"/>
            <a:t>vinculada a la expedición de grados académicos</a:t>
          </a:r>
          <a:endParaRPr lang="es-ES" sz="1200" b="1" i="1" dirty="0"/>
        </a:p>
      </dgm:t>
    </dgm:pt>
    <dgm:pt modelId="{AFB33FEE-D0DD-4C08-B974-911A5842F3D6}" type="parTrans" cxnId="{BA526D53-486E-44B5-B77B-8AABE3237D3E}">
      <dgm:prSet/>
      <dgm:spPr/>
      <dgm:t>
        <a:bodyPr/>
        <a:lstStyle/>
        <a:p>
          <a:endParaRPr lang="es-ES" sz="1800"/>
        </a:p>
      </dgm:t>
    </dgm:pt>
    <dgm:pt modelId="{EA2DBF0F-B8F6-46A8-868F-3E786441C25D}" type="sibTrans" cxnId="{BA526D53-486E-44B5-B77B-8AABE3237D3E}">
      <dgm:prSet/>
      <dgm:spPr/>
      <dgm:t>
        <a:bodyPr/>
        <a:lstStyle/>
        <a:p>
          <a:endParaRPr lang="es-ES" sz="1800"/>
        </a:p>
      </dgm:t>
    </dgm:pt>
    <dgm:pt modelId="{B12D7C57-8979-4A5F-B940-6F66D3033EC3}">
      <dgm:prSet phldrT="[Texto]" custT="1"/>
      <dgm:spPr/>
      <dgm:t>
        <a:bodyPr/>
        <a:lstStyle/>
        <a:p>
          <a:r>
            <a:rPr lang="es-MX" sz="1200" dirty="0" smtClean="0"/>
            <a:t>III. </a:t>
          </a:r>
          <a:r>
            <a:rPr lang="es-MX" sz="1200" b="1" i="1" dirty="0" smtClean="0"/>
            <a:t>Supervisar</a:t>
          </a:r>
          <a:r>
            <a:rPr lang="es-MX" sz="1200" dirty="0" smtClean="0"/>
            <a:t> el trámite para la expedición de documentos que acrediten la </a:t>
          </a:r>
          <a:r>
            <a:rPr lang="es-MX" sz="1200" b="1" i="1" dirty="0" smtClean="0"/>
            <a:t>obtención de los grados académicos</a:t>
          </a:r>
          <a:r>
            <a:rPr lang="es-MX" sz="1200" dirty="0" smtClean="0"/>
            <a:t> que ofrece la Universidad</a:t>
          </a:r>
          <a:endParaRPr lang="es-ES" sz="1200" dirty="0"/>
        </a:p>
      </dgm:t>
    </dgm:pt>
    <dgm:pt modelId="{A280BA2A-130E-464E-84AC-74CAD5D4FEFB}" type="parTrans" cxnId="{CDDC04B0-DE1B-4CBA-91B2-E7E0B7480CB4}">
      <dgm:prSet/>
      <dgm:spPr/>
      <dgm:t>
        <a:bodyPr/>
        <a:lstStyle/>
        <a:p>
          <a:endParaRPr lang="es-ES" sz="1800"/>
        </a:p>
      </dgm:t>
    </dgm:pt>
    <dgm:pt modelId="{4BBD95B0-B587-41DB-A83D-EC40A02637B0}" type="sibTrans" cxnId="{CDDC04B0-DE1B-4CBA-91B2-E7E0B7480CB4}">
      <dgm:prSet/>
      <dgm:spPr/>
      <dgm:t>
        <a:bodyPr/>
        <a:lstStyle/>
        <a:p>
          <a:endParaRPr lang="es-ES" sz="1800"/>
        </a:p>
      </dgm:t>
    </dgm:pt>
    <dgm:pt modelId="{396CF0AA-00EA-4625-A726-65DC751892C0}">
      <dgm:prSet phldrT="[Texto]" custT="1"/>
      <dgm:spPr/>
      <dgm:t>
        <a:bodyPr/>
        <a:lstStyle/>
        <a:p>
          <a:r>
            <a:rPr lang="es-MX" sz="1200" dirty="0" smtClean="0"/>
            <a:t>IV. </a:t>
          </a:r>
          <a:r>
            <a:rPr lang="es-MX" sz="1200" b="1" i="1" dirty="0" smtClean="0"/>
            <a:t>Legalizar</a:t>
          </a:r>
          <a:r>
            <a:rPr lang="es-MX" sz="1200" dirty="0" smtClean="0"/>
            <a:t> los documentos que acrediten estudios cursados en las entidades académicas de la Universidad</a:t>
          </a:r>
          <a:endParaRPr lang="es-ES" sz="1200" dirty="0"/>
        </a:p>
      </dgm:t>
    </dgm:pt>
    <dgm:pt modelId="{CD072904-E60E-4986-86A7-7C4BCC91CDEE}" type="parTrans" cxnId="{931794A0-EA15-47B9-93E8-8A877F312DD0}">
      <dgm:prSet/>
      <dgm:spPr/>
      <dgm:t>
        <a:bodyPr/>
        <a:lstStyle/>
        <a:p>
          <a:endParaRPr lang="es-ES" sz="1800"/>
        </a:p>
      </dgm:t>
    </dgm:pt>
    <dgm:pt modelId="{EDAB8261-0C3E-44EF-9140-8AE1C8D6F78F}" type="sibTrans" cxnId="{931794A0-EA15-47B9-93E8-8A877F312DD0}">
      <dgm:prSet/>
      <dgm:spPr/>
      <dgm:t>
        <a:bodyPr/>
        <a:lstStyle/>
        <a:p>
          <a:endParaRPr lang="es-ES" sz="1800"/>
        </a:p>
      </dgm:t>
    </dgm:pt>
    <dgm:pt modelId="{B8B4D7B0-0999-46D0-95C9-36DDF86EB7CA}">
      <dgm:prSet phldrT="[Texto]" custT="1"/>
      <dgm:spPr/>
      <dgm:t>
        <a:bodyPr/>
        <a:lstStyle/>
        <a:p>
          <a:r>
            <a:rPr lang="es-MX" sz="1200" dirty="0" smtClean="0"/>
            <a:t>V. </a:t>
          </a:r>
          <a:r>
            <a:rPr lang="es-MX" sz="1200" b="1" i="1" dirty="0" smtClean="0"/>
            <a:t>Expedir y legalizar </a:t>
          </a:r>
          <a:r>
            <a:rPr lang="es-MX" sz="1200" dirty="0" smtClean="0"/>
            <a:t>los documentos que acrediten </a:t>
          </a:r>
          <a:r>
            <a:rPr lang="es-MX" sz="1200" b="1" i="1" dirty="0" smtClean="0"/>
            <a:t>revalidación de estudios </a:t>
          </a:r>
          <a:r>
            <a:rPr lang="es-MX" sz="1200" dirty="0" smtClean="0"/>
            <a:t>superiores cursados en instituciones nacionales o extranjeras, previo dictamen de la Dirección General de Área Académica que corresponda, o de la Dirección General de Investigaciones, en su caso</a:t>
          </a:r>
          <a:endParaRPr lang="es-ES" sz="1200" dirty="0"/>
        </a:p>
      </dgm:t>
    </dgm:pt>
    <dgm:pt modelId="{A72190DA-DC72-4E61-BD0C-170AE8B01539}" type="parTrans" cxnId="{C101F0F7-9D86-4871-805D-52DA9AA6A286}">
      <dgm:prSet/>
      <dgm:spPr/>
      <dgm:t>
        <a:bodyPr/>
        <a:lstStyle/>
        <a:p>
          <a:endParaRPr lang="es-ES" sz="1800"/>
        </a:p>
      </dgm:t>
    </dgm:pt>
    <dgm:pt modelId="{760433EA-84E2-40B8-8652-7EBAC6AECB1F}" type="sibTrans" cxnId="{C101F0F7-9D86-4871-805D-52DA9AA6A286}">
      <dgm:prSet/>
      <dgm:spPr/>
      <dgm:t>
        <a:bodyPr/>
        <a:lstStyle/>
        <a:p>
          <a:endParaRPr lang="es-ES" sz="1800"/>
        </a:p>
      </dgm:t>
    </dgm:pt>
    <dgm:pt modelId="{237005B6-CEC7-4673-B27F-B9982567B9D0}">
      <dgm:prSet phldrT="[Texto]" custT="1"/>
      <dgm:spPr/>
      <dgm:t>
        <a:bodyPr/>
        <a:lstStyle/>
        <a:p>
          <a:r>
            <a:rPr lang="es-MX" sz="1200" dirty="0" smtClean="0"/>
            <a:t>VII. </a:t>
          </a:r>
          <a:r>
            <a:rPr lang="es-MX" sz="1200" b="1" i="1" dirty="0" smtClean="0"/>
            <a:t>Expedir y certificar copias </a:t>
          </a:r>
          <a:r>
            <a:rPr lang="es-MX" sz="1200" dirty="0" smtClean="0"/>
            <a:t>de documentos cuyos originales obren en el archivo de la dependencia</a:t>
          </a:r>
          <a:endParaRPr lang="es-ES" sz="1200" dirty="0"/>
        </a:p>
      </dgm:t>
    </dgm:pt>
    <dgm:pt modelId="{FF3D8FF1-79FB-43B2-9957-D406E5D43CFE}" type="parTrans" cxnId="{CFECD428-DE6E-42EF-907C-C91A04AF279D}">
      <dgm:prSet/>
      <dgm:spPr/>
      <dgm:t>
        <a:bodyPr/>
        <a:lstStyle/>
        <a:p>
          <a:endParaRPr lang="es-ES" sz="1800"/>
        </a:p>
      </dgm:t>
    </dgm:pt>
    <dgm:pt modelId="{60D0C33D-B067-49C1-9893-524B15291E7F}" type="sibTrans" cxnId="{CFECD428-DE6E-42EF-907C-C91A04AF279D}">
      <dgm:prSet/>
      <dgm:spPr/>
      <dgm:t>
        <a:bodyPr/>
        <a:lstStyle/>
        <a:p>
          <a:endParaRPr lang="es-ES" sz="1800"/>
        </a:p>
      </dgm:t>
    </dgm:pt>
    <dgm:pt modelId="{5526B64E-4D64-4EF2-A368-CA3B409B58FE}">
      <dgm:prSet phldrT="[Texto]" custT="1"/>
      <dgm:spPr/>
      <dgm:t>
        <a:bodyPr/>
        <a:lstStyle/>
        <a:p>
          <a:r>
            <a:rPr lang="es-MX" sz="1200" dirty="0" smtClean="0"/>
            <a:t>VIII. </a:t>
          </a:r>
          <a:r>
            <a:rPr lang="es-MX" sz="1200" b="1" i="1" dirty="0" smtClean="0"/>
            <a:t>Registrar los títulos </a:t>
          </a:r>
          <a:r>
            <a:rPr lang="es-MX" sz="1200" dirty="0" smtClean="0"/>
            <a:t>profesionales y grados académicos expedidos por la Universidad</a:t>
          </a:r>
          <a:endParaRPr lang="es-ES" sz="1200" dirty="0"/>
        </a:p>
      </dgm:t>
    </dgm:pt>
    <dgm:pt modelId="{495AFE6F-1E2B-42B1-9BC1-57F65AA7888D}" type="parTrans" cxnId="{2463E770-CB72-4EAC-8FC2-FC14EB7B87E4}">
      <dgm:prSet/>
      <dgm:spPr/>
      <dgm:t>
        <a:bodyPr/>
        <a:lstStyle/>
        <a:p>
          <a:endParaRPr lang="es-ES" sz="1800"/>
        </a:p>
      </dgm:t>
    </dgm:pt>
    <dgm:pt modelId="{9ED6FC2A-B904-4D2A-86F6-D958157238AF}" type="sibTrans" cxnId="{2463E770-CB72-4EAC-8FC2-FC14EB7B87E4}">
      <dgm:prSet/>
      <dgm:spPr/>
      <dgm:t>
        <a:bodyPr/>
        <a:lstStyle/>
        <a:p>
          <a:endParaRPr lang="es-ES" sz="1800"/>
        </a:p>
      </dgm:t>
    </dgm:pt>
    <dgm:pt modelId="{919D64DC-005E-42C8-AD4D-204994BB4055}">
      <dgm:prSet phldrT="[Texto]" custT="1"/>
      <dgm:spPr/>
      <dgm:t>
        <a:bodyPr/>
        <a:lstStyle/>
        <a:p>
          <a:r>
            <a:rPr lang="es-MX" sz="1200" dirty="0" smtClean="0"/>
            <a:t>X. Tramitar la expedición de </a:t>
          </a:r>
          <a:r>
            <a:rPr lang="es-MX" sz="1200" b="1" i="1" dirty="0" smtClean="0"/>
            <a:t>cartas de pasantes</a:t>
          </a:r>
          <a:endParaRPr lang="es-ES" sz="1200" b="1" i="1" dirty="0"/>
        </a:p>
      </dgm:t>
    </dgm:pt>
    <dgm:pt modelId="{2C8CDFF4-8AE0-4F85-A084-011E3409AEFD}" type="parTrans" cxnId="{DD14E955-B8D8-4D69-BB06-E53652B38F73}">
      <dgm:prSet/>
      <dgm:spPr/>
      <dgm:t>
        <a:bodyPr/>
        <a:lstStyle/>
        <a:p>
          <a:endParaRPr lang="es-ES" sz="1800"/>
        </a:p>
      </dgm:t>
    </dgm:pt>
    <dgm:pt modelId="{104B7A76-7F47-4676-8E0B-BA5D68790B60}" type="sibTrans" cxnId="{DD14E955-B8D8-4D69-BB06-E53652B38F73}">
      <dgm:prSet/>
      <dgm:spPr/>
      <dgm:t>
        <a:bodyPr/>
        <a:lstStyle/>
        <a:p>
          <a:endParaRPr lang="es-ES" sz="1800"/>
        </a:p>
      </dgm:t>
    </dgm:pt>
    <dgm:pt modelId="{D4F10BCB-5218-4316-A7F8-120D804604A4}">
      <dgm:prSet phldrT="[Texto]" custT="1"/>
      <dgm:spPr/>
      <dgm:t>
        <a:bodyPr/>
        <a:lstStyle/>
        <a:p>
          <a:r>
            <a:rPr lang="es-ES" sz="1200" dirty="0" smtClean="0"/>
            <a:t>XI. </a:t>
          </a:r>
          <a:r>
            <a:rPr lang="es-MX" sz="1200" dirty="0" smtClean="0"/>
            <a:t>Tramitar la </a:t>
          </a:r>
          <a:r>
            <a:rPr lang="es-MX" sz="1200" b="1" i="1" dirty="0" smtClean="0"/>
            <a:t>autorización de exámenes </a:t>
          </a:r>
          <a:r>
            <a:rPr lang="es-MX" sz="1200" dirty="0" smtClean="0"/>
            <a:t>profesionales</a:t>
          </a:r>
          <a:endParaRPr lang="es-ES" sz="1200" dirty="0"/>
        </a:p>
      </dgm:t>
    </dgm:pt>
    <dgm:pt modelId="{EA47C21F-1837-4079-85A2-F84B2ADB4AF2}" type="parTrans" cxnId="{7A3C47EF-182C-4129-9F6E-974C82B6B320}">
      <dgm:prSet/>
      <dgm:spPr/>
      <dgm:t>
        <a:bodyPr/>
        <a:lstStyle/>
        <a:p>
          <a:endParaRPr lang="es-ES" sz="1800"/>
        </a:p>
      </dgm:t>
    </dgm:pt>
    <dgm:pt modelId="{4FE0E394-1A9B-4E96-A7B2-363AAB8BDC78}" type="sibTrans" cxnId="{7A3C47EF-182C-4129-9F6E-974C82B6B320}">
      <dgm:prSet/>
      <dgm:spPr/>
      <dgm:t>
        <a:bodyPr/>
        <a:lstStyle/>
        <a:p>
          <a:endParaRPr lang="es-ES" sz="1800"/>
        </a:p>
      </dgm:t>
    </dgm:pt>
    <dgm:pt modelId="{3F80D225-B2BF-4B1C-8AFF-314E128DE715}" type="pres">
      <dgm:prSet presAssocID="{B201A252-6684-4E0B-A133-D65897AE4072}" presName="Name0" presStyleCnt="0">
        <dgm:presLayoutVars>
          <dgm:dir/>
          <dgm:resizeHandles val="exact"/>
        </dgm:presLayoutVars>
      </dgm:prSet>
      <dgm:spPr/>
    </dgm:pt>
    <dgm:pt modelId="{0EABB594-57DD-42EA-932B-EAD1B525761D}" type="pres">
      <dgm:prSet presAssocID="{62CB9B96-DAE2-482A-9FF0-487312696C66}" presName="composite" presStyleCnt="0"/>
      <dgm:spPr/>
    </dgm:pt>
    <dgm:pt modelId="{9864077B-52FA-460B-B2E7-D390B5E7C268}" type="pres">
      <dgm:prSet presAssocID="{62CB9B96-DAE2-482A-9FF0-487312696C66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EE1418-F4F0-49A3-9EC6-CB2ADFB73962}" type="pres">
      <dgm:prSet presAssocID="{62CB9B96-DAE2-482A-9FF0-487312696C66}" presName="rect2" presStyleLbl="fgImgPlac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F737873D-3CB4-4AC7-AF0E-091BF6ADD7E9}" type="pres">
      <dgm:prSet presAssocID="{EA2DBF0F-B8F6-46A8-868F-3E786441C25D}" presName="sibTrans" presStyleCnt="0"/>
      <dgm:spPr/>
    </dgm:pt>
    <dgm:pt modelId="{7BF03230-7356-49CD-8B5A-1017D7E16452}" type="pres">
      <dgm:prSet presAssocID="{B12D7C57-8979-4A5F-B940-6F66D3033EC3}" presName="composite" presStyleCnt="0"/>
      <dgm:spPr/>
    </dgm:pt>
    <dgm:pt modelId="{5A7489E8-A198-476B-AB1C-8599CAB66228}" type="pres">
      <dgm:prSet presAssocID="{B12D7C57-8979-4A5F-B940-6F66D3033EC3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E59B17-26F1-4A13-8BD4-3840EFDD9DCF}" type="pres">
      <dgm:prSet presAssocID="{B12D7C57-8979-4A5F-B940-6F66D3033EC3}" presName="rect2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4AD50819-94D9-4131-A2BA-C38D725C8246}" type="pres">
      <dgm:prSet presAssocID="{4BBD95B0-B587-41DB-A83D-EC40A02637B0}" presName="sibTrans" presStyleCnt="0"/>
      <dgm:spPr/>
    </dgm:pt>
    <dgm:pt modelId="{158F8C01-E451-4394-A55E-AFF562165048}" type="pres">
      <dgm:prSet presAssocID="{396CF0AA-00EA-4625-A726-65DC751892C0}" presName="composite" presStyleCnt="0"/>
      <dgm:spPr/>
    </dgm:pt>
    <dgm:pt modelId="{0D8A4A12-D557-41CE-B2EE-6D4492E90A12}" type="pres">
      <dgm:prSet presAssocID="{396CF0AA-00EA-4625-A726-65DC751892C0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782741-BDB1-483A-A359-29E69F8BD083}" type="pres">
      <dgm:prSet presAssocID="{396CF0AA-00EA-4625-A726-65DC751892C0}" presName="rect2" presStyleLbl="fgImgPlace1" presStyleIdx="2" presStyleCnt="8" custScaleY="684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CB5A72D-711C-4AB8-B7A8-11344DAAB8B6}" type="pres">
      <dgm:prSet presAssocID="{EDAB8261-0C3E-44EF-9140-8AE1C8D6F78F}" presName="sibTrans" presStyleCnt="0"/>
      <dgm:spPr/>
    </dgm:pt>
    <dgm:pt modelId="{A792EEED-88AE-4783-BCF7-7910DA392845}" type="pres">
      <dgm:prSet presAssocID="{B8B4D7B0-0999-46D0-95C9-36DDF86EB7CA}" presName="composite" presStyleCnt="0"/>
      <dgm:spPr/>
    </dgm:pt>
    <dgm:pt modelId="{06CE792D-643B-4D0B-A439-5E8D9D8030E6}" type="pres">
      <dgm:prSet presAssocID="{B8B4D7B0-0999-46D0-95C9-36DDF86EB7CA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D9BE26-8AA2-41E7-83D8-C0B8328BAB8F}" type="pres">
      <dgm:prSet presAssocID="{B8B4D7B0-0999-46D0-95C9-36DDF86EB7CA}" presName="rect2" presStyleLbl="fgImgPlace1" presStyleIdx="3" presStyleCnt="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4C589A5-DA4F-43B1-BA59-71F9C9A543CF}" type="pres">
      <dgm:prSet presAssocID="{760433EA-84E2-40B8-8652-7EBAC6AECB1F}" presName="sibTrans" presStyleCnt="0"/>
      <dgm:spPr/>
    </dgm:pt>
    <dgm:pt modelId="{407A79C8-72E0-4F29-AE44-A3EEF050C129}" type="pres">
      <dgm:prSet presAssocID="{237005B6-CEC7-4673-B27F-B9982567B9D0}" presName="composite" presStyleCnt="0"/>
      <dgm:spPr/>
    </dgm:pt>
    <dgm:pt modelId="{DCFF93D4-79E2-4ED0-B6C9-5DAA9B4F2CEF}" type="pres">
      <dgm:prSet presAssocID="{237005B6-CEC7-4673-B27F-B9982567B9D0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432025-A59B-4BAB-90EE-C1467E49FAEE}" type="pres">
      <dgm:prSet presAssocID="{237005B6-CEC7-4673-B27F-B9982567B9D0}" presName="rect2" presStyleLbl="fgImgPlace1" presStyleIdx="4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F2A4107B-E922-424E-9EFF-8752F7C10FD4}" type="pres">
      <dgm:prSet presAssocID="{60D0C33D-B067-49C1-9893-524B15291E7F}" presName="sibTrans" presStyleCnt="0"/>
      <dgm:spPr/>
    </dgm:pt>
    <dgm:pt modelId="{9093B5D8-A284-4AC2-816A-42BB6C488DCF}" type="pres">
      <dgm:prSet presAssocID="{5526B64E-4D64-4EF2-A368-CA3B409B58FE}" presName="composite" presStyleCnt="0"/>
      <dgm:spPr/>
    </dgm:pt>
    <dgm:pt modelId="{34BA8D19-F84F-46D5-9C63-B91CED13F77B}" type="pres">
      <dgm:prSet presAssocID="{5526B64E-4D64-4EF2-A368-CA3B409B58FE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57C0AD-5827-4BCD-AC06-D44BBFCA2072}" type="pres">
      <dgm:prSet presAssocID="{5526B64E-4D64-4EF2-A368-CA3B409B58FE}" presName="rect2" presStyleLbl="fgImgPlace1" presStyleIdx="5" presStyleCnt="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B905F58C-E405-4458-B95E-BC539108C8D0}" type="pres">
      <dgm:prSet presAssocID="{9ED6FC2A-B904-4D2A-86F6-D958157238AF}" presName="sibTrans" presStyleCnt="0"/>
      <dgm:spPr/>
    </dgm:pt>
    <dgm:pt modelId="{E90FF891-3D42-4CA4-BC4B-E41E3253CA49}" type="pres">
      <dgm:prSet presAssocID="{919D64DC-005E-42C8-AD4D-204994BB4055}" presName="composite" presStyleCnt="0"/>
      <dgm:spPr/>
    </dgm:pt>
    <dgm:pt modelId="{05CA926E-0E16-49E2-9E5F-E0C165DE293F}" type="pres">
      <dgm:prSet presAssocID="{919D64DC-005E-42C8-AD4D-204994BB4055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7855E4-048D-4715-A247-5C9667413627}" type="pres">
      <dgm:prSet presAssocID="{919D64DC-005E-42C8-AD4D-204994BB4055}" presName="rect2" presStyleLbl="f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ADB575CF-87B7-4D91-8FFB-9EA5929CD0B3}" type="pres">
      <dgm:prSet presAssocID="{104B7A76-7F47-4676-8E0B-BA5D68790B60}" presName="sibTrans" presStyleCnt="0"/>
      <dgm:spPr/>
    </dgm:pt>
    <dgm:pt modelId="{4ADDFA5C-9971-4AB5-B0C0-9B96DA84AE57}" type="pres">
      <dgm:prSet presAssocID="{D4F10BCB-5218-4316-A7F8-120D804604A4}" presName="composite" presStyleCnt="0"/>
      <dgm:spPr/>
    </dgm:pt>
    <dgm:pt modelId="{BCE1A527-83D2-4C65-A8F7-AC372A6F998F}" type="pres">
      <dgm:prSet presAssocID="{D4F10BCB-5218-4316-A7F8-120D804604A4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8AA7DF-B7B5-4A7E-9E23-C823206F93E3}" type="pres">
      <dgm:prSet presAssocID="{D4F10BCB-5218-4316-A7F8-120D804604A4}" presName="rect2" presStyleLbl="fgImgPlac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</dgm:spPr>
    </dgm:pt>
  </dgm:ptLst>
  <dgm:cxnLst>
    <dgm:cxn modelId="{F62014FE-8F43-4083-ADD7-E353EF4D41BA}" type="presOf" srcId="{5526B64E-4D64-4EF2-A368-CA3B409B58FE}" destId="{34BA8D19-F84F-46D5-9C63-B91CED13F77B}" srcOrd="0" destOrd="0" presId="urn:microsoft.com/office/officeart/2008/layout/PictureStrips"/>
    <dgm:cxn modelId="{CFECD428-DE6E-42EF-907C-C91A04AF279D}" srcId="{B201A252-6684-4E0B-A133-D65897AE4072}" destId="{237005B6-CEC7-4673-B27F-B9982567B9D0}" srcOrd="4" destOrd="0" parTransId="{FF3D8FF1-79FB-43B2-9957-D406E5D43CFE}" sibTransId="{60D0C33D-B067-49C1-9893-524B15291E7F}"/>
    <dgm:cxn modelId="{2463E770-CB72-4EAC-8FC2-FC14EB7B87E4}" srcId="{B201A252-6684-4E0B-A133-D65897AE4072}" destId="{5526B64E-4D64-4EF2-A368-CA3B409B58FE}" srcOrd="5" destOrd="0" parTransId="{495AFE6F-1E2B-42B1-9BC1-57F65AA7888D}" sibTransId="{9ED6FC2A-B904-4D2A-86F6-D958157238AF}"/>
    <dgm:cxn modelId="{2D8B3E05-F5B3-47E1-A0C6-F1D9447EA72B}" type="presOf" srcId="{919D64DC-005E-42C8-AD4D-204994BB4055}" destId="{05CA926E-0E16-49E2-9E5F-E0C165DE293F}" srcOrd="0" destOrd="0" presId="urn:microsoft.com/office/officeart/2008/layout/PictureStrips"/>
    <dgm:cxn modelId="{85FE9B48-0DFF-42F8-9B43-43D436F968CF}" type="presOf" srcId="{D4F10BCB-5218-4316-A7F8-120D804604A4}" destId="{BCE1A527-83D2-4C65-A8F7-AC372A6F998F}" srcOrd="0" destOrd="0" presId="urn:microsoft.com/office/officeart/2008/layout/PictureStrips"/>
    <dgm:cxn modelId="{410A918B-25EB-413C-93C8-7524AE9F8A48}" type="presOf" srcId="{B8B4D7B0-0999-46D0-95C9-36DDF86EB7CA}" destId="{06CE792D-643B-4D0B-A439-5E8D9D8030E6}" srcOrd="0" destOrd="0" presId="urn:microsoft.com/office/officeart/2008/layout/PictureStrips"/>
    <dgm:cxn modelId="{BA11CAA4-8DD6-4F1A-B59B-24B796AC0EDF}" type="presOf" srcId="{B201A252-6684-4E0B-A133-D65897AE4072}" destId="{3F80D225-B2BF-4B1C-8AFF-314E128DE715}" srcOrd="0" destOrd="0" presId="urn:microsoft.com/office/officeart/2008/layout/PictureStrips"/>
    <dgm:cxn modelId="{353D9F5B-5BAB-4DC7-928E-B322704442F2}" type="presOf" srcId="{62CB9B96-DAE2-482A-9FF0-487312696C66}" destId="{9864077B-52FA-460B-B2E7-D390B5E7C268}" srcOrd="0" destOrd="0" presId="urn:microsoft.com/office/officeart/2008/layout/PictureStrips"/>
    <dgm:cxn modelId="{C101F0F7-9D86-4871-805D-52DA9AA6A286}" srcId="{B201A252-6684-4E0B-A133-D65897AE4072}" destId="{B8B4D7B0-0999-46D0-95C9-36DDF86EB7CA}" srcOrd="3" destOrd="0" parTransId="{A72190DA-DC72-4E61-BD0C-170AE8B01539}" sibTransId="{760433EA-84E2-40B8-8652-7EBAC6AECB1F}"/>
    <dgm:cxn modelId="{7A3C47EF-182C-4129-9F6E-974C82B6B320}" srcId="{B201A252-6684-4E0B-A133-D65897AE4072}" destId="{D4F10BCB-5218-4316-A7F8-120D804604A4}" srcOrd="7" destOrd="0" parTransId="{EA47C21F-1837-4079-85A2-F84B2ADB4AF2}" sibTransId="{4FE0E394-1A9B-4E96-A7B2-363AAB8BDC78}"/>
    <dgm:cxn modelId="{BA526D53-486E-44B5-B77B-8AABE3237D3E}" srcId="{B201A252-6684-4E0B-A133-D65897AE4072}" destId="{62CB9B96-DAE2-482A-9FF0-487312696C66}" srcOrd="0" destOrd="0" parTransId="{AFB33FEE-D0DD-4C08-B974-911A5842F3D6}" sibTransId="{EA2DBF0F-B8F6-46A8-868F-3E786441C25D}"/>
    <dgm:cxn modelId="{37AC2EFC-9793-4C02-9369-B25A728FECD5}" type="presOf" srcId="{237005B6-CEC7-4673-B27F-B9982567B9D0}" destId="{DCFF93D4-79E2-4ED0-B6C9-5DAA9B4F2CEF}" srcOrd="0" destOrd="0" presId="urn:microsoft.com/office/officeart/2008/layout/PictureStrips"/>
    <dgm:cxn modelId="{CDDC04B0-DE1B-4CBA-91B2-E7E0B7480CB4}" srcId="{B201A252-6684-4E0B-A133-D65897AE4072}" destId="{B12D7C57-8979-4A5F-B940-6F66D3033EC3}" srcOrd="1" destOrd="0" parTransId="{A280BA2A-130E-464E-84AC-74CAD5D4FEFB}" sibTransId="{4BBD95B0-B587-41DB-A83D-EC40A02637B0}"/>
    <dgm:cxn modelId="{DD14E955-B8D8-4D69-BB06-E53652B38F73}" srcId="{B201A252-6684-4E0B-A133-D65897AE4072}" destId="{919D64DC-005E-42C8-AD4D-204994BB4055}" srcOrd="6" destOrd="0" parTransId="{2C8CDFF4-8AE0-4F85-A084-011E3409AEFD}" sibTransId="{104B7A76-7F47-4676-8E0B-BA5D68790B60}"/>
    <dgm:cxn modelId="{C74216D9-E5CF-4BC2-A8E5-10B766DF617B}" type="presOf" srcId="{396CF0AA-00EA-4625-A726-65DC751892C0}" destId="{0D8A4A12-D557-41CE-B2EE-6D4492E90A12}" srcOrd="0" destOrd="0" presId="urn:microsoft.com/office/officeart/2008/layout/PictureStrips"/>
    <dgm:cxn modelId="{75C88A52-0D8D-4398-9F20-8E563657DE70}" type="presOf" srcId="{B12D7C57-8979-4A5F-B940-6F66D3033EC3}" destId="{5A7489E8-A198-476B-AB1C-8599CAB66228}" srcOrd="0" destOrd="0" presId="urn:microsoft.com/office/officeart/2008/layout/PictureStrips"/>
    <dgm:cxn modelId="{931794A0-EA15-47B9-93E8-8A877F312DD0}" srcId="{B201A252-6684-4E0B-A133-D65897AE4072}" destId="{396CF0AA-00EA-4625-A726-65DC751892C0}" srcOrd="2" destOrd="0" parTransId="{CD072904-E60E-4986-86A7-7C4BCC91CDEE}" sibTransId="{EDAB8261-0C3E-44EF-9140-8AE1C8D6F78F}"/>
    <dgm:cxn modelId="{8AF3653A-5945-4449-8565-8858E5813039}" type="presParOf" srcId="{3F80D225-B2BF-4B1C-8AFF-314E128DE715}" destId="{0EABB594-57DD-42EA-932B-EAD1B525761D}" srcOrd="0" destOrd="0" presId="urn:microsoft.com/office/officeart/2008/layout/PictureStrips"/>
    <dgm:cxn modelId="{33B028CC-E913-48AF-825B-BA6805C5A1F4}" type="presParOf" srcId="{0EABB594-57DD-42EA-932B-EAD1B525761D}" destId="{9864077B-52FA-460B-B2E7-D390B5E7C268}" srcOrd="0" destOrd="0" presId="urn:microsoft.com/office/officeart/2008/layout/PictureStrips"/>
    <dgm:cxn modelId="{E13E1FE7-C38E-48D1-BF5E-C09809CE814F}" type="presParOf" srcId="{0EABB594-57DD-42EA-932B-EAD1B525761D}" destId="{B8EE1418-F4F0-49A3-9EC6-CB2ADFB73962}" srcOrd="1" destOrd="0" presId="urn:microsoft.com/office/officeart/2008/layout/PictureStrips"/>
    <dgm:cxn modelId="{27DAA5A4-E683-4320-BA0D-76148DE21486}" type="presParOf" srcId="{3F80D225-B2BF-4B1C-8AFF-314E128DE715}" destId="{F737873D-3CB4-4AC7-AF0E-091BF6ADD7E9}" srcOrd="1" destOrd="0" presId="urn:microsoft.com/office/officeart/2008/layout/PictureStrips"/>
    <dgm:cxn modelId="{3AA9A1B0-6A26-436C-AE66-6D03353C1193}" type="presParOf" srcId="{3F80D225-B2BF-4B1C-8AFF-314E128DE715}" destId="{7BF03230-7356-49CD-8B5A-1017D7E16452}" srcOrd="2" destOrd="0" presId="urn:microsoft.com/office/officeart/2008/layout/PictureStrips"/>
    <dgm:cxn modelId="{2B371FC3-16A0-4CC6-9C20-4B407614953F}" type="presParOf" srcId="{7BF03230-7356-49CD-8B5A-1017D7E16452}" destId="{5A7489E8-A198-476B-AB1C-8599CAB66228}" srcOrd="0" destOrd="0" presId="urn:microsoft.com/office/officeart/2008/layout/PictureStrips"/>
    <dgm:cxn modelId="{EFEC7AFF-08BC-403D-83D8-D30F77007C15}" type="presParOf" srcId="{7BF03230-7356-49CD-8B5A-1017D7E16452}" destId="{07E59B17-26F1-4A13-8BD4-3840EFDD9DCF}" srcOrd="1" destOrd="0" presId="urn:microsoft.com/office/officeart/2008/layout/PictureStrips"/>
    <dgm:cxn modelId="{9FD5BD7B-9165-4F90-8833-71E88698D3AD}" type="presParOf" srcId="{3F80D225-B2BF-4B1C-8AFF-314E128DE715}" destId="{4AD50819-94D9-4131-A2BA-C38D725C8246}" srcOrd="3" destOrd="0" presId="urn:microsoft.com/office/officeart/2008/layout/PictureStrips"/>
    <dgm:cxn modelId="{7781380D-DF31-49A6-8523-E315B8D680A1}" type="presParOf" srcId="{3F80D225-B2BF-4B1C-8AFF-314E128DE715}" destId="{158F8C01-E451-4394-A55E-AFF562165048}" srcOrd="4" destOrd="0" presId="urn:microsoft.com/office/officeart/2008/layout/PictureStrips"/>
    <dgm:cxn modelId="{F9943984-F109-490A-8821-73B62DFEABDB}" type="presParOf" srcId="{158F8C01-E451-4394-A55E-AFF562165048}" destId="{0D8A4A12-D557-41CE-B2EE-6D4492E90A12}" srcOrd="0" destOrd="0" presId="urn:microsoft.com/office/officeart/2008/layout/PictureStrips"/>
    <dgm:cxn modelId="{78AE0F4C-395A-4879-9C5B-AAB98F2D235A}" type="presParOf" srcId="{158F8C01-E451-4394-A55E-AFF562165048}" destId="{27782741-BDB1-483A-A359-29E69F8BD083}" srcOrd="1" destOrd="0" presId="urn:microsoft.com/office/officeart/2008/layout/PictureStrips"/>
    <dgm:cxn modelId="{50559D7F-E2F4-4E43-BF55-9FB0B18E2218}" type="presParOf" srcId="{3F80D225-B2BF-4B1C-8AFF-314E128DE715}" destId="{ECB5A72D-711C-4AB8-B7A8-11344DAAB8B6}" srcOrd="5" destOrd="0" presId="urn:microsoft.com/office/officeart/2008/layout/PictureStrips"/>
    <dgm:cxn modelId="{03FA5EA6-209E-4B1E-AFD2-2B2D3A028DA5}" type="presParOf" srcId="{3F80D225-B2BF-4B1C-8AFF-314E128DE715}" destId="{A792EEED-88AE-4783-BCF7-7910DA392845}" srcOrd="6" destOrd="0" presId="urn:microsoft.com/office/officeart/2008/layout/PictureStrips"/>
    <dgm:cxn modelId="{1CCB1625-1869-4750-AAEA-5B9051749300}" type="presParOf" srcId="{A792EEED-88AE-4783-BCF7-7910DA392845}" destId="{06CE792D-643B-4D0B-A439-5E8D9D8030E6}" srcOrd="0" destOrd="0" presId="urn:microsoft.com/office/officeart/2008/layout/PictureStrips"/>
    <dgm:cxn modelId="{902FC23D-D527-40D3-B294-100318F282F4}" type="presParOf" srcId="{A792EEED-88AE-4783-BCF7-7910DA392845}" destId="{5DD9BE26-8AA2-41E7-83D8-C0B8328BAB8F}" srcOrd="1" destOrd="0" presId="urn:microsoft.com/office/officeart/2008/layout/PictureStrips"/>
    <dgm:cxn modelId="{4DA5B495-36F5-4CF6-802F-F58731119E55}" type="presParOf" srcId="{3F80D225-B2BF-4B1C-8AFF-314E128DE715}" destId="{94C589A5-DA4F-43B1-BA59-71F9C9A543CF}" srcOrd="7" destOrd="0" presId="urn:microsoft.com/office/officeart/2008/layout/PictureStrips"/>
    <dgm:cxn modelId="{8FC7BF57-64ED-4249-8323-CF17994FCE81}" type="presParOf" srcId="{3F80D225-B2BF-4B1C-8AFF-314E128DE715}" destId="{407A79C8-72E0-4F29-AE44-A3EEF050C129}" srcOrd="8" destOrd="0" presId="urn:microsoft.com/office/officeart/2008/layout/PictureStrips"/>
    <dgm:cxn modelId="{A162C359-A342-4D9C-84E4-AF973B22F2B1}" type="presParOf" srcId="{407A79C8-72E0-4F29-AE44-A3EEF050C129}" destId="{DCFF93D4-79E2-4ED0-B6C9-5DAA9B4F2CEF}" srcOrd="0" destOrd="0" presId="urn:microsoft.com/office/officeart/2008/layout/PictureStrips"/>
    <dgm:cxn modelId="{299AAB48-EDA7-4F7A-93E3-CF577FDB2205}" type="presParOf" srcId="{407A79C8-72E0-4F29-AE44-A3EEF050C129}" destId="{6F432025-A59B-4BAB-90EE-C1467E49FAEE}" srcOrd="1" destOrd="0" presId="urn:microsoft.com/office/officeart/2008/layout/PictureStrips"/>
    <dgm:cxn modelId="{8BE32040-5A9F-46D3-AB6C-52063CAFE506}" type="presParOf" srcId="{3F80D225-B2BF-4B1C-8AFF-314E128DE715}" destId="{F2A4107B-E922-424E-9EFF-8752F7C10FD4}" srcOrd="9" destOrd="0" presId="urn:microsoft.com/office/officeart/2008/layout/PictureStrips"/>
    <dgm:cxn modelId="{7BF90A88-F6A9-4B7D-9D23-EB56619902E3}" type="presParOf" srcId="{3F80D225-B2BF-4B1C-8AFF-314E128DE715}" destId="{9093B5D8-A284-4AC2-816A-42BB6C488DCF}" srcOrd="10" destOrd="0" presId="urn:microsoft.com/office/officeart/2008/layout/PictureStrips"/>
    <dgm:cxn modelId="{E0D4AED3-C75C-46CC-B3B7-F7FC62DDA97C}" type="presParOf" srcId="{9093B5D8-A284-4AC2-816A-42BB6C488DCF}" destId="{34BA8D19-F84F-46D5-9C63-B91CED13F77B}" srcOrd="0" destOrd="0" presId="urn:microsoft.com/office/officeart/2008/layout/PictureStrips"/>
    <dgm:cxn modelId="{0B062E2E-CDEA-4F6B-B103-4064C8037941}" type="presParOf" srcId="{9093B5D8-A284-4AC2-816A-42BB6C488DCF}" destId="{4357C0AD-5827-4BCD-AC06-D44BBFCA2072}" srcOrd="1" destOrd="0" presId="urn:microsoft.com/office/officeart/2008/layout/PictureStrips"/>
    <dgm:cxn modelId="{F4EEB29D-D139-4FAF-8F13-788DD63E988F}" type="presParOf" srcId="{3F80D225-B2BF-4B1C-8AFF-314E128DE715}" destId="{B905F58C-E405-4458-B95E-BC539108C8D0}" srcOrd="11" destOrd="0" presId="urn:microsoft.com/office/officeart/2008/layout/PictureStrips"/>
    <dgm:cxn modelId="{9B85B4C8-2EF1-4FE6-87F3-A0E8EF1173E1}" type="presParOf" srcId="{3F80D225-B2BF-4B1C-8AFF-314E128DE715}" destId="{E90FF891-3D42-4CA4-BC4B-E41E3253CA49}" srcOrd="12" destOrd="0" presId="urn:microsoft.com/office/officeart/2008/layout/PictureStrips"/>
    <dgm:cxn modelId="{FF2BEC71-C0F2-47FC-82C4-FCDBF73A49AB}" type="presParOf" srcId="{E90FF891-3D42-4CA4-BC4B-E41E3253CA49}" destId="{05CA926E-0E16-49E2-9E5F-E0C165DE293F}" srcOrd="0" destOrd="0" presId="urn:microsoft.com/office/officeart/2008/layout/PictureStrips"/>
    <dgm:cxn modelId="{06B24903-620E-4C8E-9B81-87146E0DDA1D}" type="presParOf" srcId="{E90FF891-3D42-4CA4-BC4B-E41E3253CA49}" destId="{E87855E4-048D-4715-A247-5C9667413627}" srcOrd="1" destOrd="0" presId="urn:microsoft.com/office/officeart/2008/layout/PictureStrips"/>
    <dgm:cxn modelId="{E939CD58-8C55-4B68-838E-C0D8A28AE6CD}" type="presParOf" srcId="{3F80D225-B2BF-4B1C-8AFF-314E128DE715}" destId="{ADB575CF-87B7-4D91-8FFB-9EA5929CD0B3}" srcOrd="13" destOrd="0" presId="urn:microsoft.com/office/officeart/2008/layout/PictureStrips"/>
    <dgm:cxn modelId="{F61947E2-9FB3-42A6-A8C8-BF9FDC7E077C}" type="presParOf" srcId="{3F80D225-B2BF-4B1C-8AFF-314E128DE715}" destId="{4ADDFA5C-9971-4AB5-B0C0-9B96DA84AE57}" srcOrd="14" destOrd="0" presId="urn:microsoft.com/office/officeart/2008/layout/PictureStrips"/>
    <dgm:cxn modelId="{5A22C3AB-1597-4FD8-9E40-7C2D4AFFD737}" type="presParOf" srcId="{4ADDFA5C-9971-4AB5-B0C0-9B96DA84AE57}" destId="{BCE1A527-83D2-4C65-A8F7-AC372A6F998F}" srcOrd="0" destOrd="0" presId="urn:microsoft.com/office/officeart/2008/layout/PictureStrips"/>
    <dgm:cxn modelId="{455F92D9-78E1-43B3-971E-5046081BB26F}" type="presParOf" srcId="{4ADDFA5C-9971-4AB5-B0C0-9B96DA84AE57}" destId="{B08AA7DF-B7B5-4A7E-9E23-C823206F93E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E567C6D-A5ED-4A9B-BB43-EB583C598A5B}" type="doc">
      <dgm:prSet loTypeId="urn:microsoft.com/office/officeart/2005/8/layout/vList4" loCatId="list" qsTypeId="urn:microsoft.com/office/officeart/2005/8/quickstyle/3d4" qsCatId="3D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0697252C-DE74-4230-A75B-C6F9EF87AC7B}">
      <dgm:prSet phldrT="[Texto]"/>
      <dgm:spPr/>
      <dgm:t>
        <a:bodyPr/>
        <a:lstStyle/>
        <a:p>
          <a:r>
            <a:rPr lang="es-ES" dirty="0" smtClean="0"/>
            <a:t>Cartas de pasante</a:t>
          </a:r>
          <a:endParaRPr lang="es-ES" dirty="0"/>
        </a:p>
      </dgm:t>
    </dgm:pt>
    <dgm:pt modelId="{CF6E5FFF-C081-4766-9D5E-02ABB9946CFA}" type="parTrans" cxnId="{A128FB58-C717-48CE-ABFF-B5EEE65BF5A8}">
      <dgm:prSet/>
      <dgm:spPr/>
      <dgm:t>
        <a:bodyPr/>
        <a:lstStyle/>
        <a:p>
          <a:endParaRPr lang="es-ES"/>
        </a:p>
      </dgm:t>
    </dgm:pt>
    <dgm:pt modelId="{628AD3A4-C73C-448A-B2B6-CE07167073EF}" type="sibTrans" cxnId="{A128FB58-C717-48CE-ABFF-B5EEE65BF5A8}">
      <dgm:prSet/>
      <dgm:spPr/>
      <dgm:t>
        <a:bodyPr/>
        <a:lstStyle/>
        <a:p>
          <a:endParaRPr lang="es-ES"/>
        </a:p>
      </dgm:t>
    </dgm:pt>
    <dgm:pt modelId="{413210EC-0B6A-461C-BA25-55D7971471D5}">
      <dgm:prSet phldrT="[Texto]"/>
      <dgm:spPr/>
      <dgm:t>
        <a:bodyPr/>
        <a:lstStyle/>
        <a:p>
          <a:r>
            <a:rPr lang="es-ES" dirty="0" smtClean="0"/>
            <a:t>Para quienes ya cubrieron todos los créditos o asignaturas de un plan de estudios rígido y que no han obtenido su titulación.</a:t>
          </a:r>
          <a:endParaRPr lang="es-ES" dirty="0"/>
        </a:p>
      </dgm:t>
    </dgm:pt>
    <dgm:pt modelId="{40727CF1-7D9A-470C-89CF-311FB725A3BA}" type="parTrans" cxnId="{47F549C2-64D6-4249-98DC-6A0C8B2D696C}">
      <dgm:prSet/>
      <dgm:spPr/>
      <dgm:t>
        <a:bodyPr/>
        <a:lstStyle/>
        <a:p>
          <a:endParaRPr lang="es-ES"/>
        </a:p>
      </dgm:t>
    </dgm:pt>
    <dgm:pt modelId="{3861C247-69DF-4457-81E4-020B5C946A0E}" type="sibTrans" cxnId="{47F549C2-64D6-4249-98DC-6A0C8B2D696C}">
      <dgm:prSet/>
      <dgm:spPr/>
      <dgm:t>
        <a:bodyPr/>
        <a:lstStyle/>
        <a:p>
          <a:endParaRPr lang="es-ES"/>
        </a:p>
      </dgm:t>
    </dgm:pt>
    <dgm:pt modelId="{AECF9052-5602-4575-BFC7-1F46A74134E6}">
      <dgm:prSet phldrT="[Texto]"/>
      <dgm:spPr/>
      <dgm:t>
        <a:bodyPr/>
        <a:lstStyle/>
        <a:p>
          <a:r>
            <a:rPr lang="es-ES" dirty="0" smtClean="0"/>
            <a:t>Requisitos: copia de certificado de estudios legalizado o </a:t>
          </a:r>
          <a:r>
            <a:rPr lang="es-ES" dirty="0" err="1" smtClean="0"/>
            <a:t>kárdex</a:t>
          </a:r>
          <a:r>
            <a:rPr lang="es-ES" dirty="0" smtClean="0"/>
            <a:t> certificado, acta de nacimiento, CURP, arancel de pago.</a:t>
          </a:r>
          <a:endParaRPr lang="es-ES" dirty="0"/>
        </a:p>
      </dgm:t>
    </dgm:pt>
    <dgm:pt modelId="{221E4519-68F8-4887-BF49-8A810C134CEC}" type="parTrans" cxnId="{1174F28A-DBC7-45B5-A235-89EF1C7F48BF}">
      <dgm:prSet/>
      <dgm:spPr/>
      <dgm:t>
        <a:bodyPr/>
        <a:lstStyle/>
        <a:p>
          <a:endParaRPr lang="es-ES"/>
        </a:p>
      </dgm:t>
    </dgm:pt>
    <dgm:pt modelId="{E4A08BAB-D751-49F9-A173-10CE3C072426}" type="sibTrans" cxnId="{1174F28A-DBC7-45B5-A235-89EF1C7F48BF}">
      <dgm:prSet/>
      <dgm:spPr/>
      <dgm:t>
        <a:bodyPr/>
        <a:lstStyle/>
        <a:p>
          <a:endParaRPr lang="es-ES"/>
        </a:p>
      </dgm:t>
    </dgm:pt>
    <dgm:pt modelId="{206609B0-E02E-4876-9AB2-B953D55D4F7E}">
      <dgm:prSet phldrT="[Texto]"/>
      <dgm:spPr/>
      <dgm:t>
        <a:bodyPr/>
        <a:lstStyle/>
        <a:p>
          <a:r>
            <a:rPr lang="es-ES" dirty="0" smtClean="0"/>
            <a:t>Se debe realizar como un trámite excepcional, procurando fomentar o invitar a la obtención del título.</a:t>
          </a:r>
          <a:endParaRPr lang="es-ES" dirty="0"/>
        </a:p>
      </dgm:t>
    </dgm:pt>
    <dgm:pt modelId="{1C3D3DDC-8810-4B5C-8224-0442AA862219}" type="parTrans" cxnId="{B693D915-FB5C-4FB6-B351-410A95AF8198}">
      <dgm:prSet/>
      <dgm:spPr/>
      <dgm:t>
        <a:bodyPr/>
        <a:lstStyle/>
        <a:p>
          <a:endParaRPr lang="es-ES"/>
        </a:p>
      </dgm:t>
    </dgm:pt>
    <dgm:pt modelId="{0F4F7464-3E2A-42EC-ACA8-B2EA1A6859B5}" type="sibTrans" cxnId="{B693D915-FB5C-4FB6-B351-410A95AF8198}">
      <dgm:prSet/>
      <dgm:spPr/>
      <dgm:t>
        <a:bodyPr/>
        <a:lstStyle/>
        <a:p>
          <a:endParaRPr lang="es-ES"/>
        </a:p>
      </dgm:t>
    </dgm:pt>
    <dgm:pt modelId="{A6137C4E-1D0F-42C8-9F00-0996952222DF}">
      <dgm:prSet phldrT="[Texto]"/>
      <dgm:spPr/>
      <dgm:t>
        <a:bodyPr/>
        <a:lstStyle/>
        <a:p>
          <a:r>
            <a:rPr lang="es-ES" dirty="0" smtClean="0"/>
            <a:t>Tiempo de respuesta de 20 días hábiles.</a:t>
          </a:r>
          <a:endParaRPr lang="es-ES" dirty="0"/>
        </a:p>
      </dgm:t>
    </dgm:pt>
    <dgm:pt modelId="{9FB522DC-7C09-4F73-8BF0-25E413A9F222}" type="parTrans" cxnId="{10475198-8003-4DF7-9F3E-E9FA0750861F}">
      <dgm:prSet/>
      <dgm:spPr/>
      <dgm:t>
        <a:bodyPr/>
        <a:lstStyle/>
        <a:p>
          <a:endParaRPr lang="es-ES"/>
        </a:p>
      </dgm:t>
    </dgm:pt>
    <dgm:pt modelId="{DEF50632-9570-4E62-9D13-D4E4A899A843}" type="sibTrans" cxnId="{10475198-8003-4DF7-9F3E-E9FA0750861F}">
      <dgm:prSet/>
      <dgm:spPr/>
      <dgm:t>
        <a:bodyPr/>
        <a:lstStyle/>
        <a:p>
          <a:endParaRPr lang="es-ES"/>
        </a:p>
      </dgm:t>
    </dgm:pt>
    <dgm:pt modelId="{2D68FED8-14CA-4B4F-AD29-52DB47733A08}" type="pres">
      <dgm:prSet presAssocID="{7E567C6D-A5ED-4A9B-BB43-EB583C598A5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2EC837-8440-44EC-8FB4-B83493AB287D}" type="pres">
      <dgm:prSet presAssocID="{0697252C-DE74-4230-A75B-C6F9EF87AC7B}" presName="comp" presStyleCnt="0"/>
      <dgm:spPr/>
    </dgm:pt>
    <dgm:pt modelId="{7B1B062E-A8EA-4D4E-9B20-FF5653B07FDC}" type="pres">
      <dgm:prSet presAssocID="{0697252C-DE74-4230-A75B-C6F9EF87AC7B}" presName="box" presStyleLbl="node1" presStyleIdx="0" presStyleCnt="1"/>
      <dgm:spPr/>
      <dgm:t>
        <a:bodyPr/>
        <a:lstStyle/>
        <a:p>
          <a:endParaRPr lang="es-ES"/>
        </a:p>
      </dgm:t>
    </dgm:pt>
    <dgm:pt modelId="{A38C7B6E-2E5D-418B-8937-7A9FD635909B}" type="pres">
      <dgm:prSet presAssocID="{0697252C-DE74-4230-A75B-C6F9EF87AC7B}" presName="img" presStyleLbl="fgImgPlace1" presStyleIdx="0" presStyleCnt="1" custScaleX="9185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B373B1D2-21FF-4999-8513-8A542565AEB8}" type="pres">
      <dgm:prSet presAssocID="{0697252C-DE74-4230-A75B-C6F9EF87AC7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AFFD2E-8282-4960-B345-D682CA6EE039}" type="presOf" srcId="{0697252C-DE74-4230-A75B-C6F9EF87AC7B}" destId="{B373B1D2-21FF-4999-8513-8A542565AEB8}" srcOrd="1" destOrd="0" presId="urn:microsoft.com/office/officeart/2005/8/layout/vList4"/>
    <dgm:cxn modelId="{A128FB58-C717-48CE-ABFF-B5EEE65BF5A8}" srcId="{7E567C6D-A5ED-4A9B-BB43-EB583C598A5B}" destId="{0697252C-DE74-4230-A75B-C6F9EF87AC7B}" srcOrd="0" destOrd="0" parTransId="{CF6E5FFF-C081-4766-9D5E-02ABB9946CFA}" sibTransId="{628AD3A4-C73C-448A-B2B6-CE07167073EF}"/>
    <dgm:cxn modelId="{B693D915-FB5C-4FB6-B351-410A95AF8198}" srcId="{0697252C-DE74-4230-A75B-C6F9EF87AC7B}" destId="{206609B0-E02E-4876-9AB2-B953D55D4F7E}" srcOrd="2" destOrd="0" parTransId="{1C3D3DDC-8810-4B5C-8224-0442AA862219}" sibTransId="{0F4F7464-3E2A-42EC-ACA8-B2EA1A6859B5}"/>
    <dgm:cxn modelId="{0ED19743-8698-4DF0-BDE3-A7F2E8F36539}" type="presOf" srcId="{7E567C6D-A5ED-4A9B-BB43-EB583C598A5B}" destId="{2D68FED8-14CA-4B4F-AD29-52DB47733A08}" srcOrd="0" destOrd="0" presId="urn:microsoft.com/office/officeart/2005/8/layout/vList4"/>
    <dgm:cxn modelId="{29495532-8622-41BB-9680-DD42DA424F47}" type="presOf" srcId="{206609B0-E02E-4876-9AB2-B953D55D4F7E}" destId="{7B1B062E-A8EA-4D4E-9B20-FF5653B07FDC}" srcOrd="0" destOrd="3" presId="urn:microsoft.com/office/officeart/2005/8/layout/vList4"/>
    <dgm:cxn modelId="{10475198-8003-4DF7-9F3E-E9FA0750861F}" srcId="{0697252C-DE74-4230-A75B-C6F9EF87AC7B}" destId="{A6137C4E-1D0F-42C8-9F00-0996952222DF}" srcOrd="3" destOrd="0" parTransId="{9FB522DC-7C09-4F73-8BF0-25E413A9F222}" sibTransId="{DEF50632-9570-4E62-9D13-D4E4A899A843}"/>
    <dgm:cxn modelId="{CFAF8FE4-4997-4E9C-93BF-4953734421F2}" type="presOf" srcId="{AECF9052-5602-4575-BFC7-1F46A74134E6}" destId="{7B1B062E-A8EA-4D4E-9B20-FF5653B07FDC}" srcOrd="0" destOrd="2" presId="urn:microsoft.com/office/officeart/2005/8/layout/vList4"/>
    <dgm:cxn modelId="{FC6C5EA0-E47D-45F0-9624-12325D3EF9AB}" type="presOf" srcId="{206609B0-E02E-4876-9AB2-B953D55D4F7E}" destId="{B373B1D2-21FF-4999-8513-8A542565AEB8}" srcOrd="1" destOrd="3" presId="urn:microsoft.com/office/officeart/2005/8/layout/vList4"/>
    <dgm:cxn modelId="{30C1064D-7747-4B87-B806-BF066D127820}" type="presOf" srcId="{AECF9052-5602-4575-BFC7-1F46A74134E6}" destId="{B373B1D2-21FF-4999-8513-8A542565AEB8}" srcOrd="1" destOrd="2" presId="urn:microsoft.com/office/officeart/2005/8/layout/vList4"/>
    <dgm:cxn modelId="{AA46D59A-BA69-4D02-BF32-2C9FCD43A57E}" type="presOf" srcId="{A6137C4E-1D0F-42C8-9F00-0996952222DF}" destId="{7B1B062E-A8EA-4D4E-9B20-FF5653B07FDC}" srcOrd="0" destOrd="4" presId="urn:microsoft.com/office/officeart/2005/8/layout/vList4"/>
    <dgm:cxn modelId="{F0CE2F0A-C189-428F-B290-36479F76DA6B}" type="presOf" srcId="{413210EC-0B6A-461C-BA25-55D7971471D5}" destId="{B373B1D2-21FF-4999-8513-8A542565AEB8}" srcOrd="1" destOrd="1" presId="urn:microsoft.com/office/officeart/2005/8/layout/vList4"/>
    <dgm:cxn modelId="{1174F28A-DBC7-45B5-A235-89EF1C7F48BF}" srcId="{0697252C-DE74-4230-A75B-C6F9EF87AC7B}" destId="{AECF9052-5602-4575-BFC7-1F46A74134E6}" srcOrd="1" destOrd="0" parTransId="{221E4519-68F8-4887-BF49-8A810C134CEC}" sibTransId="{E4A08BAB-D751-49F9-A173-10CE3C072426}"/>
    <dgm:cxn modelId="{47F549C2-64D6-4249-98DC-6A0C8B2D696C}" srcId="{0697252C-DE74-4230-A75B-C6F9EF87AC7B}" destId="{413210EC-0B6A-461C-BA25-55D7971471D5}" srcOrd="0" destOrd="0" parTransId="{40727CF1-7D9A-470C-89CF-311FB725A3BA}" sibTransId="{3861C247-69DF-4457-81E4-020B5C946A0E}"/>
    <dgm:cxn modelId="{8CE6CAA7-C2F7-4AFB-9EE0-0E311AFC6A81}" type="presOf" srcId="{413210EC-0B6A-461C-BA25-55D7971471D5}" destId="{7B1B062E-A8EA-4D4E-9B20-FF5653B07FDC}" srcOrd="0" destOrd="1" presId="urn:microsoft.com/office/officeart/2005/8/layout/vList4"/>
    <dgm:cxn modelId="{C8B8399B-F380-4A23-88DE-055A47AF1E05}" type="presOf" srcId="{A6137C4E-1D0F-42C8-9F00-0996952222DF}" destId="{B373B1D2-21FF-4999-8513-8A542565AEB8}" srcOrd="1" destOrd="4" presId="urn:microsoft.com/office/officeart/2005/8/layout/vList4"/>
    <dgm:cxn modelId="{47C96F99-DEF8-487B-81CF-E8F8AE46CC97}" type="presOf" srcId="{0697252C-DE74-4230-A75B-C6F9EF87AC7B}" destId="{7B1B062E-A8EA-4D4E-9B20-FF5653B07FDC}" srcOrd="0" destOrd="0" presId="urn:microsoft.com/office/officeart/2005/8/layout/vList4"/>
    <dgm:cxn modelId="{4A4BBF1E-8904-4BB9-9F91-5A5DA5C824FB}" type="presParOf" srcId="{2D68FED8-14CA-4B4F-AD29-52DB47733A08}" destId="{962EC837-8440-44EC-8FB4-B83493AB287D}" srcOrd="0" destOrd="0" presId="urn:microsoft.com/office/officeart/2005/8/layout/vList4"/>
    <dgm:cxn modelId="{F29BB16F-4F4B-48DD-9173-F6F30C7E8DFC}" type="presParOf" srcId="{962EC837-8440-44EC-8FB4-B83493AB287D}" destId="{7B1B062E-A8EA-4D4E-9B20-FF5653B07FDC}" srcOrd="0" destOrd="0" presId="urn:microsoft.com/office/officeart/2005/8/layout/vList4"/>
    <dgm:cxn modelId="{AF0E8ABF-2420-4387-96B9-169A2AACFCC7}" type="presParOf" srcId="{962EC837-8440-44EC-8FB4-B83493AB287D}" destId="{A38C7B6E-2E5D-418B-8937-7A9FD635909B}" srcOrd="1" destOrd="0" presId="urn:microsoft.com/office/officeart/2005/8/layout/vList4"/>
    <dgm:cxn modelId="{612C2FB2-808D-4BF0-9106-FFDCC9CB5203}" type="presParOf" srcId="{962EC837-8440-44EC-8FB4-B83493AB287D}" destId="{B373B1D2-21FF-4999-8513-8A542565AEB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B56B530-A715-408E-AB86-072A2896321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8FC6A4-51DF-4CB3-92EB-739B9BB762DE}">
      <dgm:prSet phldrT="[Texto]" custT="1"/>
      <dgm:spPr/>
      <dgm:t>
        <a:bodyPr/>
        <a:lstStyle/>
        <a:p>
          <a:r>
            <a:rPr lang="es-ES" sz="2800" b="1" dirty="0" smtClean="0"/>
            <a:t>Autorización de exámenes profesionales (o del acto protocolario de exención) y de grado</a:t>
          </a:r>
          <a:endParaRPr lang="es-ES" sz="2800" b="1" dirty="0"/>
        </a:p>
      </dgm:t>
    </dgm:pt>
    <dgm:pt modelId="{CF3835D1-B219-4CF4-BEDA-AE14EFDE6076}" type="parTrans" cxnId="{35113C7B-9245-4DBF-A6CA-B0D49F32B4F5}">
      <dgm:prSet/>
      <dgm:spPr/>
      <dgm:t>
        <a:bodyPr/>
        <a:lstStyle/>
        <a:p>
          <a:endParaRPr lang="es-ES"/>
        </a:p>
      </dgm:t>
    </dgm:pt>
    <dgm:pt modelId="{B8459061-6BE6-4EE8-B61A-523741457BC6}" type="sibTrans" cxnId="{35113C7B-9245-4DBF-A6CA-B0D49F32B4F5}">
      <dgm:prSet/>
      <dgm:spPr/>
      <dgm:t>
        <a:bodyPr/>
        <a:lstStyle/>
        <a:p>
          <a:endParaRPr lang="es-ES"/>
        </a:p>
      </dgm:t>
    </dgm:pt>
    <dgm:pt modelId="{C0344D5E-5C64-4BC1-B02A-45FC17D3F01F}">
      <dgm:prSet phldrT="[Texto]" custT="1"/>
      <dgm:spPr/>
      <dgm:t>
        <a:bodyPr/>
        <a:lstStyle/>
        <a:p>
          <a:r>
            <a:rPr lang="es-ES" sz="2000" dirty="0" smtClean="0"/>
            <a:t>Para egresados de planes de estudios rígidos y de maestrías y doctorados.</a:t>
          </a:r>
          <a:endParaRPr lang="es-ES" sz="2000" dirty="0"/>
        </a:p>
      </dgm:t>
    </dgm:pt>
    <dgm:pt modelId="{771C9AFC-A77D-423D-8A61-46672410F068}" type="parTrans" cxnId="{9ED87620-708A-46F2-84E9-51CCA8D0E320}">
      <dgm:prSet/>
      <dgm:spPr/>
      <dgm:t>
        <a:bodyPr/>
        <a:lstStyle/>
        <a:p>
          <a:endParaRPr lang="es-ES"/>
        </a:p>
      </dgm:t>
    </dgm:pt>
    <dgm:pt modelId="{FC34C75A-F9B4-4747-AEEB-0064A58C0578}" type="sibTrans" cxnId="{9ED87620-708A-46F2-84E9-51CCA8D0E320}">
      <dgm:prSet/>
      <dgm:spPr/>
      <dgm:t>
        <a:bodyPr/>
        <a:lstStyle/>
        <a:p>
          <a:endParaRPr lang="es-ES"/>
        </a:p>
      </dgm:t>
    </dgm:pt>
    <dgm:pt modelId="{B8EDB3C7-FFFA-4A45-B24B-D111E7265531}">
      <dgm:prSet phldrT="[Texto]" custT="1"/>
      <dgm:spPr/>
      <dgm:t>
        <a:bodyPr/>
        <a:lstStyle/>
        <a:p>
          <a:r>
            <a:rPr lang="es-ES" sz="2000" dirty="0" smtClean="0"/>
            <a:t>La debe solicitar la entidad académica a Oficialía Mayor.</a:t>
          </a:r>
          <a:endParaRPr lang="es-ES" sz="2000" dirty="0"/>
        </a:p>
      </dgm:t>
    </dgm:pt>
    <dgm:pt modelId="{406E91B8-7357-4EAA-A2BE-B0194F8613F3}" type="parTrans" cxnId="{1473FDF3-E6B8-406A-96E0-A8B4DD512071}">
      <dgm:prSet/>
      <dgm:spPr/>
      <dgm:t>
        <a:bodyPr/>
        <a:lstStyle/>
        <a:p>
          <a:endParaRPr lang="es-ES"/>
        </a:p>
      </dgm:t>
    </dgm:pt>
    <dgm:pt modelId="{4E5C9C22-6D3E-4A1D-ADE9-64C99933D06D}" type="sibTrans" cxnId="{1473FDF3-E6B8-406A-96E0-A8B4DD512071}">
      <dgm:prSet/>
      <dgm:spPr/>
      <dgm:t>
        <a:bodyPr/>
        <a:lstStyle/>
        <a:p>
          <a:endParaRPr lang="es-ES"/>
        </a:p>
      </dgm:t>
    </dgm:pt>
    <dgm:pt modelId="{CC44919A-3F08-4C44-AEFC-70EED6B27BF1}">
      <dgm:prSet phldrT="[Texto]" custT="1"/>
      <dgm:spPr/>
      <dgm:t>
        <a:bodyPr/>
        <a:lstStyle/>
        <a:p>
          <a:r>
            <a:rPr lang="es-ES" sz="2000" dirty="0" smtClean="0"/>
            <a:t>La solicitud se puede realizar por correo electrónico a </a:t>
          </a:r>
          <a:r>
            <a:rPr lang="es-ES" sz="2000" dirty="0" smtClean="0">
              <a:hlinkClick xmlns:r="http://schemas.openxmlformats.org/officeDocument/2006/relationships" r:id="rId1"/>
            </a:rPr>
            <a:t>cgomez@uv.mx</a:t>
          </a:r>
          <a:r>
            <a:rPr lang="es-ES" sz="2000" dirty="0" smtClean="0"/>
            <a:t>.</a:t>
          </a:r>
          <a:endParaRPr lang="es-ES" sz="2000" dirty="0"/>
        </a:p>
      </dgm:t>
    </dgm:pt>
    <dgm:pt modelId="{EDCB3BE6-B059-465B-A082-FC3513EFA2D6}" type="parTrans" cxnId="{1EDBD217-1AD4-4E20-A526-597D0D8E0489}">
      <dgm:prSet/>
      <dgm:spPr/>
      <dgm:t>
        <a:bodyPr/>
        <a:lstStyle/>
        <a:p>
          <a:endParaRPr lang="es-ES"/>
        </a:p>
      </dgm:t>
    </dgm:pt>
    <dgm:pt modelId="{0C0AC41C-855D-4CA5-A843-059767D14928}" type="sibTrans" cxnId="{1EDBD217-1AD4-4E20-A526-597D0D8E0489}">
      <dgm:prSet/>
      <dgm:spPr/>
      <dgm:t>
        <a:bodyPr/>
        <a:lstStyle/>
        <a:p>
          <a:endParaRPr lang="es-ES"/>
        </a:p>
      </dgm:t>
    </dgm:pt>
    <dgm:pt modelId="{C32C2C87-BD0D-4767-B4B6-CE8B6687190D}">
      <dgm:prSet phldrT="[Texto]" custT="1"/>
      <dgm:spPr/>
      <dgm:t>
        <a:bodyPr/>
        <a:lstStyle/>
        <a:p>
          <a:r>
            <a:rPr lang="es-ES" sz="2000" dirty="0" smtClean="0"/>
            <a:t>Posgrados: cuando se tenga más de 6 meses de egresado, se deberá presentar la autorización de la prórroga por CT</a:t>
          </a:r>
          <a:endParaRPr lang="es-ES" sz="2000" dirty="0"/>
        </a:p>
      </dgm:t>
    </dgm:pt>
    <dgm:pt modelId="{9B82AC6A-A957-4548-A25F-461A3A55277F}" type="parTrans" cxnId="{23D0FB7C-35F9-4462-ADD3-924D79C750A3}">
      <dgm:prSet/>
      <dgm:spPr/>
      <dgm:t>
        <a:bodyPr/>
        <a:lstStyle/>
        <a:p>
          <a:endParaRPr lang="es-ES"/>
        </a:p>
      </dgm:t>
    </dgm:pt>
    <dgm:pt modelId="{8E7D1FEA-6C12-48AA-B997-95C1ED0FA3CF}" type="sibTrans" cxnId="{23D0FB7C-35F9-4462-ADD3-924D79C750A3}">
      <dgm:prSet/>
      <dgm:spPr/>
      <dgm:t>
        <a:bodyPr/>
        <a:lstStyle/>
        <a:p>
          <a:endParaRPr lang="es-ES"/>
        </a:p>
      </dgm:t>
    </dgm:pt>
    <dgm:pt modelId="{1EE66A35-FB9E-41CF-81CF-4BBE4A2F1129}">
      <dgm:prSet phldrT="[Texto]"/>
      <dgm:spPr/>
      <dgm:t>
        <a:bodyPr/>
        <a:lstStyle/>
        <a:p>
          <a:endParaRPr lang="es-ES" sz="2700" dirty="0"/>
        </a:p>
      </dgm:t>
    </dgm:pt>
    <dgm:pt modelId="{34DC2492-3272-4152-A3EF-CD2AC88CD079}" type="parTrans" cxnId="{828EA0CA-3634-4F8C-BDD9-1092704CC47F}">
      <dgm:prSet/>
      <dgm:spPr/>
      <dgm:t>
        <a:bodyPr/>
        <a:lstStyle/>
        <a:p>
          <a:endParaRPr lang="es-ES"/>
        </a:p>
      </dgm:t>
    </dgm:pt>
    <dgm:pt modelId="{7452C716-85C9-4B7B-B1F8-235AF3F163DB}" type="sibTrans" cxnId="{828EA0CA-3634-4F8C-BDD9-1092704CC47F}">
      <dgm:prSet/>
      <dgm:spPr/>
      <dgm:t>
        <a:bodyPr/>
        <a:lstStyle/>
        <a:p>
          <a:endParaRPr lang="es-ES"/>
        </a:p>
      </dgm:t>
    </dgm:pt>
    <dgm:pt modelId="{8B128610-013B-48B6-A359-E6D1564412C7}">
      <dgm:prSet phldrT="[Texto]" custT="1"/>
      <dgm:spPr/>
      <dgm:t>
        <a:bodyPr/>
        <a:lstStyle/>
        <a:p>
          <a:r>
            <a:rPr lang="es-ES" sz="2000" dirty="0" smtClean="0"/>
            <a:t>El Reglamento de Estudios de Posgrados 2023 sólo aplica para los que ingresaron después de su aprobación (diciembre de 2023).</a:t>
          </a:r>
          <a:endParaRPr lang="es-ES" sz="2000" dirty="0"/>
        </a:p>
      </dgm:t>
    </dgm:pt>
    <dgm:pt modelId="{9F217220-55B7-43F8-B05B-379678875094}" type="parTrans" cxnId="{B6A5D572-DE63-4538-ADD3-FC06225F50C4}">
      <dgm:prSet/>
      <dgm:spPr/>
      <dgm:t>
        <a:bodyPr/>
        <a:lstStyle/>
        <a:p>
          <a:endParaRPr lang="es-ES"/>
        </a:p>
      </dgm:t>
    </dgm:pt>
    <dgm:pt modelId="{B17A70D3-8837-4E65-B203-FB6E2E5E541B}" type="sibTrans" cxnId="{B6A5D572-DE63-4538-ADD3-FC06225F50C4}">
      <dgm:prSet/>
      <dgm:spPr/>
      <dgm:t>
        <a:bodyPr/>
        <a:lstStyle/>
        <a:p>
          <a:endParaRPr lang="es-ES"/>
        </a:p>
      </dgm:t>
    </dgm:pt>
    <dgm:pt modelId="{B02E7DE2-29F6-4EEE-8903-62ECBE912607}">
      <dgm:prSet phldrT="[Texto]" custT="1"/>
      <dgm:spPr/>
      <dgm:t>
        <a:bodyPr/>
        <a:lstStyle/>
        <a:p>
          <a:r>
            <a:rPr lang="es-ES" sz="2000" dirty="0" smtClean="0"/>
            <a:t>Requisitos: Oficio de solicitud por parte de la autoridad correspondiente en el que se indiquen los nombre y CURP del egresado, título y modalidad del trabajo escrito, copia de certificado de estudios antecedentes, acta de nacimiento, copia certificada del resultado del EGEL, en su caso.</a:t>
          </a:r>
          <a:endParaRPr lang="es-ES" sz="2000" dirty="0"/>
        </a:p>
      </dgm:t>
    </dgm:pt>
    <dgm:pt modelId="{00FA6F41-A462-40AF-96A5-03DD5193BBA7}" type="parTrans" cxnId="{D1C07D5A-552A-42BC-BBEB-BF4689111F7A}">
      <dgm:prSet/>
      <dgm:spPr/>
      <dgm:t>
        <a:bodyPr/>
        <a:lstStyle/>
        <a:p>
          <a:endParaRPr lang="es-ES"/>
        </a:p>
      </dgm:t>
    </dgm:pt>
    <dgm:pt modelId="{289E5FFF-BDFA-4BB9-B5FC-5CE6C7C0E060}" type="sibTrans" cxnId="{D1C07D5A-552A-42BC-BBEB-BF4689111F7A}">
      <dgm:prSet/>
      <dgm:spPr/>
      <dgm:t>
        <a:bodyPr/>
        <a:lstStyle/>
        <a:p>
          <a:endParaRPr lang="es-ES"/>
        </a:p>
      </dgm:t>
    </dgm:pt>
    <dgm:pt modelId="{248D83D7-02CB-464F-B58C-F0881A57BF78}">
      <dgm:prSet phldrT="[Texto]" custT="1"/>
      <dgm:spPr/>
      <dgm:t>
        <a:bodyPr/>
        <a:lstStyle/>
        <a:p>
          <a:r>
            <a:rPr lang="es-ES" sz="2000" dirty="0" smtClean="0"/>
            <a:t>El trámite se desahoga el mismo día.</a:t>
          </a:r>
          <a:endParaRPr lang="es-ES" sz="2000" dirty="0"/>
        </a:p>
      </dgm:t>
    </dgm:pt>
    <dgm:pt modelId="{2773D144-72E5-417C-A61A-F0D15BD1D128}" type="parTrans" cxnId="{84F87117-F63E-4C7C-B0EA-CDD6323687E7}">
      <dgm:prSet/>
      <dgm:spPr/>
      <dgm:t>
        <a:bodyPr/>
        <a:lstStyle/>
        <a:p>
          <a:endParaRPr lang="es-ES"/>
        </a:p>
      </dgm:t>
    </dgm:pt>
    <dgm:pt modelId="{25FA4848-4834-424C-BBA1-01C745CF3946}" type="sibTrans" cxnId="{84F87117-F63E-4C7C-B0EA-CDD6323687E7}">
      <dgm:prSet/>
      <dgm:spPr/>
      <dgm:t>
        <a:bodyPr/>
        <a:lstStyle/>
        <a:p>
          <a:endParaRPr lang="es-ES"/>
        </a:p>
      </dgm:t>
    </dgm:pt>
    <dgm:pt modelId="{BCF6AD42-571E-4EDD-BFE4-CE27664DF553}" type="pres">
      <dgm:prSet presAssocID="{5B56B530-A715-408E-AB86-072A289632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DD05B6B-83AD-49F1-A650-C8E2B5D72E1E}" type="pres">
      <dgm:prSet presAssocID="{828FC6A4-51DF-4CB3-92EB-739B9BB762DE}" presName="composite" presStyleCnt="0"/>
      <dgm:spPr/>
    </dgm:pt>
    <dgm:pt modelId="{6E6A8C87-7A60-4210-9E3F-278F53E73020}" type="pres">
      <dgm:prSet presAssocID="{828FC6A4-51DF-4CB3-92EB-739B9BB762DE}" presName="rect1" presStyleLbl="trAlignAcc1" presStyleIdx="0" presStyleCnt="1" custScaleY="2259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805F07-C86F-466A-B2AF-7478A29501C5}" type="pres">
      <dgm:prSet presAssocID="{828FC6A4-51DF-4CB3-92EB-739B9BB762DE}" presName="rect2" presStyleLbl="fgImgPlace1" presStyleIdx="0" presStyleCnt="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</dgm:ptLst>
  <dgm:cxnLst>
    <dgm:cxn modelId="{AC3DDC9A-B690-439B-9844-FB9C649FA3D8}" type="presOf" srcId="{B02E7DE2-29F6-4EEE-8903-62ECBE912607}" destId="{6E6A8C87-7A60-4210-9E3F-278F53E73020}" srcOrd="0" destOrd="6" presId="urn:microsoft.com/office/officeart/2008/layout/PictureStrips"/>
    <dgm:cxn modelId="{23D0FB7C-35F9-4462-ADD3-924D79C750A3}" srcId="{828FC6A4-51DF-4CB3-92EB-739B9BB762DE}" destId="{C32C2C87-BD0D-4767-B4B6-CE8B6687190D}" srcOrd="3" destOrd="0" parTransId="{9B82AC6A-A957-4548-A25F-461A3A55277F}" sibTransId="{8E7D1FEA-6C12-48AA-B997-95C1ED0FA3CF}"/>
    <dgm:cxn modelId="{6B5609E9-A320-4905-8E77-DFA9BD0E1C6B}" type="presOf" srcId="{828FC6A4-51DF-4CB3-92EB-739B9BB762DE}" destId="{6E6A8C87-7A60-4210-9E3F-278F53E73020}" srcOrd="0" destOrd="0" presId="urn:microsoft.com/office/officeart/2008/layout/PictureStrips"/>
    <dgm:cxn modelId="{EA1A0BCB-E55B-4961-A6FD-1EFFED3211E3}" type="presOf" srcId="{B8EDB3C7-FFFA-4A45-B24B-D111E7265531}" destId="{6E6A8C87-7A60-4210-9E3F-278F53E73020}" srcOrd="0" destOrd="2" presId="urn:microsoft.com/office/officeart/2008/layout/PictureStrips"/>
    <dgm:cxn modelId="{B6A5D572-DE63-4538-ADD3-FC06225F50C4}" srcId="{828FC6A4-51DF-4CB3-92EB-739B9BB762DE}" destId="{8B128610-013B-48B6-A359-E6D1564412C7}" srcOrd="4" destOrd="0" parTransId="{9F217220-55B7-43F8-B05B-379678875094}" sibTransId="{B17A70D3-8837-4E65-B203-FB6E2E5E541B}"/>
    <dgm:cxn modelId="{D1C07D5A-552A-42BC-BBEB-BF4689111F7A}" srcId="{828FC6A4-51DF-4CB3-92EB-739B9BB762DE}" destId="{B02E7DE2-29F6-4EEE-8903-62ECBE912607}" srcOrd="5" destOrd="0" parTransId="{00FA6F41-A462-40AF-96A5-03DD5193BBA7}" sibTransId="{289E5FFF-BDFA-4BB9-B5FC-5CE6C7C0E060}"/>
    <dgm:cxn modelId="{828EA0CA-3634-4F8C-BDD9-1092704CC47F}" srcId="{828FC6A4-51DF-4CB3-92EB-739B9BB762DE}" destId="{1EE66A35-FB9E-41CF-81CF-4BBE4A2F1129}" srcOrd="7" destOrd="0" parTransId="{34DC2492-3272-4152-A3EF-CD2AC88CD079}" sibTransId="{7452C716-85C9-4B7B-B1F8-235AF3F163DB}"/>
    <dgm:cxn modelId="{6D71107A-9B0C-4246-89FF-83B007E69B40}" type="presOf" srcId="{8B128610-013B-48B6-A359-E6D1564412C7}" destId="{6E6A8C87-7A60-4210-9E3F-278F53E73020}" srcOrd="0" destOrd="5" presId="urn:microsoft.com/office/officeart/2008/layout/PictureStrips"/>
    <dgm:cxn modelId="{4444B3B4-ABD8-44F7-ABF3-840E9C219C64}" type="presOf" srcId="{C32C2C87-BD0D-4767-B4B6-CE8B6687190D}" destId="{6E6A8C87-7A60-4210-9E3F-278F53E73020}" srcOrd="0" destOrd="4" presId="urn:microsoft.com/office/officeart/2008/layout/PictureStrips"/>
    <dgm:cxn modelId="{045CFA3A-05EC-4397-B96A-D14A02D24B2F}" type="presOf" srcId="{248D83D7-02CB-464F-B58C-F0881A57BF78}" destId="{6E6A8C87-7A60-4210-9E3F-278F53E73020}" srcOrd="0" destOrd="7" presId="urn:microsoft.com/office/officeart/2008/layout/PictureStrips"/>
    <dgm:cxn modelId="{1EDBD217-1AD4-4E20-A526-597D0D8E0489}" srcId="{828FC6A4-51DF-4CB3-92EB-739B9BB762DE}" destId="{CC44919A-3F08-4C44-AEFC-70EED6B27BF1}" srcOrd="2" destOrd="0" parTransId="{EDCB3BE6-B059-465B-A082-FC3513EFA2D6}" sibTransId="{0C0AC41C-855D-4CA5-A843-059767D14928}"/>
    <dgm:cxn modelId="{4AE13F6C-74C4-4E1A-A2A9-0C248CA4EEA1}" type="presOf" srcId="{1EE66A35-FB9E-41CF-81CF-4BBE4A2F1129}" destId="{6E6A8C87-7A60-4210-9E3F-278F53E73020}" srcOrd="0" destOrd="8" presId="urn:microsoft.com/office/officeart/2008/layout/PictureStrips"/>
    <dgm:cxn modelId="{DE377B48-2304-4733-A20A-D587CD50D807}" type="presOf" srcId="{CC44919A-3F08-4C44-AEFC-70EED6B27BF1}" destId="{6E6A8C87-7A60-4210-9E3F-278F53E73020}" srcOrd="0" destOrd="3" presId="urn:microsoft.com/office/officeart/2008/layout/PictureStrips"/>
    <dgm:cxn modelId="{35113C7B-9245-4DBF-A6CA-B0D49F32B4F5}" srcId="{5B56B530-A715-408E-AB86-072A28963214}" destId="{828FC6A4-51DF-4CB3-92EB-739B9BB762DE}" srcOrd="0" destOrd="0" parTransId="{CF3835D1-B219-4CF4-BEDA-AE14EFDE6076}" sibTransId="{B8459061-6BE6-4EE8-B61A-523741457BC6}"/>
    <dgm:cxn modelId="{84F87117-F63E-4C7C-B0EA-CDD6323687E7}" srcId="{828FC6A4-51DF-4CB3-92EB-739B9BB762DE}" destId="{248D83D7-02CB-464F-B58C-F0881A57BF78}" srcOrd="6" destOrd="0" parTransId="{2773D144-72E5-417C-A61A-F0D15BD1D128}" sibTransId="{25FA4848-4834-424C-BBA1-01C745CF3946}"/>
    <dgm:cxn modelId="{1132413B-C4E6-413B-93BE-3F7F6472E5C6}" type="presOf" srcId="{C0344D5E-5C64-4BC1-B02A-45FC17D3F01F}" destId="{6E6A8C87-7A60-4210-9E3F-278F53E73020}" srcOrd="0" destOrd="1" presId="urn:microsoft.com/office/officeart/2008/layout/PictureStrips"/>
    <dgm:cxn modelId="{1473FDF3-E6B8-406A-96E0-A8B4DD512071}" srcId="{828FC6A4-51DF-4CB3-92EB-739B9BB762DE}" destId="{B8EDB3C7-FFFA-4A45-B24B-D111E7265531}" srcOrd="1" destOrd="0" parTransId="{406E91B8-7357-4EAA-A2BE-B0194F8613F3}" sibTransId="{4E5C9C22-6D3E-4A1D-ADE9-64C99933D06D}"/>
    <dgm:cxn modelId="{9ED87620-708A-46F2-84E9-51CCA8D0E320}" srcId="{828FC6A4-51DF-4CB3-92EB-739B9BB762DE}" destId="{C0344D5E-5C64-4BC1-B02A-45FC17D3F01F}" srcOrd="0" destOrd="0" parTransId="{771C9AFC-A77D-423D-8A61-46672410F068}" sibTransId="{FC34C75A-F9B4-4747-AEEB-0064A58C0578}"/>
    <dgm:cxn modelId="{B454E60F-CC72-4D36-990E-09B5E1E5ED0C}" type="presOf" srcId="{5B56B530-A715-408E-AB86-072A28963214}" destId="{BCF6AD42-571E-4EDD-BFE4-CE27664DF553}" srcOrd="0" destOrd="0" presId="urn:microsoft.com/office/officeart/2008/layout/PictureStrips"/>
    <dgm:cxn modelId="{ED4BD5AC-841A-4C23-B24B-60009A4E2C54}" type="presParOf" srcId="{BCF6AD42-571E-4EDD-BFE4-CE27664DF553}" destId="{DDD05B6B-83AD-49F1-A650-C8E2B5D72E1E}" srcOrd="0" destOrd="0" presId="urn:microsoft.com/office/officeart/2008/layout/PictureStrips"/>
    <dgm:cxn modelId="{61844D33-7FEB-4B99-ABF1-D6891BA5E3A4}" type="presParOf" srcId="{DDD05B6B-83AD-49F1-A650-C8E2B5D72E1E}" destId="{6E6A8C87-7A60-4210-9E3F-278F53E73020}" srcOrd="0" destOrd="0" presId="urn:microsoft.com/office/officeart/2008/layout/PictureStrips"/>
    <dgm:cxn modelId="{940F25CB-94E8-498A-BEA9-D512800175F4}" type="presParOf" srcId="{DDD05B6B-83AD-49F1-A650-C8E2B5D72E1E}" destId="{1E805F07-C86F-466A-B2AF-7478A29501C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2DB257F-D20A-410C-88AD-BACB5D456D91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1913B7C-96B1-4375-A9A1-E0977D73F9D4}">
      <dgm:prSet phldrT="[Texto]" custT="1"/>
      <dgm:spPr/>
      <dgm:t>
        <a:bodyPr/>
        <a:lstStyle/>
        <a:p>
          <a:r>
            <a:rPr lang="es-ES" sz="4400" dirty="0" smtClean="0"/>
            <a:t>Validación de documentos escolares y expedición de constancias</a:t>
          </a:r>
          <a:endParaRPr lang="es-ES" sz="4400" dirty="0"/>
        </a:p>
      </dgm:t>
    </dgm:pt>
    <dgm:pt modelId="{6562A845-029D-43B0-9065-B63DC7BAC362}" type="parTrans" cxnId="{9853729F-839F-465A-AD3F-386CC0F511E5}">
      <dgm:prSet/>
      <dgm:spPr/>
      <dgm:t>
        <a:bodyPr/>
        <a:lstStyle/>
        <a:p>
          <a:endParaRPr lang="es-ES"/>
        </a:p>
      </dgm:t>
    </dgm:pt>
    <dgm:pt modelId="{21B4851A-B823-4FBA-B575-C34638E9B0F0}" type="sibTrans" cxnId="{9853729F-839F-465A-AD3F-386CC0F511E5}">
      <dgm:prSet/>
      <dgm:spPr/>
      <dgm:t>
        <a:bodyPr/>
        <a:lstStyle/>
        <a:p>
          <a:endParaRPr lang="es-ES"/>
        </a:p>
      </dgm:t>
    </dgm:pt>
    <dgm:pt modelId="{A4E796DA-1011-42DC-A542-4C2F29F938EF}">
      <dgm:prSet phldrT="[Texto]"/>
      <dgm:spPr/>
      <dgm:t>
        <a:bodyPr/>
        <a:lstStyle/>
        <a:p>
          <a:r>
            <a:rPr lang="es-ES" dirty="0" smtClean="0"/>
            <a:t>Copias certificadas de Título y Certificados</a:t>
          </a:r>
          <a:endParaRPr lang="es-ES" dirty="0"/>
        </a:p>
      </dgm:t>
    </dgm:pt>
    <dgm:pt modelId="{9622F4FB-77D1-4070-BDF8-5364718E7F89}" type="parTrans" cxnId="{D346DA88-61A3-421E-AA7C-91E37A778B97}">
      <dgm:prSet/>
      <dgm:spPr/>
      <dgm:t>
        <a:bodyPr/>
        <a:lstStyle/>
        <a:p>
          <a:endParaRPr lang="es-ES"/>
        </a:p>
      </dgm:t>
    </dgm:pt>
    <dgm:pt modelId="{A70658DA-0AA2-4CD4-998B-9FF2B2D2D243}" type="sibTrans" cxnId="{D346DA88-61A3-421E-AA7C-91E37A778B97}">
      <dgm:prSet/>
      <dgm:spPr/>
      <dgm:t>
        <a:bodyPr/>
        <a:lstStyle/>
        <a:p>
          <a:endParaRPr lang="es-ES"/>
        </a:p>
      </dgm:t>
    </dgm:pt>
    <dgm:pt modelId="{0725A7E6-45E1-41C1-BD26-F981EB40FFE7}">
      <dgm:prSet phldrT="[Texto]"/>
      <dgm:spPr/>
      <dgm:t>
        <a:bodyPr/>
        <a:lstStyle/>
        <a:p>
          <a:r>
            <a:rPr lang="es-ES" dirty="0" smtClean="0"/>
            <a:t>Validación de Títulos y Certificados a Instituciones Pública y Privadas, solicitados físicamente o por correo electrónico</a:t>
          </a:r>
          <a:endParaRPr lang="es-ES" dirty="0"/>
        </a:p>
      </dgm:t>
    </dgm:pt>
    <dgm:pt modelId="{74AE2B07-8AA9-4B55-99A8-310FAF150085}" type="parTrans" cxnId="{0EAFC9D4-A45F-45B6-85D3-0002E3C452B9}">
      <dgm:prSet/>
      <dgm:spPr/>
      <dgm:t>
        <a:bodyPr/>
        <a:lstStyle/>
        <a:p>
          <a:endParaRPr lang="es-ES"/>
        </a:p>
      </dgm:t>
    </dgm:pt>
    <dgm:pt modelId="{3F862A20-C2E6-4312-8690-01E7AD1D5069}" type="sibTrans" cxnId="{0EAFC9D4-A45F-45B6-85D3-0002E3C452B9}">
      <dgm:prSet/>
      <dgm:spPr/>
      <dgm:t>
        <a:bodyPr/>
        <a:lstStyle/>
        <a:p>
          <a:endParaRPr lang="es-ES"/>
        </a:p>
      </dgm:t>
    </dgm:pt>
    <dgm:pt modelId="{12085F82-63ED-4BF3-8531-3799CCC1F9D9}">
      <dgm:prSet phldrT="[Texto]"/>
      <dgm:spPr/>
      <dgm:t>
        <a:bodyPr/>
        <a:lstStyle/>
        <a:p>
          <a:r>
            <a:rPr lang="es-ES" dirty="0" smtClean="0"/>
            <a:t>Validación de Títulos y Certificados a Instituciones del extranjero, solicitados por correo electrónico</a:t>
          </a:r>
          <a:endParaRPr lang="es-ES" dirty="0"/>
        </a:p>
      </dgm:t>
    </dgm:pt>
    <dgm:pt modelId="{D8F76551-3053-4939-B839-A27EEC9270CD}" type="parTrans" cxnId="{D19B8BEF-AAAA-4C7B-BBC0-47E8A3A7D133}">
      <dgm:prSet/>
      <dgm:spPr/>
      <dgm:t>
        <a:bodyPr/>
        <a:lstStyle/>
        <a:p>
          <a:endParaRPr lang="es-ES"/>
        </a:p>
      </dgm:t>
    </dgm:pt>
    <dgm:pt modelId="{883E0F0B-01AC-474C-8B73-C39E9BC8CCBB}" type="sibTrans" cxnId="{D19B8BEF-AAAA-4C7B-BBC0-47E8A3A7D133}">
      <dgm:prSet/>
      <dgm:spPr/>
      <dgm:t>
        <a:bodyPr/>
        <a:lstStyle/>
        <a:p>
          <a:endParaRPr lang="es-ES"/>
        </a:p>
      </dgm:t>
    </dgm:pt>
    <dgm:pt modelId="{C7E9331C-061E-420F-8E90-9B19BD2F5D87}">
      <dgm:prSet phldrT="[Texto]"/>
      <dgm:spPr/>
      <dgm:t>
        <a:bodyPr/>
        <a:lstStyle/>
        <a:p>
          <a:r>
            <a:rPr lang="es-ES" dirty="0" smtClean="0"/>
            <a:t>Preparación de paquetes de documentos certificados para enviar al extranjero</a:t>
          </a:r>
          <a:endParaRPr lang="es-ES" dirty="0"/>
        </a:p>
      </dgm:t>
    </dgm:pt>
    <dgm:pt modelId="{2C57AA1E-786A-408E-9C98-8841A7F0E07E}" type="parTrans" cxnId="{9352C00A-FFBF-4C1A-853F-0BCBA3E994C4}">
      <dgm:prSet/>
      <dgm:spPr/>
      <dgm:t>
        <a:bodyPr/>
        <a:lstStyle/>
        <a:p>
          <a:endParaRPr lang="es-ES"/>
        </a:p>
      </dgm:t>
    </dgm:pt>
    <dgm:pt modelId="{57434B37-EF09-459F-B86C-252EB9D58522}" type="sibTrans" cxnId="{9352C00A-FFBF-4C1A-853F-0BCBA3E994C4}">
      <dgm:prSet/>
      <dgm:spPr/>
      <dgm:t>
        <a:bodyPr/>
        <a:lstStyle/>
        <a:p>
          <a:endParaRPr lang="es-ES"/>
        </a:p>
      </dgm:t>
    </dgm:pt>
    <dgm:pt modelId="{81236E44-D274-4EE5-9868-04B3361FABEB}">
      <dgm:prSet phldrT="[Texto]"/>
      <dgm:spPr/>
      <dgm:t>
        <a:bodyPr/>
        <a:lstStyle/>
        <a:p>
          <a:r>
            <a:rPr lang="es-ES" dirty="0" smtClean="0"/>
            <a:t>Validación de documentos de egresados mediante </a:t>
          </a:r>
          <a:r>
            <a:rPr lang="es-ES" dirty="0" err="1" smtClean="0"/>
            <a:t>World</a:t>
          </a:r>
          <a:r>
            <a:rPr lang="es-ES" dirty="0" smtClean="0"/>
            <a:t> </a:t>
          </a:r>
          <a:r>
            <a:rPr lang="es-ES" dirty="0" err="1" smtClean="0"/>
            <a:t>Education</a:t>
          </a:r>
          <a:r>
            <a:rPr lang="es-ES" dirty="0" smtClean="0"/>
            <a:t> </a:t>
          </a:r>
          <a:r>
            <a:rPr lang="es-ES" dirty="0" err="1" smtClean="0"/>
            <a:t>Services</a:t>
          </a:r>
          <a:r>
            <a:rPr lang="es-ES" dirty="0" smtClean="0"/>
            <a:t> (WES)</a:t>
          </a:r>
          <a:endParaRPr lang="es-ES" dirty="0"/>
        </a:p>
      </dgm:t>
    </dgm:pt>
    <dgm:pt modelId="{CF5D8306-9370-4931-BE5F-804D67B1EFA5}" type="parTrans" cxnId="{C1B6723E-9C41-4748-8812-243B9A2B0795}">
      <dgm:prSet/>
      <dgm:spPr/>
      <dgm:t>
        <a:bodyPr/>
        <a:lstStyle/>
        <a:p>
          <a:endParaRPr lang="es-ES"/>
        </a:p>
      </dgm:t>
    </dgm:pt>
    <dgm:pt modelId="{F1CF965E-B493-4BA1-A7AE-3FBE35B38691}" type="sibTrans" cxnId="{C1B6723E-9C41-4748-8812-243B9A2B0795}">
      <dgm:prSet/>
      <dgm:spPr/>
      <dgm:t>
        <a:bodyPr/>
        <a:lstStyle/>
        <a:p>
          <a:endParaRPr lang="es-ES"/>
        </a:p>
      </dgm:t>
    </dgm:pt>
    <dgm:pt modelId="{18A0700C-F321-4A49-B719-75921E03D03E}">
      <dgm:prSet phldrT="[Texto]"/>
      <dgm:spPr/>
      <dgm:t>
        <a:bodyPr/>
        <a:lstStyle/>
        <a:p>
          <a:r>
            <a:rPr lang="es-ES" dirty="0" smtClean="0"/>
            <a:t>Constancias de promedio</a:t>
          </a:r>
          <a:endParaRPr lang="es-ES" dirty="0"/>
        </a:p>
      </dgm:t>
    </dgm:pt>
    <dgm:pt modelId="{2DCE1824-8D36-4871-B4DF-506693BA93AC}" type="parTrans" cxnId="{4D013126-CEA9-4CD4-9523-AE385770DC32}">
      <dgm:prSet/>
      <dgm:spPr/>
      <dgm:t>
        <a:bodyPr/>
        <a:lstStyle/>
        <a:p>
          <a:endParaRPr lang="es-ES"/>
        </a:p>
      </dgm:t>
    </dgm:pt>
    <dgm:pt modelId="{6CF11917-90E6-4254-BF5E-129460C99FE2}" type="sibTrans" cxnId="{4D013126-CEA9-4CD4-9523-AE385770DC32}">
      <dgm:prSet/>
      <dgm:spPr/>
      <dgm:t>
        <a:bodyPr/>
        <a:lstStyle/>
        <a:p>
          <a:endParaRPr lang="es-ES"/>
        </a:p>
      </dgm:t>
    </dgm:pt>
    <dgm:pt modelId="{FED19AD1-5942-4663-B92F-38343C8EE007}">
      <dgm:prSet phldrT="[Texto]"/>
      <dgm:spPr/>
      <dgm:t>
        <a:bodyPr/>
        <a:lstStyle/>
        <a:p>
          <a:r>
            <a:rPr lang="es-ES" dirty="0" smtClean="0"/>
            <a:t>Constancias de carga horaria (principalmente Europa)</a:t>
          </a:r>
          <a:endParaRPr lang="es-ES" dirty="0"/>
        </a:p>
      </dgm:t>
    </dgm:pt>
    <dgm:pt modelId="{D3E650C8-9507-429A-A531-5245C5CC3FFF}" type="parTrans" cxnId="{56FA79DA-030C-4BDF-9C38-17ECA78FF7D7}">
      <dgm:prSet/>
      <dgm:spPr/>
      <dgm:t>
        <a:bodyPr/>
        <a:lstStyle/>
        <a:p>
          <a:endParaRPr lang="es-ES"/>
        </a:p>
      </dgm:t>
    </dgm:pt>
    <dgm:pt modelId="{BA121FEE-F08C-4BE3-9341-0D370502E8C8}" type="sibTrans" cxnId="{56FA79DA-030C-4BDF-9C38-17ECA78FF7D7}">
      <dgm:prSet/>
      <dgm:spPr/>
      <dgm:t>
        <a:bodyPr/>
        <a:lstStyle/>
        <a:p>
          <a:endParaRPr lang="es-ES"/>
        </a:p>
      </dgm:t>
    </dgm:pt>
    <dgm:pt modelId="{AC258610-EB29-44EE-AEF1-703AF8B8B7A9}" type="pres">
      <dgm:prSet presAssocID="{72DB257F-D20A-410C-88AD-BACB5D456D9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7049413-8BB6-4D6B-A97E-59DC4C5E3830}" type="pres">
      <dgm:prSet presAssocID="{81913B7C-96B1-4375-A9A1-E0977D73F9D4}" presName="compNode" presStyleCnt="0"/>
      <dgm:spPr/>
    </dgm:pt>
    <dgm:pt modelId="{79CA24B5-2699-4F6F-A01E-3B343BEEC7D1}" type="pres">
      <dgm:prSet presAssocID="{81913B7C-96B1-4375-A9A1-E0977D73F9D4}" presName="aNode" presStyleLbl="bgShp" presStyleIdx="0" presStyleCnt="1"/>
      <dgm:spPr/>
      <dgm:t>
        <a:bodyPr/>
        <a:lstStyle/>
        <a:p>
          <a:endParaRPr lang="es-ES"/>
        </a:p>
      </dgm:t>
    </dgm:pt>
    <dgm:pt modelId="{6333D8C9-6F82-4A76-8D41-7D2EA1A29DFF}" type="pres">
      <dgm:prSet presAssocID="{81913B7C-96B1-4375-A9A1-E0977D73F9D4}" presName="textNode" presStyleLbl="bgShp" presStyleIdx="0" presStyleCnt="1"/>
      <dgm:spPr/>
      <dgm:t>
        <a:bodyPr/>
        <a:lstStyle/>
        <a:p>
          <a:endParaRPr lang="es-ES"/>
        </a:p>
      </dgm:t>
    </dgm:pt>
    <dgm:pt modelId="{A63B5687-9881-4DEE-B6F4-4A2D46571C64}" type="pres">
      <dgm:prSet presAssocID="{81913B7C-96B1-4375-A9A1-E0977D73F9D4}" presName="compChildNode" presStyleCnt="0"/>
      <dgm:spPr/>
    </dgm:pt>
    <dgm:pt modelId="{32C297EB-B512-41BB-9589-1FEEC366DF9E}" type="pres">
      <dgm:prSet presAssocID="{81913B7C-96B1-4375-A9A1-E0977D73F9D4}" presName="theInnerList" presStyleCnt="0"/>
      <dgm:spPr/>
    </dgm:pt>
    <dgm:pt modelId="{3EDEC69C-3575-458B-8577-287AF8470C2A}" type="pres">
      <dgm:prSet presAssocID="{A4E796DA-1011-42DC-A542-4C2F29F938EF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5626FE-9BB3-4C66-BBD1-513934D5D357}" type="pres">
      <dgm:prSet presAssocID="{A4E796DA-1011-42DC-A542-4C2F29F938EF}" presName="aSpace2" presStyleCnt="0"/>
      <dgm:spPr/>
    </dgm:pt>
    <dgm:pt modelId="{F913FFA4-D9ED-4EB8-B2D2-E4DF71B930A0}" type="pres">
      <dgm:prSet presAssocID="{0725A7E6-45E1-41C1-BD26-F981EB40FFE7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B16A41-8904-4540-8586-CAF69AF03C57}" type="pres">
      <dgm:prSet presAssocID="{0725A7E6-45E1-41C1-BD26-F981EB40FFE7}" presName="aSpace2" presStyleCnt="0"/>
      <dgm:spPr/>
    </dgm:pt>
    <dgm:pt modelId="{E2C95F04-D7D3-4A44-9142-AF6F8F64F057}" type="pres">
      <dgm:prSet presAssocID="{12085F82-63ED-4BF3-8531-3799CCC1F9D9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74B4E9-8AF0-44FA-A359-2905F656FC20}" type="pres">
      <dgm:prSet presAssocID="{12085F82-63ED-4BF3-8531-3799CCC1F9D9}" presName="aSpace2" presStyleCnt="0"/>
      <dgm:spPr/>
    </dgm:pt>
    <dgm:pt modelId="{68C1067E-B330-4C98-B664-B8CAB6BE7826}" type="pres">
      <dgm:prSet presAssocID="{C7E9331C-061E-420F-8E90-9B19BD2F5D87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F05253-8EA3-4D85-BD5C-ED485B3FE6F1}" type="pres">
      <dgm:prSet presAssocID="{C7E9331C-061E-420F-8E90-9B19BD2F5D87}" presName="aSpace2" presStyleCnt="0"/>
      <dgm:spPr/>
    </dgm:pt>
    <dgm:pt modelId="{A6BBC5A9-5788-43B9-89CE-2F19081EE2BF}" type="pres">
      <dgm:prSet presAssocID="{81236E44-D274-4EE5-9868-04B3361FABEB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34B26A-0483-44D0-825F-3FD615893CE5}" type="pres">
      <dgm:prSet presAssocID="{81236E44-D274-4EE5-9868-04B3361FABEB}" presName="aSpace2" presStyleCnt="0"/>
      <dgm:spPr/>
    </dgm:pt>
    <dgm:pt modelId="{00E6F9C9-0D0F-493C-A661-3935A4E0F63F}" type="pres">
      <dgm:prSet presAssocID="{18A0700C-F321-4A49-B719-75921E03D03E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A4D22A-7B0D-4F8C-A8C2-F837B462E3CB}" type="pres">
      <dgm:prSet presAssocID="{18A0700C-F321-4A49-B719-75921E03D03E}" presName="aSpace2" presStyleCnt="0"/>
      <dgm:spPr/>
    </dgm:pt>
    <dgm:pt modelId="{92B9E694-5462-4DC6-BD0F-202A25CD450B}" type="pres">
      <dgm:prSet presAssocID="{FED19AD1-5942-4663-B92F-38343C8EE007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F2F91F-80F1-4EB7-8521-5FD41C76A5AD}" type="presOf" srcId="{A4E796DA-1011-42DC-A542-4C2F29F938EF}" destId="{3EDEC69C-3575-458B-8577-287AF8470C2A}" srcOrd="0" destOrd="0" presId="urn:microsoft.com/office/officeart/2005/8/layout/lProcess2"/>
    <dgm:cxn modelId="{48ED5971-15D5-494C-B750-433249CC314C}" type="presOf" srcId="{FED19AD1-5942-4663-B92F-38343C8EE007}" destId="{92B9E694-5462-4DC6-BD0F-202A25CD450B}" srcOrd="0" destOrd="0" presId="urn:microsoft.com/office/officeart/2005/8/layout/lProcess2"/>
    <dgm:cxn modelId="{C1B6723E-9C41-4748-8812-243B9A2B0795}" srcId="{81913B7C-96B1-4375-A9A1-E0977D73F9D4}" destId="{81236E44-D274-4EE5-9868-04B3361FABEB}" srcOrd="4" destOrd="0" parTransId="{CF5D8306-9370-4931-BE5F-804D67B1EFA5}" sibTransId="{F1CF965E-B493-4BA1-A7AE-3FBE35B38691}"/>
    <dgm:cxn modelId="{0EAFC9D4-A45F-45B6-85D3-0002E3C452B9}" srcId="{81913B7C-96B1-4375-A9A1-E0977D73F9D4}" destId="{0725A7E6-45E1-41C1-BD26-F981EB40FFE7}" srcOrd="1" destOrd="0" parTransId="{74AE2B07-8AA9-4B55-99A8-310FAF150085}" sibTransId="{3F862A20-C2E6-4312-8690-01E7AD1D5069}"/>
    <dgm:cxn modelId="{D346DA88-61A3-421E-AA7C-91E37A778B97}" srcId="{81913B7C-96B1-4375-A9A1-E0977D73F9D4}" destId="{A4E796DA-1011-42DC-A542-4C2F29F938EF}" srcOrd="0" destOrd="0" parTransId="{9622F4FB-77D1-4070-BDF8-5364718E7F89}" sibTransId="{A70658DA-0AA2-4CD4-998B-9FF2B2D2D243}"/>
    <dgm:cxn modelId="{C095ECB5-4440-4DB6-880B-5BF39564415C}" type="presOf" srcId="{18A0700C-F321-4A49-B719-75921E03D03E}" destId="{00E6F9C9-0D0F-493C-A661-3935A4E0F63F}" srcOrd="0" destOrd="0" presId="urn:microsoft.com/office/officeart/2005/8/layout/lProcess2"/>
    <dgm:cxn modelId="{4D013126-CEA9-4CD4-9523-AE385770DC32}" srcId="{81913B7C-96B1-4375-A9A1-E0977D73F9D4}" destId="{18A0700C-F321-4A49-B719-75921E03D03E}" srcOrd="5" destOrd="0" parTransId="{2DCE1824-8D36-4871-B4DF-506693BA93AC}" sibTransId="{6CF11917-90E6-4254-BF5E-129460C99FE2}"/>
    <dgm:cxn modelId="{8C593923-78E9-426B-941F-E8C6E8003D57}" type="presOf" srcId="{81236E44-D274-4EE5-9868-04B3361FABEB}" destId="{A6BBC5A9-5788-43B9-89CE-2F19081EE2BF}" srcOrd="0" destOrd="0" presId="urn:microsoft.com/office/officeart/2005/8/layout/lProcess2"/>
    <dgm:cxn modelId="{B5DC4C89-5A50-4AAF-894A-B81A1833865B}" type="presOf" srcId="{72DB257F-D20A-410C-88AD-BACB5D456D91}" destId="{AC258610-EB29-44EE-AEF1-703AF8B8B7A9}" srcOrd="0" destOrd="0" presId="urn:microsoft.com/office/officeart/2005/8/layout/lProcess2"/>
    <dgm:cxn modelId="{B316F402-96E0-4F8C-BCC8-215B245BBB4B}" type="presOf" srcId="{C7E9331C-061E-420F-8E90-9B19BD2F5D87}" destId="{68C1067E-B330-4C98-B664-B8CAB6BE7826}" srcOrd="0" destOrd="0" presId="urn:microsoft.com/office/officeart/2005/8/layout/lProcess2"/>
    <dgm:cxn modelId="{4366A4DA-17B6-4258-9DAD-556FB5D32B33}" type="presOf" srcId="{81913B7C-96B1-4375-A9A1-E0977D73F9D4}" destId="{79CA24B5-2699-4F6F-A01E-3B343BEEC7D1}" srcOrd="0" destOrd="0" presId="urn:microsoft.com/office/officeart/2005/8/layout/lProcess2"/>
    <dgm:cxn modelId="{9352C00A-FFBF-4C1A-853F-0BCBA3E994C4}" srcId="{81913B7C-96B1-4375-A9A1-E0977D73F9D4}" destId="{C7E9331C-061E-420F-8E90-9B19BD2F5D87}" srcOrd="3" destOrd="0" parTransId="{2C57AA1E-786A-408E-9C98-8841A7F0E07E}" sibTransId="{57434B37-EF09-459F-B86C-252EB9D58522}"/>
    <dgm:cxn modelId="{D19B8BEF-AAAA-4C7B-BBC0-47E8A3A7D133}" srcId="{81913B7C-96B1-4375-A9A1-E0977D73F9D4}" destId="{12085F82-63ED-4BF3-8531-3799CCC1F9D9}" srcOrd="2" destOrd="0" parTransId="{D8F76551-3053-4939-B839-A27EEC9270CD}" sibTransId="{883E0F0B-01AC-474C-8B73-C39E9BC8CCBB}"/>
    <dgm:cxn modelId="{56FA79DA-030C-4BDF-9C38-17ECA78FF7D7}" srcId="{81913B7C-96B1-4375-A9A1-E0977D73F9D4}" destId="{FED19AD1-5942-4663-B92F-38343C8EE007}" srcOrd="6" destOrd="0" parTransId="{D3E650C8-9507-429A-A531-5245C5CC3FFF}" sibTransId="{BA121FEE-F08C-4BE3-9341-0D370502E8C8}"/>
    <dgm:cxn modelId="{9853729F-839F-465A-AD3F-386CC0F511E5}" srcId="{72DB257F-D20A-410C-88AD-BACB5D456D91}" destId="{81913B7C-96B1-4375-A9A1-E0977D73F9D4}" srcOrd="0" destOrd="0" parTransId="{6562A845-029D-43B0-9065-B63DC7BAC362}" sibTransId="{21B4851A-B823-4FBA-B575-C34638E9B0F0}"/>
    <dgm:cxn modelId="{27B78765-58A0-40FD-A033-DACF0DA71974}" type="presOf" srcId="{12085F82-63ED-4BF3-8531-3799CCC1F9D9}" destId="{E2C95F04-D7D3-4A44-9142-AF6F8F64F057}" srcOrd="0" destOrd="0" presId="urn:microsoft.com/office/officeart/2005/8/layout/lProcess2"/>
    <dgm:cxn modelId="{7F6ECFFC-4D1D-428B-8567-C4680BB4C08A}" type="presOf" srcId="{81913B7C-96B1-4375-A9A1-E0977D73F9D4}" destId="{6333D8C9-6F82-4A76-8D41-7D2EA1A29DFF}" srcOrd="1" destOrd="0" presId="urn:microsoft.com/office/officeart/2005/8/layout/lProcess2"/>
    <dgm:cxn modelId="{CA77930D-29AF-42C2-B8A6-9838B5DBBA59}" type="presOf" srcId="{0725A7E6-45E1-41C1-BD26-F981EB40FFE7}" destId="{F913FFA4-D9ED-4EB8-B2D2-E4DF71B930A0}" srcOrd="0" destOrd="0" presId="urn:microsoft.com/office/officeart/2005/8/layout/lProcess2"/>
    <dgm:cxn modelId="{BDA24567-DD37-4382-80E0-DD5D5C79B546}" type="presParOf" srcId="{AC258610-EB29-44EE-AEF1-703AF8B8B7A9}" destId="{D7049413-8BB6-4D6B-A97E-59DC4C5E3830}" srcOrd="0" destOrd="0" presId="urn:microsoft.com/office/officeart/2005/8/layout/lProcess2"/>
    <dgm:cxn modelId="{8B1557A7-6B20-41D7-8660-8FB03520C239}" type="presParOf" srcId="{D7049413-8BB6-4D6B-A97E-59DC4C5E3830}" destId="{79CA24B5-2699-4F6F-A01E-3B343BEEC7D1}" srcOrd="0" destOrd="0" presId="urn:microsoft.com/office/officeart/2005/8/layout/lProcess2"/>
    <dgm:cxn modelId="{D8A99344-C88F-4C7A-9745-CFF9FC3F3DDF}" type="presParOf" srcId="{D7049413-8BB6-4D6B-A97E-59DC4C5E3830}" destId="{6333D8C9-6F82-4A76-8D41-7D2EA1A29DFF}" srcOrd="1" destOrd="0" presId="urn:microsoft.com/office/officeart/2005/8/layout/lProcess2"/>
    <dgm:cxn modelId="{8A81ED28-819A-4415-902E-985FAD105DD4}" type="presParOf" srcId="{D7049413-8BB6-4D6B-A97E-59DC4C5E3830}" destId="{A63B5687-9881-4DEE-B6F4-4A2D46571C64}" srcOrd="2" destOrd="0" presId="urn:microsoft.com/office/officeart/2005/8/layout/lProcess2"/>
    <dgm:cxn modelId="{37BD6DBE-2FE1-4245-A107-9B0B706A628B}" type="presParOf" srcId="{A63B5687-9881-4DEE-B6F4-4A2D46571C64}" destId="{32C297EB-B512-41BB-9589-1FEEC366DF9E}" srcOrd="0" destOrd="0" presId="urn:microsoft.com/office/officeart/2005/8/layout/lProcess2"/>
    <dgm:cxn modelId="{0DAABD74-B236-4E08-8E20-A1CADAED7276}" type="presParOf" srcId="{32C297EB-B512-41BB-9589-1FEEC366DF9E}" destId="{3EDEC69C-3575-458B-8577-287AF8470C2A}" srcOrd="0" destOrd="0" presId="urn:microsoft.com/office/officeart/2005/8/layout/lProcess2"/>
    <dgm:cxn modelId="{13C55441-83DC-4981-8230-62A9C040DE5A}" type="presParOf" srcId="{32C297EB-B512-41BB-9589-1FEEC366DF9E}" destId="{6B5626FE-9BB3-4C66-BBD1-513934D5D357}" srcOrd="1" destOrd="0" presId="urn:microsoft.com/office/officeart/2005/8/layout/lProcess2"/>
    <dgm:cxn modelId="{6A51FC22-CB71-488B-891F-C8A89413583D}" type="presParOf" srcId="{32C297EB-B512-41BB-9589-1FEEC366DF9E}" destId="{F913FFA4-D9ED-4EB8-B2D2-E4DF71B930A0}" srcOrd="2" destOrd="0" presId="urn:microsoft.com/office/officeart/2005/8/layout/lProcess2"/>
    <dgm:cxn modelId="{9C073CDD-3DD5-4FB8-9590-D959E5112233}" type="presParOf" srcId="{32C297EB-B512-41BB-9589-1FEEC366DF9E}" destId="{B8B16A41-8904-4540-8586-CAF69AF03C57}" srcOrd="3" destOrd="0" presId="urn:microsoft.com/office/officeart/2005/8/layout/lProcess2"/>
    <dgm:cxn modelId="{6085DF72-A24D-4A12-A05D-59BE3E09F016}" type="presParOf" srcId="{32C297EB-B512-41BB-9589-1FEEC366DF9E}" destId="{E2C95F04-D7D3-4A44-9142-AF6F8F64F057}" srcOrd="4" destOrd="0" presId="urn:microsoft.com/office/officeart/2005/8/layout/lProcess2"/>
    <dgm:cxn modelId="{2142C797-43F9-4B31-A892-51043C0B3219}" type="presParOf" srcId="{32C297EB-B512-41BB-9589-1FEEC366DF9E}" destId="{7B74B4E9-8AF0-44FA-A359-2905F656FC20}" srcOrd="5" destOrd="0" presId="urn:microsoft.com/office/officeart/2005/8/layout/lProcess2"/>
    <dgm:cxn modelId="{2D4C4637-AC35-4225-8346-0ADFBA53BE9E}" type="presParOf" srcId="{32C297EB-B512-41BB-9589-1FEEC366DF9E}" destId="{68C1067E-B330-4C98-B664-B8CAB6BE7826}" srcOrd="6" destOrd="0" presId="urn:microsoft.com/office/officeart/2005/8/layout/lProcess2"/>
    <dgm:cxn modelId="{2E8F14F0-1B32-4D8F-8329-115DD0836651}" type="presParOf" srcId="{32C297EB-B512-41BB-9589-1FEEC366DF9E}" destId="{49F05253-8EA3-4D85-BD5C-ED485B3FE6F1}" srcOrd="7" destOrd="0" presId="urn:microsoft.com/office/officeart/2005/8/layout/lProcess2"/>
    <dgm:cxn modelId="{D2C2A137-6DD2-4259-A9E7-837F33F5D925}" type="presParOf" srcId="{32C297EB-B512-41BB-9589-1FEEC366DF9E}" destId="{A6BBC5A9-5788-43B9-89CE-2F19081EE2BF}" srcOrd="8" destOrd="0" presId="urn:microsoft.com/office/officeart/2005/8/layout/lProcess2"/>
    <dgm:cxn modelId="{D31884F1-4550-43F4-B614-C5ABBC68C961}" type="presParOf" srcId="{32C297EB-B512-41BB-9589-1FEEC366DF9E}" destId="{6334B26A-0483-44D0-825F-3FD615893CE5}" srcOrd="9" destOrd="0" presId="urn:microsoft.com/office/officeart/2005/8/layout/lProcess2"/>
    <dgm:cxn modelId="{B5AC4BAD-6033-4794-89C0-08DE6A4976F0}" type="presParOf" srcId="{32C297EB-B512-41BB-9589-1FEEC366DF9E}" destId="{00E6F9C9-0D0F-493C-A661-3935A4E0F63F}" srcOrd="10" destOrd="0" presId="urn:microsoft.com/office/officeart/2005/8/layout/lProcess2"/>
    <dgm:cxn modelId="{71260451-C860-4BF4-AB60-531D07E56C14}" type="presParOf" srcId="{32C297EB-B512-41BB-9589-1FEEC366DF9E}" destId="{F7A4D22A-7B0D-4F8C-A8C2-F837B462E3CB}" srcOrd="11" destOrd="0" presId="urn:microsoft.com/office/officeart/2005/8/layout/lProcess2"/>
    <dgm:cxn modelId="{D46779A4-B822-4A1D-8E41-5A53B9FFAC14}" type="presParOf" srcId="{32C297EB-B512-41BB-9589-1FEEC366DF9E}" destId="{92B9E694-5462-4DC6-BD0F-202A25CD450B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4686390-FA22-4E1A-8B68-B259887308F6}" type="doc">
      <dgm:prSet loTypeId="urn:microsoft.com/office/officeart/2005/8/layout/hierarchy4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11B49062-7FF5-4E11-A91E-E7D0F1312819}">
      <dgm:prSet phldrT="[Texto]" custT="1"/>
      <dgm:spPr/>
      <dgm:t>
        <a:bodyPr/>
        <a:lstStyle/>
        <a:p>
          <a:r>
            <a:rPr lang="es-MX" sz="2300" b="1" dirty="0" smtClean="0"/>
            <a:t>Carlos Arturo Gómez Vignola</a:t>
          </a:r>
        </a:p>
        <a:p>
          <a:r>
            <a:rPr lang="es-MX" sz="1400" dirty="0" smtClean="0"/>
            <a:t>Oficial Mayor</a:t>
          </a:r>
        </a:p>
        <a:p>
          <a:r>
            <a:rPr lang="es-MX" sz="1800" dirty="0" smtClean="0">
              <a:hlinkClick xmlns:r="http://schemas.openxmlformats.org/officeDocument/2006/relationships" r:id="rId1"/>
            </a:rPr>
            <a:t>cgomez@uv.mx</a:t>
          </a:r>
          <a:r>
            <a:rPr lang="es-MX" sz="1800" dirty="0" smtClean="0"/>
            <a:t>; Ext. 11020</a:t>
          </a:r>
          <a:endParaRPr lang="es-MX" sz="1800" dirty="0"/>
        </a:p>
      </dgm:t>
    </dgm:pt>
    <dgm:pt modelId="{27507117-7D3A-48A9-B79B-9F2A83E9F320}" type="parTrans" cxnId="{A0684B9F-6ABA-40B3-86DB-526FCCA7CF66}">
      <dgm:prSet/>
      <dgm:spPr/>
      <dgm:t>
        <a:bodyPr/>
        <a:lstStyle/>
        <a:p>
          <a:endParaRPr lang="es-MX"/>
        </a:p>
      </dgm:t>
    </dgm:pt>
    <dgm:pt modelId="{96132187-F82D-4847-BC8B-7A70AC567085}" type="sibTrans" cxnId="{A0684B9F-6ABA-40B3-86DB-526FCCA7CF66}">
      <dgm:prSet/>
      <dgm:spPr/>
      <dgm:t>
        <a:bodyPr/>
        <a:lstStyle/>
        <a:p>
          <a:endParaRPr lang="es-MX"/>
        </a:p>
      </dgm:t>
    </dgm:pt>
    <dgm:pt modelId="{BBE37212-16A7-4B41-9A13-061A28EE550B}">
      <dgm:prSet phldrT="[Texto]" custT="1"/>
      <dgm:spPr/>
      <dgm:t>
        <a:bodyPr/>
        <a:lstStyle/>
        <a:p>
          <a:r>
            <a:rPr lang="es-MX" sz="1900" b="1" dirty="0" smtClean="0"/>
            <a:t>Édgar Ollintonatiuh Gámez Peláez</a:t>
          </a:r>
        </a:p>
        <a:p>
          <a:r>
            <a:rPr lang="es-MX" sz="1400" dirty="0" smtClean="0"/>
            <a:t>Jefe del Departamento de Titulación y Servicio Social</a:t>
          </a:r>
        </a:p>
        <a:p>
          <a:r>
            <a:rPr lang="es-MX" sz="1800" dirty="0" smtClean="0">
              <a:hlinkClick xmlns:r="http://schemas.openxmlformats.org/officeDocument/2006/relationships" r:id="rId2"/>
            </a:rPr>
            <a:t>egamez@uv.mx</a:t>
          </a:r>
          <a:r>
            <a:rPr lang="es-MX" sz="1800" dirty="0" smtClean="0"/>
            <a:t>; 11627</a:t>
          </a:r>
          <a:endParaRPr lang="es-MX" sz="1800" dirty="0"/>
        </a:p>
      </dgm:t>
    </dgm:pt>
    <dgm:pt modelId="{B2FCA8FA-8346-4923-9201-DAEEEE2A3B6F}" type="parTrans" cxnId="{B1B6C450-9F63-4444-A6DF-0DEF05AC9D5E}">
      <dgm:prSet/>
      <dgm:spPr/>
      <dgm:t>
        <a:bodyPr/>
        <a:lstStyle/>
        <a:p>
          <a:endParaRPr lang="es-MX"/>
        </a:p>
      </dgm:t>
    </dgm:pt>
    <dgm:pt modelId="{AB18EED0-7B53-4D35-AAC8-22E5E2ACB992}" type="sibTrans" cxnId="{B1B6C450-9F63-4444-A6DF-0DEF05AC9D5E}">
      <dgm:prSet/>
      <dgm:spPr/>
      <dgm:t>
        <a:bodyPr/>
        <a:lstStyle/>
        <a:p>
          <a:endParaRPr lang="es-MX"/>
        </a:p>
      </dgm:t>
    </dgm:pt>
    <dgm:pt modelId="{DCEEE3FF-9BC7-4972-807F-0EC77F7664D0}">
      <dgm:prSet phldrT="[Texto]" custT="1"/>
      <dgm:spPr/>
      <dgm:t>
        <a:bodyPr/>
        <a:lstStyle/>
        <a:p>
          <a:r>
            <a:rPr lang="es-MX" sz="1900" b="1" dirty="0" smtClean="0"/>
            <a:t>Marcos Medina Mendoza</a:t>
          </a:r>
        </a:p>
        <a:p>
          <a:r>
            <a:rPr lang="es-MX" sz="1400" dirty="0" smtClean="0"/>
            <a:t>Jefe del Departamento de Certificación y Legalización de Documentos</a:t>
          </a:r>
        </a:p>
        <a:p>
          <a:r>
            <a:rPr lang="es-MX" sz="1800" dirty="0" smtClean="0">
              <a:hlinkClick xmlns:r="http://schemas.openxmlformats.org/officeDocument/2006/relationships" r:id="rId3"/>
            </a:rPr>
            <a:t>mamedina@uv.mx</a:t>
          </a:r>
          <a:r>
            <a:rPr lang="es-MX" sz="1800" dirty="0" smtClean="0"/>
            <a:t>; 11678</a:t>
          </a:r>
          <a:endParaRPr lang="es-MX" sz="1800" dirty="0"/>
        </a:p>
      </dgm:t>
    </dgm:pt>
    <dgm:pt modelId="{5F6D7639-4294-4C3C-B873-F8CBA142B37E}" type="parTrans" cxnId="{798733E0-5DC4-46B7-8B6C-6909E8973317}">
      <dgm:prSet/>
      <dgm:spPr/>
      <dgm:t>
        <a:bodyPr/>
        <a:lstStyle/>
        <a:p>
          <a:endParaRPr lang="es-MX"/>
        </a:p>
      </dgm:t>
    </dgm:pt>
    <dgm:pt modelId="{31CA90FE-5E60-452D-BF0C-FE9F220559BD}" type="sibTrans" cxnId="{798733E0-5DC4-46B7-8B6C-6909E8973317}">
      <dgm:prSet/>
      <dgm:spPr/>
      <dgm:t>
        <a:bodyPr/>
        <a:lstStyle/>
        <a:p>
          <a:endParaRPr lang="es-MX"/>
        </a:p>
      </dgm:t>
    </dgm:pt>
    <dgm:pt modelId="{BE4CBB5C-E205-43A5-AAE9-8798D61C56C4}" type="pres">
      <dgm:prSet presAssocID="{44686390-FA22-4E1A-8B68-B259887308F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20F139-922A-45DA-B06B-153611DB2686}" type="pres">
      <dgm:prSet presAssocID="{11B49062-7FF5-4E11-A91E-E7D0F1312819}" presName="vertOne" presStyleCnt="0"/>
      <dgm:spPr/>
      <dgm:t>
        <a:bodyPr/>
        <a:lstStyle/>
        <a:p>
          <a:endParaRPr lang="es-ES"/>
        </a:p>
      </dgm:t>
    </dgm:pt>
    <dgm:pt modelId="{6D59F0FD-E37E-429E-8C3E-88044FCAE6C8}" type="pres">
      <dgm:prSet presAssocID="{11B49062-7FF5-4E11-A91E-E7D0F1312819}" presName="txOne" presStyleLbl="node0" presStyleIdx="0" presStyleCnt="1" custLinFactNeighborX="-37" custLinFactNeighborY="-3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221A0F6-3CEF-4CF1-B440-8D30AE704783}" type="pres">
      <dgm:prSet presAssocID="{11B49062-7FF5-4E11-A91E-E7D0F1312819}" presName="parTransOne" presStyleCnt="0"/>
      <dgm:spPr/>
      <dgm:t>
        <a:bodyPr/>
        <a:lstStyle/>
        <a:p>
          <a:endParaRPr lang="es-ES"/>
        </a:p>
      </dgm:t>
    </dgm:pt>
    <dgm:pt modelId="{37C9FDBF-0999-4878-A4AE-84881B589352}" type="pres">
      <dgm:prSet presAssocID="{11B49062-7FF5-4E11-A91E-E7D0F1312819}" presName="horzOne" presStyleCnt="0"/>
      <dgm:spPr/>
      <dgm:t>
        <a:bodyPr/>
        <a:lstStyle/>
        <a:p>
          <a:endParaRPr lang="es-ES"/>
        </a:p>
      </dgm:t>
    </dgm:pt>
    <dgm:pt modelId="{38F4949E-A436-44D9-8E97-775ECDC0B07E}" type="pres">
      <dgm:prSet presAssocID="{BBE37212-16A7-4B41-9A13-061A28EE550B}" presName="vertTwo" presStyleCnt="0"/>
      <dgm:spPr/>
      <dgm:t>
        <a:bodyPr/>
        <a:lstStyle/>
        <a:p>
          <a:endParaRPr lang="es-ES"/>
        </a:p>
      </dgm:t>
    </dgm:pt>
    <dgm:pt modelId="{E1191A55-B029-4598-A7E2-D741AD98A8A3}" type="pres">
      <dgm:prSet presAssocID="{BBE37212-16A7-4B41-9A13-061A28EE550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6195BA9-E0D2-4ADA-84C5-6315CDC33D3D}" type="pres">
      <dgm:prSet presAssocID="{BBE37212-16A7-4B41-9A13-061A28EE550B}" presName="horzTwo" presStyleCnt="0"/>
      <dgm:spPr/>
      <dgm:t>
        <a:bodyPr/>
        <a:lstStyle/>
        <a:p>
          <a:endParaRPr lang="es-ES"/>
        </a:p>
      </dgm:t>
    </dgm:pt>
    <dgm:pt modelId="{789FDCF4-EC3A-4359-BCEB-CAA4C0802657}" type="pres">
      <dgm:prSet presAssocID="{AB18EED0-7B53-4D35-AAC8-22E5E2ACB992}" presName="sibSpaceTwo" presStyleCnt="0"/>
      <dgm:spPr/>
      <dgm:t>
        <a:bodyPr/>
        <a:lstStyle/>
        <a:p>
          <a:endParaRPr lang="es-ES"/>
        </a:p>
      </dgm:t>
    </dgm:pt>
    <dgm:pt modelId="{9461A889-8E13-440B-8C4B-50094CAEBE10}" type="pres">
      <dgm:prSet presAssocID="{DCEEE3FF-9BC7-4972-807F-0EC77F7664D0}" presName="vertTwo" presStyleCnt="0"/>
      <dgm:spPr/>
      <dgm:t>
        <a:bodyPr/>
        <a:lstStyle/>
        <a:p>
          <a:endParaRPr lang="es-ES"/>
        </a:p>
      </dgm:t>
    </dgm:pt>
    <dgm:pt modelId="{1FB70862-5470-4866-8721-0699D229656C}" type="pres">
      <dgm:prSet presAssocID="{DCEEE3FF-9BC7-4972-807F-0EC77F7664D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2EAEF9-D71F-411F-AEB9-C96AB9DB31DF}" type="pres">
      <dgm:prSet presAssocID="{DCEEE3FF-9BC7-4972-807F-0EC77F7664D0}" presName="horzTwo" presStyleCnt="0"/>
      <dgm:spPr/>
      <dgm:t>
        <a:bodyPr/>
        <a:lstStyle/>
        <a:p>
          <a:endParaRPr lang="es-ES"/>
        </a:p>
      </dgm:t>
    </dgm:pt>
  </dgm:ptLst>
  <dgm:cxnLst>
    <dgm:cxn modelId="{08FDFD75-C31F-41EF-B303-B6C747CD0526}" type="presOf" srcId="{11B49062-7FF5-4E11-A91E-E7D0F1312819}" destId="{6D59F0FD-E37E-429E-8C3E-88044FCAE6C8}" srcOrd="0" destOrd="0" presId="urn:microsoft.com/office/officeart/2005/8/layout/hierarchy4"/>
    <dgm:cxn modelId="{A1B1AFA7-790D-4692-BC9E-05F79130EDA5}" type="presOf" srcId="{44686390-FA22-4E1A-8B68-B259887308F6}" destId="{BE4CBB5C-E205-43A5-AAE9-8798D61C56C4}" srcOrd="0" destOrd="0" presId="urn:microsoft.com/office/officeart/2005/8/layout/hierarchy4"/>
    <dgm:cxn modelId="{A0684B9F-6ABA-40B3-86DB-526FCCA7CF66}" srcId="{44686390-FA22-4E1A-8B68-B259887308F6}" destId="{11B49062-7FF5-4E11-A91E-E7D0F1312819}" srcOrd="0" destOrd="0" parTransId="{27507117-7D3A-48A9-B79B-9F2A83E9F320}" sibTransId="{96132187-F82D-4847-BC8B-7A70AC567085}"/>
    <dgm:cxn modelId="{ACDEB571-443E-4BB8-A293-256D73554645}" type="presOf" srcId="{DCEEE3FF-9BC7-4972-807F-0EC77F7664D0}" destId="{1FB70862-5470-4866-8721-0699D229656C}" srcOrd="0" destOrd="0" presId="urn:microsoft.com/office/officeart/2005/8/layout/hierarchy4"/>
    <dgm:cxn modelId="{798733E0-5DC4-46B7-8B6C-6909E8973317}" srcId="{11B49062-7FF5-4E11-A91E-E7D0F1312819}" destId="{DCEEE3FF-9BC7-4972-807F-0EC77F7664D0}" srcOrd="1" destOrd="0" parTransId="{5F6D7639-4294-4C3C-B873-F8CBA142B37E}" sibTransId="{31CA90FE-5E60-452D-BF0C-FE9F220559BD}"/>
    <dgm:cxn modelId="{7E5C1F55-BA14-4326-BA87-3A0409BB7991}" type="presOf" srcId="{BBE37212-16A7-4B41-9A13-061A28EE550B}" destId="{E1191A55-B029-4598-A7E2-D741AD98A8A3}" srcOrd="0" destOrd="0" presId="urn:microsoft.com/office/officeart/2005/8/layout/hierarchy4"/>
    <dgm:cxn modelId="{B1B6C450-9F63-4444-A6DF-0DEF05AC9D5E}" srcId="{11B49062-7FF5-4E11-A91E-E7D0F1312819}" destId="{BBE37212-16A7-4B41-9A13-061A28EE550B}" srcOrd="0" destOrd="0" parTransId="{B2FCA8FA-8346-4923-9201-DAEEEE2A3B6F}" sibTransId="{AB18EED0-7B53-4D35-AAC8-22E5E2ACB992}"/>
    <dgm:cxn modelId="{FA8B2880-C966-4182-8E43-F5327A0E9B30}" type="presParOf" srcId="{BE4CBB5C-E205-43A5-AAE9-8798D61C56C4}" destId="{D220F139-922A-45DA-B06B-153611DB2686}" srcOrd="0" destOrd="0" presId="urn:microsoft.com/office/officeart/2005/8/layout/hierarchy4"/>
    <dgm:cxn modelId="{1CF40160-9B10-44B2-BF03-5F1F8651ADCA}" type="presParOf" srcId="{D220F139-922A-45DA-B06B-153611DB2686}" destId="{6D59F0FD-E37E-429E-8C3E-88044FCAE6C8}" srcOrd="0" destOrd="0" presId="urn:microsoft.com/office/officeart/2005/8/layout/hierarchy4"/>
    <dgm:cxn modelId="{F36560E7-377E-45D1-A8D5-346302625F95}" type="presParOf" srcId="{D220F139-922A-45DA-B06B-153611DB2686}" destId="{1221A0F6-3CEF-4CF1-B440-8D30AE704783}" srcOrd="1" destOrd="0" presId="urn:microsoft.com/office/officeart/2005/8/layout/hierarchy4"/>
    <dgm:cxn modelId="{E444039D-FB9B-4164-A915-05D402FB856D}" type="presParOf" srcId="{D220F139-922A-45DA-B06B-153611DB2686}" destId="{37C9FDBF-0999-4878-A4AE-84881B589352}" srcOrd="2" destOrd="0" presId="urn:microsoft.com/office/officeart/2005/8/layout/hierarchy4"/>
    <dgm:cxn modelId="{E4CF0C2D-FDA6-4D30-8273-A739BD012FDA}" type="presParOf" srcId="{37C9FDBF-0999-4878-A4AE-84881B589352}" destId="{38F4949E-A436-44D9-8E97-775ECDC0B07E}" srcOrd="0" destOrd="0" presId="urn:microsoft.com/office/officeart/2005/8/layout/hierarchy4"/>
    <dgm:cxn modelId="{24D44581-7773-4C5C-8BCC-577EE7080098}" type="presParOf" srcId="{38F4949E-A436-44D9-8E97-775ECDC0B07E}" destId="{E1191A55-B029-4598-A7E2-D741AD98A8A3}" srcOrd="0" destOrd="0" presId="urn:microsoft.com/office/officeart/2005/8/layout/hierarchy4"/>
    <dgm:cxn modelId="{E47F57FA-F29C-4BC6-BD3F-B17299D105D5}" type="presParOf" srcId="{38F4949E-A436-44D9-8E97-775ECDC0B07E}" destId="{16195BA9-E0D2-4ADA-84C5-6315CDC33D3D}" srcOrd="1" destOrd="0" presId="urn:microsoft.com/office/officeart/2005/8/layout/hierarchy4"/>
    <dgm:cxn modelId="{AFF9C738-44E2-4367-9C85-953B77AAEE9C}" type="presParOf" srcId="{37C9FDBF-0999-4878-A4AE-84881B589352}" destId="{789FDCF4-EC3A-4359-BCEB-CAA4C0802657}" srcOrd="1" destOrd="0" presId="urn:microsoft.com/office/officeart/2005/8/layout/hierarchy4"/>
    <dgm:cxn modelId="{87291640-68D6-4460-94D4-C87B8D11F9FC}" type="presParOf" srcId="{37C9FDBF-0999-4878-A4AE-84881B589352}" destId="{9461A889-8E13-440B-8C4B-50094CAEBE10}" srcOrd="2" destOrd="0" presId="urn:microsoft.com/office/officeart/2005/8/layout/hierarchy4"/>
    <dgm:cxn modelId="{CB0EA3A7-4CA7-4FDF-A46A-F25CDA7C1941}" type="presParOf" srcId="{9461A889-8E13-440B-8C4B-50094CAEBE10}" destId="{1FB70862-5470-4866-8721-0699D229656C}" srcOrd="0" destOrd="0" presId="urn:microsoft.com/office/officeart/2005/8/layout/hierarchy4"/>
    <dgm:cxn modelId="{840ECB61-9DB4-407A-B90C-7087922F1100}" type="presParOf" srcId="{9461A889-8E13-440B-8C4B-50094CAEBE10}" destId="{F92EAEF9-D71F-411F-AEB9-C96AB9DB31D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7AA654-3523-48BE-B478-EF01C0B6FF0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7C351C0-2836-4FBC-9F17-BA54FC64AA19}">
      <dgm:prSet phldrT="[Texto]"/>
      <dgm:spPr/>
      <dgm:t>
        <a:bodyPr/>
        <a:lstStyle/>
        <a:p>
          <a:pPr algn="just"/>
          <a:r>
            <a:rPr lang="es-MX" dirty="0" smtClean="0"/>
            <a:t>…La Constitución Política de los Estados Unidos Mexicanos brinda un marco de actuación dentro de los valores de </a:t>
          </a:r>
          <a:r>
            <a:rPr lang="es-MX" b="1" i="1" dirty="0" smtClean="0">
              <a:solidFill>
                <a:schemeClr val="tx1"/>
              </a:solidFill>
            </a:rPr>
            <a:t>legalidad, honradez, lealtad, imparcialidad y eficiencia</a:t>
          </a:r>
          <a:r>
            <a:rPr lang="es-MX" dirty="0" smtClean="0"/>
            <a:t> en el ejercicio de la función pública. Éstos y otros valores son consignados en la legislación universitaria…</a:t>
          </a:r>
          <a:endParaRPr lang="es-ES" dirty="0"/>
        </a:p>
      </dgm:t>
    </dgm:pt>
    <dgm:pt modelId="{D0B1D326-A673-4843-8802-CCE2EECCE6EF}" type="parTrans" cxnId="{E904C6AA-184A-4257-B570-3C9E93673818}">
      <dgm:prSet/>
      <dgm:spPr/>
      <dgm:t>
        <a:bodyPr/>
        <a:lstStyle/>
        <a:p>
          <a:endParaRPr lang="es-ES"/>
        </a:p>
      </dgm:t>
    </dgm:pt>
    <dgm:pt modelId="{0E060738-9780-4F6E-AC52-1EC2B9AD0B67}" type="sibTrans" cxnId="{E904C6AA-184A-4257-B570-3C9E93673818}">
      <dgm:prSet/>
      <dgm:spPr/>
      <dgm:t>
        <a:bodyPr/>
        <a:lstStyle/>
        <a:p>
          <a:endParaRPr lang="es-ES"/>
        </a:p>
      </dgm:t>
    </dgm:pt>
    <dgm:pt modelId="{45C04ECB-1A3B-462D-91A3-FDF567717FA6}" type="pres">
      <dgm:prSet presAssocID="{A67AA654-3523-48BE-B478-EF01C0B6FF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BB746A4-E7EF-4382-B821-5F9C4BCA202E}" type="pres">
      <dgm:prSet presAssocID="{A7C351C0-2836-4FBC-9F17-BA54FC64AA19}" presName="node" presStyleLbl="node1" presStyleIdx="0" presStyleCnt="1" custScaleX="3075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FD2DAC-7692-408E-BD6C-396FC8F04E31}" type="presOf" srcId="{A7C351C0-2836-4FBC-9F17-BA54FC64AA19}" destId="{ABB746A4-E7EF-4382-B821-5F9C4BCA202E}" srcOrd="0" destOrd="0" presId="urn:microsoft.com/office/officeart/2005/8/layout/default"/>
    <dgm:cxn modelId="{2803C2F7-27FB-43E8-8788-AF877ABE4BBB}" type="presOf" srcId="{A67AA654-3523-48BE-B478-EF01C0B6FF02}" destId="{45C04ECB-1A3B-462D-91A3-FDF567717FA6}" srcOrd="0" destOrd="0" presId="urn:microsoft.com/office/officeart/2005/8/layout/default"/>
    <dgm:cxn modelId="{E904C6AA-184A-4257-B570-3C9E93673818}" srcId="{A67AA654-3523-48BE-B478-EF01C0B6FF02}" destId="{A7C351C0-2836-4FBC-9F17-BA54FC64AA19}" srcOrd="0" destOrd="0" parTransId="{D0B1D326-A673-4843-8802-CCE2EECCE6EF}" sibTransId="{0E060738-9780-4F6E-AC52-1EC2B9AD0B67}"/>
    <dgm:cxn modelId="{DB41A076-1683-4F8B-8EAE-3D05A08BB17C}" type="presParOf" srcId="{45C04ECB-1A3B-462D-91A3-FDF567717FA6}" destId="{ABB746A4-E7EF-4382-B821-5F9C4BCA202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8AA46B-1B0E-4558-AD84-8B51A54F6AD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3992861-32C6-4969-A0F4-63873F5B5525}">
      <dgm:prSet phldrT="[Texto]"/>
      <dgm:spPr/>
      <dgm:t>
        <a:bodyPr/>
        <a:lstStyle/>
        <a:p>
          <a:r>
            <a:rPr lang="es-ES" dirty="0" smtClean="0"/>
            <a:t>Dignidad, igualdad y no discriminación</a:t>
          </a:r>
          <a:endParaRPr lang="es-ES" dirty="0"/>
        </a:p>
      </dgm:t>
    </dgm:pt>
    <dgm:pt modelId="{A3F1AB40-1BA1-4AF1-B44F-16E94AF320A2}" type="parTrans" cxnId="{8B134DF7-58D5-4CF8-ADB9-3A99E93EA203}">
      <dgm:prSet/>
      <dgm:spPr/>
      <dgm:t>
        <a:bodyPr/>
        <a:lstStyle/>
        <a:p>
          <a:endParaRPr lang="es-ES"/>
        </a:p>
      </dgm:t>
    </dgm:pt>
    <dgm:pt modelId="{0D034ABD-7E6A-4D83-94F2-B431458C5234}" type="sibTrans" cxnId="{8B134DF7-58D5-4CF8-ADB9-3A99E93EA203}">
      <dgm:prSet/>
      <dgm:spPr/>
      <dgm:t>
        <a:bodyPr/>
        <a:lstStyle/>
        <a:p>
          <a:endParaRPr lang="es-ES"/>
        </a:p>
      </dgm:t>
    </dgm:pt>
    <dgm:pt modelId="{9F86BBFB-67CC-432B-A0EF-6B5187F9CCCA}">
      <dgm:prSet phldrT="[Texto]"/>
      <dgm:spPr/>
      <dgm:t>
        <a:bodyPr/>
        <a:lstStyle/>
        <a:p>
          <a:r>
            <a:rPr lang="es-ES" dirty="0" smtClean="0"/>
            <a:t>Libertad y responsabilidad</a:t>
          </a:r>
          <a:endParaRPr lang="es-ES" dirty="0"/>
        </a:p>
      </dgm:t>
    </dgm:pt>
    <dgm:pt modelId="{71A922B3-B0E0-43F1-8DA5-A0FF991D1C75}" type="parTrans" cxnId="{37F18D29-3EB4-418D-A469-97A910AF67CB}">
      <dgm:prSet/>
      <dgm:spPr/>
      <dgm:t>
        <a:bodyPr/>
        <a:lstStyle/>
        <a:p>
          <a:endParaRPr lang="es-ES"/>
        </a:p>
      </dgm:t>
    </dgm:pt>
    <dgm:pt modelId="{64466400-FE33-4CAD-B11C-C105F0809716}" type="sibTrans" cxnId="{37F18D29-3EB4-418D-A469-97A910AF67CB}">
      <dgm:prSet/>
      <dgm:spPr/>
      <dgm:t>
        <a:bodyPr/>
        <a:lstStyle/>
        <a:p>
          <a:endParaRPr lang="es-ES"/>
        </a:p>
      </dgm:t>
    </dgm:pt>
    <dgm:pt modelId="{83366797-4DF7-46B6-8569-28EF4B558198}">
      <dgm:prSet phldrT="[Texto]"/>
      <dgm:spPr/>
      <dgm:t>
        <a:bodyPr/>
        <a:lstStyle/>
        <a:p>
          <a:r>
            <a:rPr lang="es-ES" dirty="0" smtClean="0"/>
            <a:t>Solidaridad</a:t>
          </a:r>
          <a:endParaRPr lang="es-ES" dirty="0"/>
        </a:p>
      </dgm:t>
    </dgm:pt>
    <dgm:pt modelId="{E4B9741D-44E3-4206-9375-F90C24C24477}" type="parTrans" cxnId="{9B82570D-1723-4768-849C-C5F1D15A2D3B}">
      <dgm:prSet/>
      <dgm:spPr/>
      <dgm:t>
        <a:bodyPr/>
        <a:lstStyle/>
        <a:p>
          <a:endParaRPr lang="es-ES"/>
        </a:p>
      </dgm:t>
    </dgm:pt>
    <dgm:pt modelId="{72BDA8ED-AE13-487C-AF5D-4560FF5E0C86}" type="sibTrans" cxnId="{9B82570D-1723-4768-849C-C5F1D15A2D3B}">
      <dgm:prSet/>
      <dgm:spPr/>
      <dgm:t>
        <a:bodyPr/>
        <a:lstStyle/>
        <a:p>
          <a:endParaRPr lang="es-ES"/>
        </a:p>
      </dgm:t>
    </dgm:pt>
    <dgm:pt modelId="{BEB0237D-213D-4DE0-A9CD-84EB1798767B}">
      <dgm:prSet phldrT="[Texto]"/>
      <dgm:spPr/>
      <dgm:t>
        <a:bodyPr/>
        <a:lstStyle/>
        <a:p>
          <a:r>
            <a:rPr lang="es-ES" dirty="0" smtClean="0"/>
            <a:t>Democracia</a:t>
          </a:r>
          <a:endParaRPr lang="es-ES" dirty="0"/>
        </a:p>
      </dgm:t>
    </dgm:pt>
    <dgm:pt modelId="{41E84685-53E0-4501-9866-A9F21FFC2528}" type="parTrans" cxnId="{4015D5D8-712C-40CD-9813-76A90C57A8E5}">
      <dgm:prSet/>
      <dgm:spPr/>
      <dgm:t>
        <a:bodyPr/>
        <a:lstStyle/>
        <a:p>
          <a:endParaRPr lang="es-ES"/>
        </a:p>
      </dgm:t>
    </dgm:pt>
    <dgm:pt modelId="{D5C2F9EC-C909-4971-84AD-CF127DD9AF04}" type="sibTrans" cxnId="{4015D5D8-712C-40CD-9813-76A90C57A8E5}">
      <dgm:prSet/>
      <dgm:spPr/>
      <dgm:t>
        <a:bodyPr/>
        <a:lstStyle/>
        <a:p>
          <a:endParaRPr lang="es-ES"/>
        </a:p>
      </dgm:t>
    </dgm:pt>
    <dgm:pt modelId="{20B14566-E131-4D89-B84F-50FAAB8498CA}">
      <dgm:prSet phldrT="[Texto]"/>
      <dgm:spPr/>
      <dgm:t>
        <a:bodyPr/>
        <a:lstStyle/>
        <a:p>
          <a:r>
            <a:rPr lang="es-ES" dirty="0" smtClean="0"/>
            <a:t>Respeto</a:t>
          </a:r>
          <a:endParaRPr lang="es-ES" dirty="0"/>
        </a:p>
      </dgm:t>
    </dgm:pt>
    <dgm:pt modelId="{A16BDE22-F6C3-4AEC-A9C1-6CD7E95755A7}" type="parTrans" cxnId="{067C70F9-6445-48E2-A7F4-120F71296C8F}">
      <dgm:prSet/>
      <dgm:spPr/>
      <dgm:t>
        <a:bodyPr/>
        <a:lstStyle/>
        <a:p>
          <a:endParaRPr lang="es-ES"/>
        </a:p>
      </dgm:t>
    </dgm:pt>
    <dgm:pt modelId="{68C50DD2-B585-4263-9736-C11F362642F7}" type="sibTrans" cxnId="{067C70F9-6445-48E2-A7F4-120F71296C8F}">
      <dgm:prSet/>
      <dgm:spPr/>
      <dgm:t>
        <a:bodyPr/>
        <a:lstStyle/>
        <a:p>
          <a:endParaRPr lang="es-ES"/>
        </a:p>
      </dgm:t>
    </dgm:pt>
    <dgm:pt modelId="{999B6852-FEC2-47B1-ABD7-D37232E12E10}" type="pres">
      <dgm:prSet presAssocID="{A78AA46B-1B0E-4558-AD84-8B51A54F6AD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D84C797-F4BE-451F-AD98-9C30D3A3D09A}" type="pres">
      <dgm:prSet presAssocID="{B3992861-32C6-4969-A0F4-63873F5B5525}" presName="comp" presStyleCnt="0"/>
      <dgm:spPr/>
    </dgm:pt>
    <dgm:pt modelId="{4D4AF1FD-42F0-4555-A1CD-0D556F015E42}" type="pres">
      <dgm:prSet presAssocID="{B3992861-32C6-4969-A0F4-63873F5B5525}" presName="box" presStyleLbl="node1" presStyleIdx="0" presStyleCnt="5"/>
      <dgm:spPr/>
      <dgm:t>
        <a:bodyPr/>
        <a:lstStyle/>
        <a:p>
          <a:endParaRPr lang="es-ES"/>
        </a:p>
      </dgm:t>
    </dgm:pt>
    <dgm:pt modelId="{315AB0B2-05AC-4A60-A137-C7A098518DDB}" type="pres">
      <dgm:prSet presAssocID="{B3992861-32C6-4969-A0F4-63873F5B5525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63780D00-A504-4271-97A4-8618D96EFDCF}" type="pres">
      <dgm:prSet presAssocID="{B3992861-32C6-4969-A0F4-63873F5B552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3AE61F-F525-46BF-AB2E-711B68070CC7}" type="pres">
      <dgm:prSet presAssocID="{0D034ABD-7E6A-4D83-94F2-B431458C5234}" presName="spacer" presStyleCnt="0"/>
      <dgm:spPr/>
    </dgm:pt>
    <dgm:pt modelId="{991B2454-481C-4B27-AB06-A0A8ADB7DDA4}" type="pres">
      <dgm:prSet presAssocID="{9F86BBFB-67CC-432B-A0EF-6B5187F9CCCA}" presName="comp" presStyleCnt="0"/>
      <dgm:spPr/>
    </dgm:pt>
    <dgm:pt modelId="{F488FB8C-D9E1-4CF7-A73A-8E2285B1779D}" type="pres">
      <dgm:prSet presAssocID="{9F86BBFB-67CC-432B-A0EF-6B5187F9CCCA}" presName="box" presStyleLbl="node1" presStyleIdx="1" presStyleCnt="5"/>
      <dgm:spPr/>
      <dgm:t>
        <a:bodyPr/>
        <a:lstStyle/>
        <a:p>
          <a:endParaRPr lang="es-ES"/>
        </a:p>
      </dgm:t>
    </dgm:pt>
    <dgm:pt modelId="{D5AA7493-0F29-416A-8367-29A5EEEE74B1}" type="pres">
      <dgm:prSet presAssocID="{9F86BBFB-67CC-432B-A0EF-6B5187F9CCCA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5000" b="-65000"/>
          </a:stretch>
        </a:blipFill>
      </dgm:spPr>
    </dgm:pt>
    <dgm:pt modelId="{D9AABAEC-F246-4543-AD03-CA3938281095}" type="pres">
      <dgm:prSet presAssocID="{9F86BBFB-67CC-432B-A0EF-6B5187F9CCCA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634CEC-F06C-4262-A326-8FC98BACFEFE}" type="pres">
      <dgm:prSet presAssocID="{64466400-FE33-4CAD-B11C-C105F0809716}" presName="spacer" presStyleCnt="0"/>
      <dgm:spPr/>
    </dgm:pt>
    <dgm:pt modelId="{02E2C312-5BB3-41E2-9BB9-1D13BBC77241}" type="pres">
      <dgm:prSet presAssocID="{83366797-4DF7-46B6-8569-28EF4B558198}" presName="comp" presStyleCnt="0"/>
      <dgm:spPr/>
    </dgm:pt>
    <dgm:pt modelId="{46A6E4CB-F14F-4FBF-ABA9-ACFC1074774D}" type="pres">
      <dgm:prSet presAssocID="{83366797-4DF7-46B6-8569-28EF4B558198}" presName="box" presStyleLbl="node1" presStyleIdx="2" presStyleCnt="5"/>
      <dgm:spPr/>
      <dgm:t>
        <a:bodyPr/>
        <a:lstStyle/>
        <a:p>
          <a:endParaRPr lang="es-ES"/>
        </a:p>
      </dgm:t>
    </dgm:pt>
    <dgm:pt modelId="{5C0F1E4B-A2EE-4C68-A979-3DD9FF4A24B8}" type="pres">
      <dgm:prSet presAssocID="{83366797-4DF7-46B6-8569-28EF4B558198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9AA3089-196F-4652-BBCA-83A5FF01CC5D}" type="pres">
      <dgm:prSet presAssocID="{83366797-4DF7-46B6-8569-28EF4B55819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A84E54-293E-41B5-9631-8F891B41C2F3}" type="pres">
      <dgm:prSet presAssocID="{72BDA8ED-AE13-487C-AF5D-4560FF5E0C86}" presName="spacer" presStyleCnt="0"/>
      <dgm:spPr/>
    </dgm:pt>
    <dgm:pt modelId="{660C0286-E3BE-41B6-A342-C0D9A0CA1191}" type="pres">
      <dgm:prSet presAssocID="{BEB0237D-213D-4DE0-A9CD-84EB1798767B}" presName="comp" presStyleCnt="0"/>
      <dgm:spPr/>
    </dgm:pt>
    <dgm:pt modelId="{C32A6972-33D2-41DB-BC7A-C1D227D623B4}" type="pres">
      <dgm:prSet presAssocID="{BEB0237D-213D-4DE0-A9CD-84EB1798767B}" presName="box" presStyleLbl="node1" presStyleIdx="3" presStyleCnt="5"/>
      <dgm:spPr/>
      <dgm:t>
        <a:bodyPr/>
        <a:lstStyle/>
        <a:p>
          <a:endParaRPr lang="es-ES"/>
        </a:p>
      </dgm:t>
    </dgm:pt>
    <dgm:pt modelId="{E18CC563-AFF8-45C4-B535-33DDEFC265C3}" type="pres">
      <dgm:prSet presAssocID="{BEB0237D-213D-4DE0-A9CD-84EB1798767B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s-ES"/>
        </a:p>
      </dgm:t>
    </dgm:pt>
    <dgm:pt modelId="{D12FA685-0009-4058-96CF-6AF34202B48C}" type="pres">
      <dgm:prSet presAssocID="{BEB0237D-213D-4DE0-A9CD-84EB1798767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E70483-03CE-41B0-A733-3C49A96BEF7D}" type="pres">
      <dgm:prSet presAssocID="{D5C2F9EC-C909-4971-84AD-CF127DD9AF04}" presName="spacer" presStyleCnt="0"/>
      <dgm:spPr/>
    </dgm:pt>
    <dgm:pt modelId="{DB48AC9E-D331-4979-B664-225676418BE9}" type="pres">
      <dgm:prSet presAssocID="{20B14566-E131-4D89-B84F-50FAAB8498CA}" presName="comp" presStyleCnt="0"/>
      <dgm:spPr/>
    </dgm:pt>
    <dgm:pt modelId="{C142132E-CC5E-4C90-AEC4-82C586B9B7C0}" type="pres">
      <dgm:prSet presAssocID="{20B14566-E131-4D89-B84F-50FAAB8498CA}" presName="box" presStyleLbl="node1" presStyleIdx="4" presStyleCnt="5"/>
      <dgm:spPr/>
      <dgm:t>
        <a:bodyPr/>
        <a:lstStyle/>
        <a:p>
          <a:endParaRPr lang="es-ES"/>
        </a:p>
      </dgm:t>
    </dgm:pt>
    <dgm:pt modelId="{D0BB3832-4279-4FEB-A9FA-A9A3F55DCDFF}" type="pres">
      <dgm:prSet presAssocID="{20B14566-E131-4D89-B84F-50FAAB8498CA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5000" b="-65000"/>
          </a:stretch>
        </a:blipFill>
      </dgm:spPr>
    </dgm:pt>
    <dgm:pt modelId="{DB97E702-FC51-452F-A1ED-656339CAB16A}" type="pres">
      <dgm:prSet presAssocID="{20B14566-E131-4D89-B84F-50FAAB8498C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59B8815-D572-4370-A258-B2591D70F448}" type="presOf" srcId="{B3992861-32C6-4969-A0F4-63873F5B5525}" destId="{4D4AF1FD-42F0-4555-A1CD-0D556F015E42}" srcOrd="0" destOrd="0" presId="urn:microsoft.com/office/officeart/2005/8/layout/vList4"/>
    <dgm:cxn modelId="{850E564E-2981-4E51-B20D-3BB275E53553}" type="presOf" srcId="{9F86BBFB-67CC-432B-A0EF-6B5187F9CCCA}" destId="{D9AABAEC-F246-4543-AD03-CA3938281095}" srcOrd="1" destOrd="0" presId="urn:microsoft.com/office/officeart/2005/8/layout/vList4"/>
    <dgm:cxn modelId="{E3B4E44B-B6F7-46AC-B180-A1F9CFCEB594}" type="presOf" srcId="{83366797-4DF7-46B6-8569-28EF4B558198}" destId="{46A6E4CB-F14F-4FBF-ABA9-ACFC1074774D}" srcOrd="0" destOrd="0" presId="urn:microsoft.com/office/officeart/2005/8/layout/vList4"/>
    <dgm:cxn modelId="{2733CBF8-1AB9-470F-A09D-63EF65EC99C1}" type="presOf" srcId="{9F86BBFB-67CC-432B-A0EF-6B5187F9CCCA}" destId="{F488FB8C-D9E1-4CF7-A73A-8E2285B1779D}" srcOrd="0" destOrd="0" presId="urn:microsoft.com/office/officeart/2005/8/layout/vList4"/>
    <dgm:cxn modelId="{0237AECB-2FF9-42ED-8C6A-967801B72FAB}" type="presOf" srcId="{20B14566-E131-4D89-B84F-50FAAB8498CA}" destId="{DB97E702-FC51-452F-A1ED-656339CAB16A}" srcOrd="1" destOrd="0" presId="urn:microsoft.com/office/officeart/2005/8/layout/vList4"/>
    <dgm:cxn modelId="{9B10CB9A-DE87-4A55-9FE2-BF0E2F252216}" type="presOf" srcId="{B3992861-32C6-4969-A0F4-63873F5B5525}" destId="{63780D00-A504-4271-97A4-8618D96EFDCF}" srcOrd="1" destOrd="0" presId="urn:microsoft.com/office/officeart/2005/8/layout/vList4"/>
    <dgm:cxn modelId="{6B39DD95-8916-4421-9334-E2CF823FF3E3}" type="presOf" srcId="{A78AA46B-1B0E-4558-AD84-8B51A54F6AD8}" destId="{999B6852-FEC2-47B1-ABD7-D37232E12E10}" srcOrd="0" destOrd="0" presId="urn:microsoft.com/office/officeart/2005/8/layout/vList4"/>
    <dgm:cxn modelId="{144C09D3-ACEE-4B4F-A5D4-DB195CE1FE65}" type="presOf" srcId="{20B14566-E131-4D89-B84F-50FAAB8498CA}" destId="{C142132E-CC5E-4C90-AEC4-82C586B9B7C0}" srcOrd="0" destOrd="0" presId="urn:microsoft.com/office/officeart/2005/8/layout/vList4"/>
    <dgm:cxn modelId="{4015D5D8-712C-40CD-9813-76A90C57A8E5}" srcId="{A78AA46B-1B0E-4558-AD84-8B51A54F6AD8}" destId="{BEB0237D-213D-4DE0-A9CD-84EB1798767B}" srcOrd="3" destOrd="0" parTransId="{41E84685-53E0-4501-9866-A9F21FFC2528}" sibTransId="{D5C2F9EC-C909-4971-84AD-CF127DD9AF04}"/>
    <dgm:cxn modelId="{1D004CC4-6582-448F-AB59-60CD08E9848B}" type="presOf" srcId="{BEB0237D-213D-4DE0-A9CD-84EB1798767B}" destId="{C32A6972-33D2-41DB-BC7A-C1D227D623B4}" srcOrd="0" destOrd="0" presId="urn:microsoft.com/office/officeart/2005/8/layout/vList4"/>
    <dgm:cxn modelId="{067C70F9-6445-48E2-A7F4-120F71296C8F}" srcId="{A78AA46B-1B0E-4558-AD84-8B51A54F6AD8}" destId="{20B14566-E131-4D89-B84F-50FAAB8498CA}" srcOrd="4" destOrd="0" parTransId="{A16BDE22-F6C3-4AEC-A9C1-6CD7E95755A7}" sibTransId="{68C50DD2-B585-4263-9736-C11F362642F7}"/>
    <dgm:cxn modelId="{9B82570D-1723-4768-849C-C5F1D15A2D3B}" srcId="{A78AA46B-1B0E-4558-AD84-8B51A54F6AD8}" destId="{83366797-4DF7-46B6-8569-28EF4B558198}" srcOrd="2" destOrd="0" parTransId="{E4B9741D-44E3-4206-9375-F90C24C24477}" sibTransId="{72BDA8ED-AE13-487C-AF5D-4560FF5E0C86}"/>
    <dgm:cxn modelId="{30D293AF-16C6-42B3-99AF-BC0DCE5B9B89}" type="presOf" srcId="{BEB0237D-213D-4DE0-A9CD-84EB1798767B}" destId="{D12FA685-0009-4058-96CF-6AF34202B48C}" srcOrd="1" destOrd="0" presId="urn:microsoft.com/office/officeart/2005/8/layout/vList4"/>
    <dgm:cxn modelId="{8B134DF7-58D5-4CF8-ADB9-3A99E93EA203}" srcId="{A78AA46B-1B0E-4558-AD84-8B51A54F6AD8}" destId="{B3992861-32C6-4969-A0F4-63873F5B5525}" srcOrd="0" destOrd="0" parTransId="{A3F1AB40-1BA1-4AF1-B44F-16E94AF320A2}" sibTransId="{0D034ABD-7E6A-4D83-94F2-B431458C5234}"/>
    <dgm:cxn modelId="{554ABB40-32EF-400F-8AB0-7CD7A7ABE7ED}" type="presOf" srcId="{83366797-4DF7-46B6-8569-28EF4B558198}" destId="{C9AA3089-196F-4652-BBCA-83A5FF01CC5D}" srcOrd="1" destOrd="0" presId="urn:microsoft.com/office/officeart/2005/8/layout/vList4"/>
    <dgm:cxn modelId="{37F18D29-3EB4-418D-A469-97A910AF67CB}" srcId="{A78AA46B-1B0E-4558-AD84-8B51A54F6AD8}" destId="{9F86BBFB-67CC-432B-A0EF-6B5187F9CCCA}" srcOrd="1" destOrd="0" parTransId="{71A922B3-B0E0-43F1-8DA5-A0FF991D1C75}" sibTransId="{64466400-FE33-4CAD-B11C-C105F0809716}"/>
    <dgm:cxn modelId="{3FCA1926-2483-4A15-BD04-B2DAD569A9ED}" type="presParOf" srcId="{999B6852-FEC2-47B1-ABD7-D37232E12E10}" destId="{BD84C797-F4BE-451F-AD98-9C30D3A3D09A}" srcOrd="0" destOrd="0" presId="urn:microsoft.com/office/officeart/2005/8/layout/vList4"/>
    <dgm:cxn modelId="{E7891F97-1348-4BCD-BFFB-3AA9637FCD28}" type="presParOf" srcId="{BD84C797-F4BE-451F-AD98-9C30D3A3D09A}" destId="{4D4AF1FD-42F0-4555-A1CD-0D556F015E42}" srcOrd="0" destOrd="0" presId="urn:microsoft.com/office/officeart/2005/8/layout/vList4"/>
    <dgm:cxn modelId="{84B4F4DF-302E-43D5-8B4A-C73707AE3B45}" type="presParOf" srcId="{BD84C797-F4BE-451F-AD98-9C30D3A3D09A}" destId="{315AB0B2-05AC-4A60-A137-C7A098518DDB}" srcOrd="1" destOrd="0" presId="urn:microsoft.com/office/officeart/2005/8/layout/vList4"/>
    <dgm:cxn modelId="{C635C0BC-9C1C-4A59-9AFD-7486E3C22FAE}" type="presParOf" srcId="{BD84C797-F4BE-451F-AD98-9C30D3A3D09A}" destId="{63780D00-A504-4271-97A4-8618D96EFDCF}" srcOrd="2" destOrd="0" presId="urn:microsoft.com/office/officeart/2005/8/layout/vList4"/>
    <dgm:cxn modelId="{FF6A9FE8-F4BE-4EA8-ADBA-0763D4C316EA}" type="presParOf" srcId="{999B6852-FEC2-47B1-ABD7-D37232E12E10}" destId="{6A3AE61F-F525-46BF-AB2E-711B68070CC7}" srcOrd="1" destOrd="0" presId="urn:microsoft.com/office/officeart/2005/8/layout/vList4"/>
    <dgm:cxn modelId="{20F35206-6712-43E3-B5DE-9FF53F6D4957}" type="presParOf" srcId="{999B6852-FEC2-47B1-ABD7-D37232E12E10}" destId="{991B2454-481C-4B27-AB06-A0A8ADB7DDA4}" srcOrd="2" destOrd="0" presId="urn:microsoft.com/office/officeart/2005/8/layout/vList4"/>
    <dgm:cxn modelId="{69D5D9E8-8EA5-4433-83B9-191D16D565ED}" type="presParOf" srcId="{991B2454-481C-4B27-AB06-A0A8ADB7DDA4}" destId="{F488FB8C-D9E1-4CF7-A73A-8E2285B1779D}" srcOrd="0" destOrd="0" presId="urn:microsoft.com/office/officeart/2005/8/layout/vList4"/>
    <dgm:cxn modelId="{D14F4C73-CE5E-448D-B25E-9E8DF44E1D58}" type="presParOf" srcId="{991B2454-481C-4B27-AB06-A0A8ADB7DDA4}" destId="{D5AA7493-0F29-416A-8367-29A5EEEE74B1}" srcOrd="1" destOrd="0" presId="urn:microsoft.com/office/officeart/2005/8/layout/vList4"/>
    <dgm:cxn modelId="{BBE34F84-811E-4A33-8EB1-EDB2593292E2}" type="presParOf" srcId="{991B2454-481C-4B27-AB06-A0A8ADB7DDA4}" destId="{D9AABAEC-F246-4543-AD03-CA3938281095}" srcOrd="2" destOrd="0" presId="urn:microsoft.com/office/officeart/2005/8/layout/vList4"/>
    <dgm:cxn modelId="{6223A334-CFD1-4715-A2CE-847262BE964C}" type="presParOf" srcId="{999B6852-FEC2-47B1-ABD7-D37232E12E10}" destId="{1F634CEC-F06C-4262-A326-8FC98BACFEFE}" srcOrd="3" destOrd="0" presId="urn:microsoft.com/office/officeart/2005/8/layout/vList4"/>
    <dgm:cxn modelId="{60AF7BF4-53B2-4C1F-AFBB-ADAF2B7BB58E}" type="presParOf" srcId="{999B6852-FEC2-47B1-ABD7-D37232E12E10}" destId="{02E2C312-5BB3-41E2-9BB9-1D13BBC77241}" srcOrd="4" destOrd="0" presId="urn:microsoft.com/office/officeart/2005/8/layout/vList4"/>
    <dgm:cxn modelId="{0D995D2F-E242-4AB0-99B7-88554203A17F}" type="presParOf" srcId="{02E2C312-5BB3-41E2-9BB9-1D13BBC77241}" destId="{46A6E4CB-F14F-4FBF-ABA9-ACFC1074774D}" srcOrd="0" destOrd="0" presId="urn:microsoft.com/office/officeart/2005/8/layout/vList4"/>
    <dgm:cxn modelId="{1858988E-F21A-4A92-B714-19A102EFE2EF}" type="presParOf" srcId="{02E2C312-5BB3-41E2-9BB9-1D13BBC77241}" destId="{5C0F1E4B-A2EE-4C68-A979-3DD9FF4A24B8}" srcOrd="1" destOrd="0" presId="urn:microsoft.com/office/officeart/2005/8/layout/vList4"/>
    <dgm:cxn modelId="{7FA198B9-6D09-446E-91FF-CB26E1AF9D43}" type="presParOf" srcId="{02E2C312-5BB3-41E2-9BB9-1D13BBC77241}" destId="{C9AA3089-196F-4652-BBCA-83A5FF01CC5D}" srcOrd="2" destOrd="0" presId="urn:microsoft.com/office/officeart/2005/8/layout/vList4"/>
    <dgm:cxn modelId="{4BA15D0D-F19F-4CE0-9CB4-6DEF46DF61D9}" type="presParOf" srcId="{999B6852-FEC2-47B1-ABD7-D37232E12E10}" destId="{CFA84E54-293E-41B5-9631-8F891B41C2F3}" srcOrd="5" destOrd="0" presId="urn:microsoft.com/office/officeart/2005/8/layout/vList4"/>
    <dgm:cxn modelId="{288E888E-1A5B-4EDE-A904-C0C16BB8CE2E}" type="presParOf" srcId="{999B6852-FEC2-47B1-ABD7-D37232E12E10}" destId="{660C0286-E3BE-41B6-A342-C0D9A0CA1191}" srcOrd="6" destOrd="0" presId="urn:microsoft.com/office/officeart/2005/8/layout/vList4"/>
    <dgm:cxn modelId="{F7E2DA53-B6CB-49DA-A1FA-2E1AAFA77A80}" type="presParOf" srcId="{660C0286-E3BE-41B6-A342-C0D9A0CA1191}" destId="{C32A6972-33D2-41DB-BC7A-C1D227D623B4}" srcOrd="0" destOrd="0" presId="urn:microsoft.com/office/officeart/2005/8/layout/vList4"/>
    <dgm:cxn modelId="{A9D51D52-0D9B-42AC-B7F8-4E7CBAA3FF1E}" type="presParOf" srcId="{660C0286-E3BE-41B6-A342-C0D9A0CA1191}" destId="{E18CC563-AFF8-45C4-B535-33DDEFC265C3}" srcOrd="1" destOrd="0" presId="urn:microsoft.com/office/officeart/2005/8/layout/vList4"/>
    <dgm:cxn modelId="{3EB3188E-6CEF-426B-95A1-721C18732CED}" type="presParOf" srcId="{660C0286-E3BE-41B6-A342-C0D9A0CA1191}" destId="{D12FA685-0009-4058-96CF-6AF34202B48C}" srcOrd="2" destOrd="0" presId="urn:microsoft.com/office/officeart/2005/8/layout/vList4"/>
    <dgm:cxn modelId="{CC04E817-5FA7-443C-A174-81179776E4E8}" type="presParOf" srcId="{999B6852-FEC2-47B1-ABD7-D37232E12E10}" destId="{21E70483-03CE-41B0-A733-3C49A96BEF7D}" srcOrd="7" destOrd="0" presId="urn:microsoft.com/office/officeart/2005/8/layout/vList4"/>
    <dgm:cxn modelId="{B96D02DE-67C7-4E34-BBF2-544AA9931AB9}" type="presParOf" srcId="{999B6852-FEC2-47B1-ABD7-D37232E12E10}" destId="{DB48AC9E-D331-4979-B664-225676418BE9}" srcOrd="8" destOrd="0" presId="urn:microsoft.com/office/officeart/2005/8/layout/vList4"/>
    <dgm:cxn modelId="{61DE3ADC-18EB-4471-862B-2757D78E6604}" type="presParOf" srcId="{DB48AC9E-D331-4979-B664-225676418BE9}" destId="{C142132E-CC5E-4C90-AEC4-82C586B9B7C0}" srcOrd="0" destOrd="0" presId="urn:microsoft.com/office/officeart/2005/8/layout/vList4"/>
    <dgm:cxn modelId="{3B780FEB-272D-4574-A44B-1A168BDDA6F2}" type="presParOf" srcId="{DB48AC9E-D331-4979-B664-225676418BE9}" destId="{D0BB3832-4279-4FEB-A9FA-A9A3F55DCDFF}" srcOrd="1" destOrd="0" presId="urn:microsoft.com/office/officeart/2005/8/layout/vList4"/>
    <dgm:cxn modelId="{96F6805D-794B-48A8-BCEA-6F27ACB823DE}" type="presParOf" srcId="{DB48AC9E-D331-4979-B664-225676418BE9}" destId="{DB97E702-FC51-452F-A1ED-656339CAB16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8AA46B-1B0E-4558-AD84-8B51A54F6AD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E7D3487-19E0-4725-BEB7-356F82410F44}">
      <dgm:prSet phldrT="[Texto]"/>
      <dgm:spPr/>
      <dgm:t>
        <a:bodyPr/>
        <a:lstStyle/>
        <a:p>
          <a:r>
            <a:rPr lang="es-ES" dirty="0" smtClean="0"/>
            <a:t>Seguridad y cuidado</a:t>
          </a:r>
          <a:endParaRPr lang="es-ES" dirty="0"/>
        </a:p>
      </dgm:t>
    </dgm:pt>
    <dgm:pt modelId="{9CD1E587-FED3-48AF-925A-D3CE92651936}" type="parTrans" cxnId="{700CB46A-E05C-4937-BA07-6CD9C873D38F}">
      <dgm:prSet/>
      <dgm:spPr/>
      <dgm:t>
        <a:bodyPr/>
        <a:lstStyle/>
        <a:p>
          <a:endParaRPr lang="es-ES"/>
        </a:p>
      </dgm:t>
    </dgm:pt>
    <dgm:pt modelId="{6C36B43D-DA68-4780-B792-DFB5EF337871}" type="sibTrans" cxnId="{700CB46A-E05C-4937-BA07-6CD9C873D38F}">
      <dgm:prSet/>
      <dgm:spPr/>
      <dgm:t>
        <a:bodyPr/>
        <a:lstStyle/>
        <a:p>
          <a:endParaRPr lang="es-ES"/>
        </a:p>
      </dgm:t>
    </dgm:pt>
    <dgm:pt modelId="{39DB9B62-3382-49BF-81C6-1DCB459A0369}">
      <dgm:prSet phldrT="[Texto]"/>
      <dgm:spPr/>
      <dgm:t>
        <a:bodyPr/>
        <a:lstStyle/>
        <a:p>
          <a:r>
            <a:rPr lang="es-ES" dirty="0" smtClean="0"/>
            <a:t>Honestidad e integridad</a:t>
          </a:r>
          <a:endParaRPr lang="es-ES" dirty="0"/>
        </a:p>
      </dgm:t>
    </dgm:pt>
    <dgm:pt modelId="{64C91ED0-17A9-48C6-B497-18CC49538190}" type="parTrans" cxnId="{42F6940D-56EB-404C-990E-69B8D731C5AE}">
      <dgm:prSet/>
      <dgm:spPr/>
      <dgm:t>
        <a:bodyPr/>
        <a:lstStyle/>
        <a:p>
          <a:endParaRPr lang="es-ES"/>
        </a:p>
      </dgm:t>
    </dgm:pt>
    <dgm:pt modelId="{45CDDF79-FC63-4355-90C2-4620D93345A9}" type="sibTrans" cxnId="{42F6940D-56EB-404C-990E-69B8D731C5AE}">
      <dgm:prSet/>
      <dgm:spPr/>
      <dgm:t>
        <a:bodyPr/>
        <a:lstStyle/>
        <a:p>
          <a:endParaRPr lang="es-ES"/>
        </a:p>
      </dgm:t>
    </dgm:pt>
    <dgm:pt modelId="{E468C0A6-7C1D-4812-A1FB-C42767454AB5}">
      <dgm:prSet phldrT="[Texto]"/>
      <dgm:spPr/>
      <dgm:t>
        <a:bodyPr/>
        <a:lstStyle/>
        <a:p>
          <a:r>
            <a:rPr lang="es-ES" dirty="0" smtClean="0"/>
            <a:t>Imparcialidad, objetividad e independencia</a:t>
          </a:r>
          <a:endParaRPr lang="es-ES" dirty="0"/>
        </a:p>
      </dgm:t>
    </dgm:pt>
    <dgm:pt modelId="{F9DC6D5C-86C5-4AE1-959B-94EFC204ECD7}" type="parTrans" cxnId="{0026F4F1-5C41-4A0E-90F5-6DF08A11EF0C}">
      <dgm:prSet/>
      <dgm:spPr/>
      <dgm:t>
        <a:bodyPr/>
        <a:lstStyle/>
        <a:p>
          <a:endParaRPr lang="es-ES"/>
        </a:p>
      </dgm:t>
    </dgm:pt>
    <dgm:pt modelId="{B492439C-321F-4607-8F3E-8250352823B0}" type="sibTrans" cxnId="{0026F4F1-5C41-4A0E-90F5-6DF08A11EF0C}">
      <dgm:prSet/>
      <dgm:spPr/>
      <dgm:t>
        <a:bodyPr/>
        <a:lstStyle/>
        <a:p>
          <a:endParaRPr lang="es-ES"/>
        </a:p>
      </dgm:t>
    </dgm:pt>
    <dgm:pt modelId="{D85FB596-C4F4-48BA-9478-036C81FBAD90}">
      <dgm:prSet phldrT="[Texto]"/>
      <dgm:spPr/>
      <dgm:t>
        <a:bodyPr/>
        <a:lstStyle/>
        <a:p>
          <a:r>
            <a:rPr lang="es-ES" dirty="0" smtClean="0"/>
            <a:t>Transparencia y rendición de cuentas</a:t>
          </a:r>
          <a:endParaRPr lang="es-ES" dirty="0"/>
        </a:p>
      </dgm:t>
    </dgm:pt>
    <dgm:pt modelId="{7645AE78-CDA6-43AB-B350-F6B869C114CC}" type="parTrans" cxnId="{CA01067B-67AE-4277-9634-C5C304B66AA1}">
      <dgm:prSet/>
      <dgm:spPr/>
      <dgm:t>
        <a:bodyPr/>
        <a:lstStyle/>
        <a:p>
          <a:endParaRPr lang="es-ES"/>
        </a:p>
      </dgm:t>
    </dgm:pt>
    <dgm:pt modelId="{432DF5E9-BBE5-4E68-AAEE-47C1A4BFAD04}" type="sibTrans" cxnId="{CA01067B-67AE-4277-9634-C5C304B66AA1}">
      <dgm:prSet/>
      <dgm:spPr/>
      <dgm:t>
        <a:bodyPr/>
        <a:lstStyle/>
        <a:p>
          <a:endParaRPr lang="es-ES"/>
        </a:p>
      </dgm:t>
    </dgm:pt>
    <dgm:pt modelId="{3038A76D-71E3-404C-AE7D-524E6D271136}">
      <dgm:prSet phldrT="[Texto]"/>
      <dgm:spPr/>
      <dgm:t>
        <a:bodyPr/>
        <a:lstStyle/>
        <a:p>
          <a:r>
            <a:rPr lang="es-ES" dirty="0" smtClean="0"/>
            <a:t>Equidad</a:t>
          </a:r>
          <a:endParaRPr lang="es-ES" dirty="0"/>
        </a:p>
      </dgm:t>
    </dgm:pt>
    <dgm:pt modelId="{6D075CCF-CB3B-4DA7-BF0C-B66B68FAF280}" type="parTrans" cxnId="{AEBDB592-F13E-4CE5-9BDF-DC483BD21697}">
      <dgm:prSet/>
      <dgm:spPr/>
      <dgm:t>
        <a:bodyPr/>
        <a:lstStyle/>
        <a:p>
          <a:endParaRPr lang="es-ES"/>
        </a:p>
      </dgm:t>
    </dgm:pt>
    <dgm:pt modelId="{12CFFCFA-78A9-4167-A06F-1241B9305D6D}" type="sibTrans" cxnId="{AEBDB592-F13E-4CE5-9BDF-DC483BD21697}">
      <dgm:prSet/>
      <dgm:spPr/>
      <dgm:t>
        <a:bodyPr/>
        <a:lstStyle/>
        <a:p>
          <a:endParaRPr lang="es-ES"/>
        </a:p>
      </dgm:t>
    </dgm:pt>
    <dgm:pt modelId="{999B6852-FEC2-47B1-ABD7-D37232E12E10}" type="pres">
      <dgm:prSet presAssocID="{A78AA46B-1B0E-4558-AD84-8B51A54F6AD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D334EF-E3B4-4149-8F8B-06DCC0229730}" type="pres">
      <dgm:prSet presAssocID="{DE7D3487-19E0-4725-BEB7-356F82410F44}" presName="comp" presStyleCnt="0"/>
      <dgm:spPr/>
    </dgm:pt>
    <dgm:pt modelId="{8EE6390B-2805-44F5-98CF-FC8FD3C8FE6B}" type="pres">
      <dgm:prSet presAssocID="{DE7D3487-19E0-4725-BEB7-356F82410F44}" presName="box" presStyleLbl="node1" presStyleIdx="0" presStyleCnt="5"/>
      <dgm:spPr/>
      <dgm:t>
        <a:bodyPr/>
        <a:lstStyle/>
        <a:p>
          <a:endParaRPr lang="es-ES"/>
        </a:p>
      </dgm:t>
    </dgm:pt>
    <dgm:pt modelId="{A2F0F116-0B72-4B4A-815E-ADDE691E7681}" type="pres">
      <dgm:prSet presAssocID="{DE7D3487-19E0-4725-BEB7-356F82410F44}" presName="img" presStyleLbl="fgImgPlace1" presStyleIdx="0" presStyleCnt="5" custScaleX="70131" custScaleY="8283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8C54CC76-58E2-400C-B0D5-BD317769455E}" type="pres">
      <dgm:prSet presAssocID="{DE7D3487-19E0-4725-BEB7-356F82410F44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FDDECA-B11B-406A-99E6-17F69A245289}" type="pres">
      <dgm:prSet presAssocID="{6C36B43D-DA68-4780-B792-DFB5EF337871}" presName="spacer" presStyleCnt="0"/>
      <dgm:spPr/>
    </dgm:pt>
    <dgm:pt modelId="{DB216B89-9F5C-4A4C-8850-B69B9AD9EA28}" type="pres">
      <dgm:prSet presAssocID="{39DB9B62-3382-49BF-81C6-1DCB459A0369}" presName="comp" presStyleCnt="0"/>
      <dgm:spPr/>
    </dgm:pt>
    <dgm:pt modelId="{2EF73970-CC98-48EE-B3BB-F7D701AD7935}" type="pres">
      <dgm:prSet presAssocID="{39DB9B62-3382-49BF-81C6-1DCB459A0369}" presName="box" presStyleLbl="node1" presStyleIdx="1" presStyleCnt="5"/>
      <dgm:spPr/>
      <dgm:t>
        <a:bodyPr/>
        <a:lstStyle/>
        <a:p>
          <a:endParaRPr lang="es-ES"/>
        </a:p>
      </dgm:t>
    </dgm:pt>
    <dgm:pt modelId="{A1B8479B-7ADB-4489-8242-C69638853089}" type="pres">
      <dgm:prSet presAssocID="{39DB9B62-3382-49BF-81C6-1DCB459A0369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s-ES"/>
        </a:p>
      </dgm:t>
    </dgm:pt>
    <dgm:pt modelId="{A32C2CC4-63FD-4586-9A28-0D06F40DE149}" type="pres">
      <dgm:prSet presAssocID="{39DB9B62-3382-49BF-81C6-1DCB459A036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12C69A-FD6D-4EA1-9057-F83DAC76517B}" type="pres">
      <dgm:prSet presAssocID="{45CDDF79-FC63-4355-90C2-4620D93345A9}" presName="spacer" presStyleCnt="0"/>
      <dgm:spPr/>
    </dgm:pt>
    <dgm:pt modelId="{F8932EE5-F7C1-481C-BC44-F00769211F44}" type="pres">
      <dgm:prSet presAssocID="{E468C0A6-7C1D-4812-A1FB-C42767454AB5}" presName="comp" presStyleCnt="0"/>
      <dgm:spPr/>
    </dgm:pt>
    <dgm:pt modelId="{809125B1-8B19-45FC-8B10-D75A2458222E}" type="pres">
      <dgm:prSet presAssocID="{E468C0A6-7C1D-4812-A1FB-C42767454AB5}" presName="box" presStyleLbl="node1" presStyleIdx="2" presStyleCnt="5"/>
      <dgm:spPr/>
      <dgm:t>
        <a:bodyPr/>
        <a:lstStyle/>
        <a:p>
          <a:endParaRPr lang="es-ES"/>
        </a:p>
      </dgm:t>
    </dgm:pt>
    <dgm:pt modelId="{07F1E617-6D88-4D82-ADD7-C5FD069AB534}" type="pres">
      <dgm:prSet presAssocID="{E468C0A6-7C1D-4812-A1FB-C42767454AB5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4037FD4E-DDBA-4B8E-85C1-07796F275FB6}" type="pres">
      <dgm:prSet presAssocID="{E468C0A6-7C1D-4812-A1FB-C42767454AB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5952E2-1A22-46FE-A87E-A92BBF6FB1BA}" type="pres">
      <dgm:prSet presAssocID="{B492439C-321F-4607-8F3E-8250352823B0}" presName="spacer" presStyleCnt="0"/>
      <dgm:spPr/>
    </dgm:pt>
    <dgm:pt modelId="{3B63F27E-083F-418F-9789-6483332DD910}" type="pres">
      <dgm:prSet presAssocID="{D85FB596-C4F4-48BA-9478-036C81FBAD90}" presName="comp" presStyleCnt="0"/>
      <dgm:spPr/>
    </dgm:pt>
    <dgm:pt modelId="{4CB1D863-9761-41BF-8807-B56F3B20B93A}" type="pres">
      <dgm:prSet presAssocID="{D85FB596-C4F4-48BA-9478-036C81FBAD90}" presName="box" presStyleLbl="node1" presStyleIdx="3" presStyleCnt="5"/>
      <dgm:spPr/>
      <dgm:t>
        <a:bodyPr/>
        <a:lstStyle/>
        <a:p>
          <a:endParaRPr lang="es-ES"/>
        </a:p>
      </dgm:t>
    </dgm:pt>
    <dgm:pt modelId="{A2A2CF09-95B1-4426-B807-02A0A0ACC99A}" type="pres">
      <dgm:prSet presAssocID="{D85FB596-C4F4-48BA-9478-036C81FBAD90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FD9AE5E9-8D31-4315-8084-AD4B51E6A570}" type="pres">
      <dgm:prSet presAssocID="{D85FB596-C4F4-48BA-9478-036C81FBAD90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E4100E-6995-4A5F-9F10-B63B2BC16D5D}" type="pres">
      <dgm:prSet presAssocID="{432DF5E9-BBE5-4E68-AAEE-47C1A4BFAD04}" presName="spacer" presStyleCnt="0"/>
      <dgm:spPr/>
    </dgm:pt>
    <dgm:pt modelId="{42B74A97-3CC9-44CA-B8AE-CEF23D471BA6}" type="pres">
      <dgm:prSet presAssocID="{3038A76D-71E3-404C-AE7D-524E6D271136}" presName="comp" presStyleCnt="0"/>
      <dgm:spPr/>
    </dgm:pt>
    <dgm:pt modelId="{11B83B48-8217-4E1E-9E2A-EA537B383633}" type="pres">
      <dgm:prSet presAssocID="{3038A76D-71E3-404C-AE7D-524E6D271136}" presName="box" presStyleLbl="node1" presStyleIdx="4" presStyleCnt="5"/>
      <dgm:spPr/>
      <dgm:t>
        <a:bodyPr/>
        <a:lstStyle/>
        <a:p>
          <a:endParaRPr lang="es-ES"/>
        </a:p>
      </dgm:t>
    </dgm:pt>
    <dgm:pt modelId="{302F9231-2370-40FF-A5FC-855075A029E7}" type="pres">
      <dgm:prSet presAssocID="{3038A76D-71E3-404C-AE7D-524E6D271136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FFE656D3-18A4-46B0-B7B9-F8847836779C}" type="pres">
      <dgm:prSet presAssocID="{3038A76D-71E3-404C-AE7D-524E6D27113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F6940D-56EB-404C-990E-69B8D731C5AE}" srcId="{A78AA46B-1B0E-4558-AD84-8B51A54F6AD8}" destId="{39DB9B62-3382-49BF-81C6-1DCB459A0369}" srcOrd="1" destOrd="0" parTransId="{64C91ED0-17A9-48C6-B497-18CC49538190}" sibTransId="{45CDDF79-FC63-4355-90C2-4620D93345A9}"/>
    <dgm:cxn modelId="{B063E9EA-7842-4D3B-B123-CB5B6F2F8169}" type="presOf" srcId="{D85FB596-C4F4-48BA-9478-036C81FBAD90}" destId="{4CB1D863-9761-41BF-8807-B56F3B20B93A}" srcOrd="0" destOrd="0" presId="urn:microsoft.com/office/officeart/2005/8/layout/vList4"/>
    <dgm:cxn modelId="{CA01067B-67AE-4277-9634-C5C304B66AA1}" srcId="{A78AA46B-1B0E-4558-AD84-8B51A54F6AD8}" destId="{D85FB596-C4F4-48BA-9478-036C81FBAD90}" srcOrd="3" destOrd="0" parTransId="{7645AE78-CDA6-43AB-B350-F6B869C114CC}" sibTransId="{432DF5E9-BBE5-4E68-AAEE-47C1A4BFAD04}"/>
    <dgm:cxn modelId="{AA42AECB-596E-4215-A907-5D3ED202B825}" type="presOf" srcId="{DE7D3487-19E0-4725-BEB7-356F82410F44}" destId="{8EE6390B-2805-44F5-98CF-FC8FD3C8FE6B}" srcOrd="0" destOrd="0" presId="urn:microsoft.com/office/officeart/2005/8/layout/vList4"/>
    <dgm:cxn modelId="{AEBDB592-F13E-4CE5-9BDF-DC483BD21697}" srcId="{A78AA46B-1B0E-4558-AD84-8B51A54F6AD8}" destId="{3038A76D-71E3-404C-AE7D-524E6D271136}" srcOrd="4" destOrd="0" parTransId="{6D075CCF-CB3B-4DA7-BF0C-B66B68FAF280}" sibTransId="{12CFFCFA-78A9-4167-A06F-1241B9305D6D}"/>
    <dgm:cxn modelId="{F68EFFF6-35EE-4EB3-B15E-C4973082EAF3}" type="presOf" srcId="{E468C0A6-7C1D-4812-A1FB-C42767454AB5}" destId="{809125B1-8B19-45FC-8B10-D75A2458222E}" srcOrd="0" destOrd="0" presId="urn:microsoft.com/office/officeart/2005/8/layout/vList4"/>
    <dgm:cxn modelId="{0613526B-8419-4C4D-BA53-583F2835F1DE}" type="presOf" srcId="{39DB9B62-3382-49BF-81C6-1DCB459A0369}" destId="{2EF73970-CC98-48EE-B3BB-F7D701AD7935}" srcOrd="0" destOrd="0" presId="urn:microsoft.com/office/officeart/2005/8/layout/vList4"/>
    <dgm:cxn modelId="{CB283EB7-2AF2-4C87-AFE9-70AF482FDF9C}" type="presOf" srcId="{39DB9B62-3382-49BF-81C6-1DCB459A0369}" destId="{A32C2CC4-63FD-4586-9A28-0D06F40DE149}" srcOrd="1" destOrd="0" presId="urn:microsoft.com/office/officeart/2005/8/layout/vList4"/>
    <dgm:cxn modelId="{2550E4E8-ADFB-440C-9280-465B86445F6C}" type="presOf" srcId="{D85FB596-C4F4-48BA-9478-036C81FBAD90}" destId="{FD9AE5E9-8D31-4315-8084-AD4B51E6A570}" srcOrd="1" destOrd="0" presId="urn:microsoft.com/office/officeart/2005/8/layout/vList4"/>
    <dgm:cxn modelId="{700CB46A-E05C-4937-BA07-6CD9C873D38F}" srcId="{A78AA46B-1B0E-4558-AD84-8B51A54F6AD8}" destId="{DE7D3487-19E0-4725-BEB7-356F82410F44}" srcOrd="0" destOrd="0" parTransId="{9CD1E587-FED3-48AF-925A-D3CE92651936}" sibTransId="{6C36B43D-DA68-4780-B792-DFB5EF337871}"/>
    <dgm:cxn modelId="{8BD61A9E-60C3-4F65-AE26-6DFD9757BD61}" type="presOf" srcId="{E468C0A6-7C1D-4812-A1FB-C42767454AB5}" destId="{4037FD4E-DDBA-4B8E-85C1-07796F275FB6}" srcOrd="1" destOrd="0" presId="urn:microsoft.com/office/officeart/2005/8/layout/vList4"/>
    <dgm:cxn modelId="{42D160FB-2E50-490E-A9BC-64C8A419FEB5}" type="presOf" srcId="{3038A76D-71E3-404C-AE7D-524E6D271136}" destId="{11B83B48-8217-4E1E-9E2A-EA537B383633}" srcOrd="0" destOrd="0" presId="urn:microsoft.com/office/officeart/2005/8/layout/vList4"/>
    <dgm:cxn modelId="{6B39DD95-8916-4421-9334-E2CF823FF3E3}" type="presOf" srcId="{A78AA46B-1B0E-4558-AD84-8B51A54F6AD8}" destId="{999B6852-FEC2-47B1-ABD7-D37232E12E10}" srcOrd="0" destOrd="0" presId="urn:microsoft.com/office/officeart/2005/8/layout/vList4"/>
    <dgm:cxn modelId="{61A62AB4-3B84-40B7-A31D-24970B58A432}" type="presOf" srcId="{DE7D3487-19E0-4725-BEB7-356F82410F44}" destId="{8C54CC76-58E2-400C-B0D5-BD317769455E}" srcOrd="1" destOrd="0" presId="urn:microsoft.com/office/officeart/2005/8/layout/vList4"/>
    <dgm:cxn modelId="{79159B96-BB62-4C5E-AD8C-9775FA37283D}" type="presOf" srcId="{3038A76D-71E3-404C-AE7D-524E6D271136}" destId="{FFE656D3-18A4-46B0-B7B9-F8847836779C}" srcOrd="1" destOrd="0" presId="urn:microsoft.com/office/officeart/2005/8/layout/vList4"/>
    <dgm:cxn modelId="{0026F4F1-5C41-4A0E-90F5-6DF08A11EF0C}" srcId="{A78AA46B-1B0E-4558-AD84-8B51A54F6AD8}" destId="{E468C0A6-7C1D-4812-A1FB-C42767454AB5}" srcOrd="2" destOrd="0" parTransId="{F9DC6D5C-86C5-4AE1-959B-94EFC204ECD7}" sibTransId="{B492439C-321F-4607-8F3E-8250352823B0}"/>
    <dgm:cxn modelId="{9213789E-2C4D-49C0-9277-A38D058392E4}" type="presParOf" srcId="{999B6852-FEC2-47B1-ABD7-D37232E12E10}" destId="{2AD334EF-E3B4-4149-8F8B-06DCC0229730}" srcOrd="0" destOrd="0" presId="urn:microsoft.com/office/officeart/2005/8/layout/vList4"/>
    <dgm:cxn modelId="{53D5E209-1E9E-4E29-A379-FB0CEB481550}" type="presParOf" srcId="{2AD334EF-E3B4-4149-8F8B-06DCC0229730}" destId="{8EE6390B-2805-44F5-98CF-FC8FD3C8FE6B}" srcOrd="0" destOrd="0" presId="urn:microsoft.com/office/officeart/2005/8/layout/vList4"/>
    <dgm:cxn modelId="{BA098808-6732-46CB-A98D-C7D2F41D213F}" type="presParOf" srcId="{2AD334EF-E3B4-4149-8F8B-06DCC0229730}" destId="{A2F0F116-0B72-4B4A-815E-ADDE691E7681}" srcOrd="1" destOrd="0" presId="urn:microsoft.com/office/officeart/2005/8/layout/vList4"/>
    <dgm:cxn modelId="{6A432B31-6941-4DA2-8C9E-0DF926D692DE}" type="presParOf" srcId="{2AD334EF-E3B4-4149-8F8B-06DCC0229730}" destId="{8C54CC76-58E2-400C-B0D5-BD317769455E}" srcOrd="2" destOrd="0" presId="urn:microsoft.com/office/officeart/2005/8/layout/vList4"/>
    <dgm:cxn modelId="{5C47ECFA-399E-4C99-8D7D-4FEAD8891767}" type="presParOf" srcId="{999B6852-FEC2-47B1-ABD7-D37232E12E10}" destId="{89FDDECA-B11B-406A-99E6-17F69A245289}" srcOrd="1" destOrd="0" presId="urn:microsoft.com/office/officeart/2005/8/layout/vList4"/>
    <dgm:cxn modelId="{927F1D79-095E-4E8B-ADC4-B41337AF5F1B}" type="presParOf" srcId="{999B6852-FEC2-47B1-ABD7-D37232E12E10}" destId="{DB216B89-9F5C-4A4C-8850-B69B9AD9EA28}" srcOrd="2" destOrd="0" presId="urn:microsoft.com/office/officeart/2005/8/layout/vList4"/>
    <dgm:cxn modelId="{444ADF32-0922-4C94-B835-4D091554581E}" type="presParOf" srcId="{DB216B89-9F5C-4A4C-8850-B69B9AD9EA28}" destId="{2EF73970-CC98-48EE-B3BB-F7D701AD7935}" srcOrd="0" destOrd="0" presId="urn:microsoft.com/office/officeart/2005/8/layout/vList4"/>
    <dgm:cxn modelId="{E498D6A5-9CAD-4C1F-985F-6AA628EC176A}" type="presParOf" srcId="{DB216B89-9F5C-4A4C-8850-B69B9AD9EA28}" destId="{A1B8479B-7ADB-4489-8242-C69638853089}" srcOrd="1" destOrd="0" presId="urn:microsoft.com/office/officeart/2005/8/layout/vList4"/>
    <dgm:cxn modelId="{AF735E6E-A431-4019-B399-FA1BACA2A5C4}" type="presParOf" srcId="{DB216B89-9F5C-4A4C-8850-B69B9AD9EA28}" destId="{A32C2CC4-63FD-4586-9A28-0D06F40DE149}" srcOrd="2" destOrd="0" presId="urn:microsoft.com/office/officeart/2005/8/layout/vList4"/>
    <dgm:cxn modelId="{EA9A260A-A594-45CA-9023-FB8896C3AF97}" type="presParOf" srcId="{999B6852-FEC2-47B1-ABD7-D37232E12E10}" destId="{2612C69A-FD6D-4EA1-9057-F83DAC76517B}" srcOrd="3" destOrd="0" presId="urn:microsoft.com/office/officeart/2005/8/layout/vList4"/>
    <dgm:cxn modelId="{AA574A4B-6234-462B-842C-C856C9E9099C}" type="presParOf" srcId="{999B6852-FEC2-47B1-ABD7-D37232E12E10}" destId="{F8932EE5-F7C1-481C-BC44-F00769211F44}" srcOrd="4" destOrd="0" presId="urn:microsoft.com/office/officeart/2005/8/layout/vList4"/>
    <dgm:cxn modelId="{16A1BB59-0024-471D-997B-77BEB42D9C09}" type="presParOf" srcId="{F8932EE5-F7C1-481C-BC44-F00769211F44}" destId="{809125B1-8B19-45FC-8B10-D75A2458222E}" srcOrd="0" destOrd="0" presId="urn:microsoft.com/office/officeart/2005/8/layout/vList4"/>
    <dgm:cxn modelId="{7C25E0E1-F5CA-4FC7-B2AF-C1ADFFF00AAB}" type="presParOf" srcId="{F8932EE5-F7C1-481C-BC44-F00769211F44}" destId="{07F1E617-6D88-4D82-ADD7-C5FD069AB534}" srcOrd="1" destOrd="0" presId="urn:microsoft.com/office/officeart/2005/8/layout/vList4"/>
    <dgm:cxn modelId="{84B04A0F-366E-4357-B639-3CB613F634CE}" type="presParOf" srcId="{F8932EE5-F7C1-481C-BC44-F00769211F44}" destId="{4037FD4E-DDBA-4B8E-85C1-07796F275FB6}" srcOrd="2" destOrd="0" presId="urn:microsoft.com/office/officeart/2005/8/layout/vList4"/>
    <dgm:cxn modelId="{6734279A-C119-4D55-9894-2C3D5F666F36}" type="presParOf" srcId="{999B6852-FEC2-47B1-ABD7-D37232E12E10}" destId="{F65952E2-1A22-46FE-A87E-A92BBF6FB1BA}" srcOrd="5" destOrd="0" presId="urn:microsoft.com/office/officeart/2005/8/layout/vList4"/>
    <dgm:cxn modelId="{C698DD6F-1412-4DE6-953E-D111AA972BDE}" type="presParOf" srcId="{999B6852-FEC2-47B1-ABD7-D37232E12E10}" destId="{3B63F27E-083F-418F-9789-6483332DD910}" srcOrd="6" destOrd="0" presId="urn:microsoft.com/office/officeart/2005/8/layout/vList4"/>
    <dgm:cxn modelId="{61F813E3-FB26-4D5F-8DD4-500E9719B1E7}" type="presParOf" srcId="{3B63F27E-083F-418F-9789-6483332DD910}" destId="{4CB1D863-9761-41BF-8807-B56F3B20B93A}" srcOrd="0" destOrd="0" presId="urn:microsoft.com/office/officeart/2005/8/layout/vList4"/>
    <dgm:cxn modelId="{1F79389E-12E6-46CF-BAC1-31622E992B3E}" type="presParOf" srcId="{3B63F27E-083F-418F-9789-6483332DD910}" destId="{A2A2CF09-95B1-4426-B807-02A0A0ACC99A}" srcOrd="1" destOrd="0" presId="urn:microsoft.com/office/officeart/2005/8/layout/vList4"/>
    <dgm:cxn modelId="{75AF80D2-93ED-4658-87F6-4F0AB48B298C}" type="presParOf" srcId="{3B63F27E-083F-418F-9789-6483332DD910}" destId="{FD9AE5E9-8D31-4315-8084-AD4B51E6A570}" srcOrd="2" destOrd="0" presId="urn:microsoft.com/office/officeart/2005/8/layout/vList4"/>
    <dgm:cxn modelId="{0B4EBA67-AADF-4D2B-86A8-7CA95BF2346B}" type="presParOf" srcId="{999B6852-FEC2-47B1-ABD7-D37232E12E10}" destId="{ABE4100E-6995-4A5F-9F10-B63B2BC16D5D}" srcOrd="7" destOrd="0" presId="urn:microsoft.com/office/officeart/2005/8/layout/vList4"/>
    <dgm:cxn modelId="{26D6DCD2-FB04-40CC-8DB9-714EE3F88EAC}" type="presParOf" srcId="{999B6852-FEC2-47B1-ABD7-D37232E12E10}" destId="{42B74A97-3CC9-44CA-B8AE-CEF23D471BA6}" srcOrd="8" destOrd="0" presId="urn:microsoft.com/office/officeart/2005/8/layout/vList4"/>
    <dgm:cxn modelId="{89106188-C9B5-4A0A-9A0F-3F233979762C}" type="presParOf" srcId="{42B74A97-3CC9-44CA-B8AE-CEF23D471BA6}" destId="{11B83B48-8217-4E1E-9E2A-EA537B383633}" srcOrd="0" destOrd="0" presId="urn:microsoft.com/office/officeart/2005/8/layout/vList4"/>
    <dgm:cxn modelId="{5C2D269B-66D1-46F0-9100-A9B8AF946F26}" type="presParOf" srcId="{42B74A97-3CC9-44CA-B8AE-CEF23D471BA6}" destId="{302F9231-2370-40FF-A5FC-855075A029E7}" srcOrd="1" destOrd="0" presId="urn:microsoft.com/office/officeart/2005/8/layout/vList4"/>
    <dgm:cxn modelId="{172B33AF-D2C3-47F7-802F-4B90DC5D13DA}" type="presParOf" srcId="{42B74A97-3CC9-44CA-B8AE-CEF23D471BA6}" destId="{FFE656D3-18A4-46B0-B7B9-F8847836779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BAE188-DBF7-45F6-BEB9-1D68BE89D173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C081FA0-9C73-426C-9E2C-F67D207B5AA2}">
      <dgm:prSet phldrT="[Texto]"/>
      <dgm:spPr/>
      <dgm:t>
        <a:bodyPr/>
        <a:lstStyle/>
        <a:p>
          <a:r>
            <a:rPr lang="es-ES" b="1" i="1" dirty="0" smtClean="0"/>
            <a:t>Artículo 2 </a:t>
          </a:r>
          <a:r>
            <a:rPr lang="es-ES" b="1" i="1" dirty="0" err="1" smtClean="0"/>
            <a:t>quater</a:t>
          </a:r>
          <a:r>
            <a:rPr lang="es-ES" b="1" i="1" dirty="0" smtClean="0"/>
            <a:t> del Estatuto General</a:t>
          </a:r>
        </a:p>
        <a:p>
          <a:r>
            <a:rPr lang="es-ES" b="1" i="1" dirty="0" smtClean="0"/>
            <a:t>Artículo 2 bis del Estatuto de los Alumnos</a:t>
          </a:r>
          <a:endParaRPr lang="es-ES" b="1" i="1" dirty="0"/>
        </a:p>
      </dgm:t>
    </dgm:pt>
    <dgm:pt modelId="{74CB2049-7019-4F74-A40A-175CFEA707DE}" type="parTrans" cxnId="{93F6B03B-DC8B-4CC5-B1A6-0075B7C23F47}">
      <dgm:prSet/>
      <dgm:spPr/>
      <dgm:t>
        <a:bodyPr/>
        <a:lstStyle/>
        <a:p>
          <a:endParaRPr lang="es-ES"/>
        </a:p>
      </dgm:t>
    </dgm:pt>
    <dgm:pt modelId="{2ABAA198-DCEB-4F0C-A9B4-35AB2E11F0FF}" type="sibTrans" cxnId="{93F6B03B-DC8B-4CC5-B1A6-0075B7C23F47}">
      <dgm:prSet/>
      <dgm:spPr/>
      <dgm:t>
        <a:bodyPr/>
        <a:lstStyle/>
        <a:p>
          <a:endParaRPr lang="es-ES"/>
        </a:p>
      </dgm:t>
    </dgm:pt>
    <dgm:pt modelId="{4765664A-9F3D-4F5F-A8A3-63D0AFA52051}">
      <dgm:prSet phldrT="[Texto]" custT="1"/>
      <dgm:spPr/>
      <dgm:t>
        <a:bodyPr/>
        <a:lstStyle/>
        <a:p>
          <a:pPr algn="just"/>
          <a:r>
            <a:rPr lang="es-MX" sz="2400" dirty="0" smtClean="0"/>
            <a:t>En la aplicación del presente Estatuto se deberán observar, en lo conducente, los derechos humanos en el marco  de los que otorga la legislación universitaria, aplicar la </a:t>
          </a:r>
          <a:r>
            <a:rPr lang="es-MX" sz="2400" b="1" i="1" dirty="0" smtClean="0"/>
            <a:t>perspectiva de género</a:t>
          </a:r>
          <a:r>
            <a:rPr lang="es-MX" sz="2400" dirty="0" smtClean="0"/>
            <a:t>, así como los enfoques de </a:t>
          </a:r>
          <a:r>
            <a:rPr lang="es-MX" sz="2400" b="1" i="1" dirty="0" smtClean="0"/>
            <a:t>interculturalidad</a:t>
          </a:r>
          <a:r>
            <a:rPr lang="es-MX" sz="2400" dirty="0" smtClean="0"/>
            <a:t>, </a:t>
          </a:r>
          <a:r>
            <a:rPr lang="es-MX" sz="2400" b="1" i="1" dirty="0" err="1" smtClean="0"/>
            <a:t>interseccionalidad</a:t>
          </a:r>
          <a:r>
            <a:rPr lang="es-MX" sz="2400" dirty="0" smtClean="0"/>
            <a:t>, el </a:t>
          </a:r>
          <a:r>
            <a:rPr lang="es-MX" sz="2400" b="1" i="1" dirty="0" smtClean="0"/>
            <a:t>principio pro persona</a:t>
          </a:r>
          <a:r>
            <a:rPr lang="es-MX" sz="2400" dirty="0" smtClean="0"/>
            <a:t> y en los casos en que proceda proponer </a:t>
          </a:r>
          <a:r>
            <a:rPr lang="es-MX" sz="2400" b="1" i="1" dirty="0" smtClean="0"/>
            <a:t>ajustes razonables</a:t>
          </a:r>
          <a:r>
            <a:rPr lang="es-MX" sz="2400" dirty="0" smtClean="0"/>
            <a:t>.</a:t>
          </a:r>
          <a:endParaRPr lang="es-ES" sz="2400" dirty="0"/>
        </a:p>
      </dgm:t>
    </dgm:pt>
    <dgm:pt modelId="{A1E65D95-4775-40E4-997B-158BD54B0E9C}" type="parTrans" cxnId="{F0DED41E-C926-4FB1-BC11-359824CA043B}">
      <dgm:prSet/>
      <dgm:spPr/>
      <dgm:t>
        <a:bodyPr/>
        <a:lstStyle/>
        <a:p>
          <a:endParaRPr lang="es-ES"/>
        </a:p>
      </dgm:t>
    </dgm:pt>
    <dgm:pt modelId="{AEC807A1-8C8E-40EE-840D-52CCE7D847F0}" type="sibTrans" cxnId="{F0DED41E-C926-4FB1-BC11-359824CA043B}">
      <dgm:prSet/>
      <dgm:spPr/>
      <dgm:t>
        <a:bodyPr/>
        <a:lstStyle/>
        <a:p>
          <a:endParaRPr lang="es-ES"/>
        </a:p>
      </dgm:t>
    </dgm:pt>
    <dgm:pt modelId="{132C6659-B160-4FC0-BC7D-917799F7B371}" type="pres">
      <dgm:prSet presAssocID="{6EBAE188-DBF7-45F6-BEB9-1D68BE89D17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B692A9E-32D3-42F9-B967-39CE2FCE7CAC}" type="pres">
      <dgm:prSet presAssocID="{DC081FA0-9C73-426C-9E2C-F67D207B5AA2}" presName="composite" presStyleCnt="0"/>
      <dgm:spPr/>
    </dgm:pt>
    <dgm:pt modelId="{7BBCCB72-B92D-4511-8AE4-5B8D13EBE567}" type="pres">
      <dgm:prSet presAssocID="{DC081FA0-9C73-426C-9E2C-F67D207B5AA2}" presName="ParentAccentShape" presStyleLbl="trBgShp" presStyleIdx="0" presStyleCnt="2" custScaleX="79523" custLinFactNeighborX="-8543"/>
      <dgm:spPr/>
    </dgm:pt>
    <dgm:pt modelId="{98D2FBD9-FCA4-49FC-9BE1-A1074076549B}" type="pres">
      <dgm:prSet presAssocID="{DC081FA0-9C73-426C-9E2C-F67D207B5AA2}" presName="ParentText" presStyleLbl="revTx" presStyleIdx="0" presStyleCnt="2" custScaleX="836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B89DF8-CC40-4936-A86B-BB300E54B3CD}" type="pres">
      <dgm:prSet presAssocID="{DC081FA0-9C73-426C-9E2C-F67D207B5AA2}" presName="ChildText" presStyleLbl="revTx" presStyleIdx="1" presStyleCnt="2" custScaleX="165437" custLinFactNeighborY="-1002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E9D6FB8-4935-47B7-A942-66843386E433}" type="pres">
      <dgm:prSet presAssocID="{DC081FA0-9C73-426C-9E2C-F67D207B5AA2}" presName="ChildAccentShape" presStyleLbl="trBgShp" presStyleIdx="1" presStyleCnt="2"/>
      <dgm:spPr/>
    </dgm:pt>
    <dgm:pt modelId="{5E7A4EE5-132E-4A29-AB37-1F634CEDD97C}" type="pres">
      <dgm:prSet presAssocID="{DC081FA0-9C73-426C-9E2C-F67D207B5AA2}" presName="Image" presStyleLbl="alignImgPlace1" presStyleIdx="0" presStyleCnt="1" custScaleX="73967" custScaleY="68324" custLinFactNeighborX="15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0CE4C130-B9CD-4A7F-BD29-35EF57478D1C}" type="presOf" srcId="{DC081FA0-9C73-426C-9E2C-F67D207B5AA2}" destId="{98D2FBD9-FCA4-49FC-9BE1-A1074076549B}" srcOrd="0" destOrd="0" presId="urn:microsoft.com/office/officeart/2009/3/layout/SnapshotPictureList"/>
    <dgm:cxn modelId="{F0DED41E-C926-4FB1-BC11-359824CA043B}" srcId="{DC081FA0-9C73-426C-9E2C-F67D207B5AA2}" destId="{4765664A-9F3D-4F5F-A8A3-63D0AFA52051}" srcOrd="0" destOrd="0" parTransId="{A1E65D95-4775-40E4-997B-158BD54B0E9C}" sibTransId="{AEC807A1-8C8E-40EE-840D-52CCE7D847F0}"/>
    <dgm:cxn modelId="{16322E7A-6A0C-412B-979F-D3FDCFA73841}" type="presOf" srcId="{6EBAE188-DBF7-45F6-BEB9-1D68BE89D173}" destId="{132C6659-B160-4FC0-BC7D-917799F7B371}" srcOrd="0" destOrd="0" presId="urn:microsoft.com/office/officeart/2009/3/layout/SnapshotPictureList"/>
    <dgm:cxn modelId="{93F6B03B-DC8B-4CC5-B1A6-0075B7C23F47}" srcId="{6EBAE188-DBF7-45F6-BEB9-1D68BE89D173}" destId="{DC081FA0-9C73-426C-9E2C-F67D207B5AA2}" srcOrd="0" destOrd="0" parTransId="{74CB2049-7019-4F74-A40A-175CFEA707DE}" sibTransId="{2ABAA198-DCEB-4F0C-A9B4-35AB2E11F0FF}"/>
    <dgm:cxn modelId="{D2C3BD9F-5DE2-494F-8751-CA33FA51C10B}" type="presOf" srcId="{4765664A-9F3D-4F5F-A8A3-63D0AFA52051}" destId="{DAB89DF8-CC40-4936-A86B-BB300E54B3CD}" srcOrd="0" destOrd="0" presId="urn:microsoft.com/office/officeart/2009/3/layout/SnapshotPictureList"/>
    <dgm:cxn modelId="{AD0C5291-A6B6-4AD9-B0C5-AB1D4F12A543}" type="presParOf" srcId="{132C6659-B160-4FC0-BC7D-917799F7B371}" destId="{AB692A9E-32D3-42F9-B967-39CE2FCE7CAC}" srcOrd="0" destOrd="0" presId="urn:microsoft.com/office/officeart/2009/3/layout/SnapshotPictureList"/>
    <dgm:cxn modelId="{DE62E233-0471-4AF6-9E7B-117E63DBA15C}" type="presParOf" srcId="{AB692A9E-32D3-42F9-B967-39CE2FCE7CAC}" destId="{7BBCCB72-B92D-4511-8AE4-5B8D13EBE567}" srcOrd="0" destOrd="0" presId="urn:microsoft.com/office/officeart/2009/3/layout/SnapshotPictureList"/>
    <dgm:cxn modelId="{BFC93190-F4E2-4B9B-9530-D0F631FCA365}" type="presParOf" srcId="{AB692A9E-32D3-42F9-B967-39CE2FCE7CAC}" destId="{98D2FBD9-FCA4-49FC-9BE1-A1074076549B}" srcOrd="1" destOrd="0" presId="urn:microsoft.com/office/officeart/2009/3/layout/SnapshotPictureList"/>
    <dgm:cxn modelId="{C15E1879-98EB-43C6-B30B-8AA3E105A507}" type="presParOf" srcId="{AB692A9E-32D3-42F9-B967-39CE2FCE7CAC}" destId="{DAB89DF8-CC40-4936-A86B-BB300E54B3CD}" srcOrd="2" destOrd="0" presId="urn:microsoft.com/office/officeart/2009/3/layout/SnapshotPictureList"/>
    <dgm:cxn modelId="{1015C69B-C5B4-4B4D-AF35-45CBDA07EFD4}" type="presParOf" srcId="{AB692A9E-32D3-42F9-B967-39CE2FCE7CAC}" destId="{8E9D6FB8-4935-47B7-A942-66843386E433}" srcOrd="3" destOrd="0" presId="urn:microsoft.com/office/officeart/2009/3/layout/SnapshotPictureList"/>
    <dgm:cxn modelId="{18E848A7-BBDC-4CAB-9508-DAD89C0D8F63}" type="presParOf" srcId="{AB692A9E-32D3-42F9-B967-39CE2FCE7CAC}" destId="{5E7A4EE5-132E-4A29-AB37-1F634CEDD97C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F8847B-E83B-44CF-986F-A9B5B2FCE7A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F926544-A17C-4BF2-AECC-096FF359548F}">
      <dgm:prSet phldrT="[Texto]" custT="1"/>
      <dgm:spPr/>
      <dgm:t>
        <a:bodyPr/>
        <a:lstStyle/>
        <a:p>
          <a:r>
            <a:rPr lang="es-ES" sz="2000" dirty="0" smtClean="0"/>
            <a:t>Artículo 168 del Estatuto de los Alumnos (</a:t>
          </a:r>
          <a:r>
            <a:rPr lang="es-ES" sz="2000" b="1" i="1" dirty="0" smtClean="0"/>
            <a:t>Derechos</a:t>
          </a:r>
          <a:r>
            <a:rPr lang="es-ES" sz="2000" dirty="0" smtClean="0"/>
            <a:t>)</a:t>
          </a:r>
          <a:endParaRPr lang="es-ES" sz="2000" dirty="0"/>
        </a:p>
      </dgm:t>
    </dgm:pt>
    <dgm:pt modelId="{67A8EF01-A7C8-460E-BEE2-CF532816FFE2}" type="parTrans" cxnId="{D9013AF1-F24A-4BCA-9893-2A51FAB7A23D}">
      <dgm:prSet/>
      <dgm:spPr/>
      <dgm:t>
        <a:bodyPr/>
        <a:lstStyle/>
        <a:p>
          <a:endParaRPr lang="es-ES"/>
        </a:p>
      </dgm:t>
    </dgm:pt>
    <dgm:pt modelId="{9B4CD73B-4BF6-4885-93E0-45362BFF3B90}" type="sibTrans" cxnId="{D9013AF1-F24A-4BCA-9893-2A51FAB7A23D}">
      <dgm:prSet/>
      <dgm:spPr/>
      <dgm:t>
        <a:bodyPr/>
        <a:lstStyle/>
        <a:p>
          <a:endParaRPr lang="es-ES"/>
        </a:p>
      </dgm:t>
    </dgm:pt>
    <dgm:pt modelId="{5DF3BB6E-2896-4C98-9481-BCCC8F785092}">
      <dgm:prSet phldrT="[Texto]"/>
      <dgm:spPr/>
      <dgm:t>
        <a:bodyPr/>
        <a:lstStyle/>
        <a:p>
          <a:r>
            <a:rPr lang="es-MX" dirty="0" smtClean="0"/>
            <a:t>II ter.  Al respeto de sus derechos humanos en el marco de lo que otorga la legislación universitaria y bajo los enfoques de </a:t>
          </a:r>
          <a:r>
            <a:rPr lang="es-MX" b="1" i="1" dirty="0" smtClean="0"/>
            <a:t>interculturalidad e </a:t>
          </a:r>
          <a:r>
            <a:rPr lang="es-MX" b="1" i="1" dirty="0" err="1" smtClean="0"/>
            <a:t>interseccionalidad</a:t>
          </a:r>
          <a:r>
            <a:rPr lang="es-MX" dirty="0" smtClean="0"/>
            <a:t>, cuando estos sean aplicables.</a:t>
          </a:r>
          <a:endParaRPr lang="es-ES" dirty="0"/>
        </a:p>
      </dgm:t>
    </dgm:pt>
    <dgm:pt modelId="{6B539B1A-F2DD-4F32-8303-DF240F0C16BF}" type="parTrans" cxnId="{02390851-B955-4ECB-873F-1A5EFFF0A1E5}">
      <dgm:prSet/>
      <dgm:spPr/>
      <dgm:t>
        <a:bodyPr/>
        <a:lstStyle/>
        <a:p>
          <a:endParaRPr lang="es-ES"/>
        </a:p>
      </dgm:t>
    </dgm:pt>
    <dgm:pt modelId="{24F25EDE-AC77-41B9-A942-DC9DB2E1D98D}" type="sibTrans" cxnId="{02390851-B955-4ECB-873F-1A5EFFF0A1E5}">
      <dgm:prSet/>
      <dgm:spPr/>
      <dgm:t>
        <a:bodyPr/>
        <a:lstStyle/>
        <a:p>
          <a:endParaRPr lang="es-ES"/>
        </a:p>
      </dgm:t>
    </dgm:pt>
    <dgm:pt modelId="{5D522D25-E429-465C-84DF-345E56A19992}">
      <dgm:prSet phldrT="[Texto]"/>
      <dgm:spPr/>
      <dgm:t>
        <a:bodyPr/>
        <a:lstStyle/>
        <a:p>
          <a:r>
            <a:rPr lang="es-MX" dirty="0" smtClean="0"/>
            <a:t>IV. </a:t>
          </a:r>
          <a:r>
            <a:rPr lang="es-MX" b="1" i="1" dirty="0" smtClean="0"/>
            <a:t>Presentar quejas o inconformidades </a:t>
          </a:r>
          <a:r>
            <a:rPr lang="es-MX" dirty="0" smtClean="0"/>
            <a:t>ante las instancias correspondientes y ser atendidos.</a:t>
          </a:r>
          <a:endParaRPr lang="es-ES" dirty="0"/>
        </a:p>
      </dgm:t>
    </dgm:pt>
    <dgm:pt modelId="{E217620C-314B-42A0-B62D-62568C8B9B0F}" type="parTrans" cxnId="{3E25853C-F033-430C-A14F-9702C991BB98}">
      <dgm:prSet/>
      <dgm:spPr/>
      <dgm:t>
        <a:bodyPr/>
        <a:lstStyle/>
        <a:p>
          <a:endParaRPr lang="es-ES"/>
        </a:p>
      </dgm:t>
    </dgm:pt>
    <dgm:pt modelId="{6AB42166-4BD3-4607-A1A7-339E9C80CC64}" type="sibTrans" cxnId="{3E25853C-F033-430C-A14F-9702C991BB98}">
      <dgm:prSet/>
      <dgm:spPr/>
      <dgm:t>
        <a:bodyPr/>
        <a:lstStyle/>
        <a:p>
          <a:endParaRPr lang="es-ES"/>
        </a:p>
      </dgm:t>
    </dgm:pt>
    <dgm:pt modelId="{2C4A9A9D-7A75-4B1A-B51B-02D480AA7F22}">
      <dgm:prSet phldrT="[Texto]"/>
      <dgm:spPr/>
      <dgm:t>
        <a:bodyPr/>
        <a:lstStyle/>
        <a:p>
          <a:r>
            <a:rPr lang="es-MX" dirty="0" smtClean="0"/>
            <a:t>XXIII. </a:t>
          </a:r>
          <a:r>
            <a:rPr lang="es-MX" b="1" i="1" dirty="0" smtClean="0"/>
            <a:t>Recibir las constancias, los certificados de estudio, títulos, diplomas y grados académicos </a:t>
          </a:r>
          <a:r>
            <a:rPr lang="es-MX" dirty="0" smtClean="0"/>
            <a:t>a que se hagan acreedores, previo cumplimiento de los requisitos establecidos por la legislación universitaria y habiendo cubierto las cuotas arancelarias correspondientes.</a:t>
          </a:r>
          <a:endParaRPr lang="es-ES" dirty="0"/>
        </a:p>
      </dgm:t>
    </dgm:pt>
    <dgm:pt modelId="{B9327319-AE65-4F4C-905D-9CEC2146D784}" type="parTrans" cxnId="{12DF05F2-D235-423D-B48F-F40D0A39BAA8}">
      <dgm:prSet/>
      <dgm:spPr/>
      <dgm:t>
        <a:bodyPr/>
        <a:lstStyle/>
        <a:p>
          <a:endParaRPr lang="es-ES"/>
        </a:p>
      </dgm:t>
    </dgm:pt>
    <dgm:pt modelId="{AA4CA82E-F14A-4D34-A3FA-309AE549CC41}" type="sibTrans" cxnId="{12DF05F2-D235-423D-B48F-F40D0A39BAA8}">
      <dgm:prSet/>
      <dgm:spPr/>
      <dgm:t>
        <a:bodyPr/>
        <a:lstStyle/>
        <a:p>
          <a:endParaRPr lang="es-ES"/>
        </a:p>
      </dgm:t>
    </dgm:pt>
    <dgm:pt modelId="{D2640125-16E8-40AE-AD6D-F7B0FEFFAD3C}" type="pres">
      <dgm:prSet presAssocID="{94F8847B-E83B-44CF-986F-A9B5B2FCE7A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58BAD94-942C-4A05-ACBD-CC0B2844AA93}" type="pres">
      <dgm:prSet presAssocID="{5F926544-A17C-4BF2-AECC-096FF359548F}" presName="root" presStyleCnt="0">
        <dgm:presLayoutVars>
          <dgm:chMax/>
          <dgm:chPref val="4"/>
        </dgm:presLayoutVars>
      </dgm:prSet>
      <dgm:spPr/>
    </dgm:pt>
    <dgm:pt modelId="{15C2B4F5-7120-4028-B18C-57060BBA82B4}" type="pres">
      <dgm:prSet presAssocID="{5F926544-A17C-4BF2-AECC-096FF359548F}" presName="rootComposite" presStyleCnt="0">
        <dgm:presLayoutVars/>
      </dgm:prSet>
      <dgm:spPr/>
    </dgm:pt>
    <dgm:pt modelId="{727F421F-7580-402D-AAB9-B6F68A111A43}" type="pres">
      <dgm:prSet presAssocID="{5F926544-A17C-4BF2-AECC-096FF359548F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B6E755FB-093D-425D-B839-36EE95725439}" type="pres">
      <dgm:prSet presAssocID="{5F926544-A17C-4BF2-AECC-096FF359548F}" presName="childShape" presStyleCnt="0">
        <dgm:presLayoutVars>
          <dgm:chMax val="0"/>
          <dgm:chPref val="0"/>
        </dgm:presLayoutVars>
      </dgm:prSet>
      <dgm:spPr/>
    </dgm:pt>
    <dgm:pt modelId="{E670A022-5872-42D9-9CBD-B4EB121D1E77}" type="pres">
      <dgm:prSet presAssocID="{5DF3BB6E-2896-4C98-9481-BCCC8F785092}" presName="childComposite" presStyleCnt="0">
        <dgm:presLayoutVars>
          <dgm:chMax val="0"/>
          <dgm:chPref val="0"/>
        </dgm:presLayoutVars>
      </dgm:prSet>
      <dgm:spPr/>
    </dgm:pt>
    <dgm:pt modelId="{9A7BA349-742B-438B-B3A5-8AA475B9355F}" type="pres">
      <dgm:prSet presAssocID="{5DF3BB6E-2896-4C98-9481-BCCC8F785092}" presName="Image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0F12B48D-C313-47C6-A1BF-B5FED9E3D0D3}" type="pres">
      <dgm:prSet presAssocID="{5DF3BB6E-2896-4C98-9481-BCCC8F785092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A0EE30-6C94-4BEE-977C-D6106DC7588F}" type="pres">
      <dgm:prSet presAssocID="{5D522D25-E429-465C-84DF-345E56A19992}" presName="childComposite" presStyleCnt="0">
        <dgm:presLayoutVars>
          <dgm:chMax val="0"/>
          <dgm:chPref val="0"/>
        </dgm:presLayoutVars>
      </dgm:prSet>
      <dgm:spPr/>
    </dgm:pt>
    <dgm:pt modelId="{0EA3178D-DDE6-45B1-BBED-BB0E21EA6992}" type="pres">
      <dgm:prSet presAssocID="{5D522D25-E429-465C-84DF-345E56A19992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51FA7AA-7B31-469A-B8A0-74274D0186E8}" type="pres">
      <dgm:prSet presAssocID="{5D522D25-E429-465C-84DF-345E56A19992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81B8CB-9546-4F33-8F1B-D4C03243574F}" type="pres">
      <dgm:prSet presAssocID="{2C4A9A9D-7A75-4B1A-B51B-02D480AA7F22}" presName="childComposite" presStyleCnt="0">
        <dgm:presLayoutVars>
          <dgm:chMax val="0"/>
          <dgm:chPref val="0"/>
        </dgm:presLayoutVars>
      </dgm:prSet>
      <dgm:spPr/>
    </dgm:pt>
    <dgm:pt modelId="{F739F82E-FDD2-49F3-9AFC-04BDA4B49E1D}" type="pres">
      <dgm:prSet presAssocID="{2C4A9A9D-7A75-4B1A-B51B-02D480AA7F22}" presName="Image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C764A0A-9C33-4F0E-A346-8C271888D78B}" type="pres">
      <dgm:prSet presAssocID="{2C4A9A9D-7A75-4B1A-B51B-02D480AA7F22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25853C-F033-430C-A14F-9702C991BB98}" srcId="{5F926544-A17C-4BF2-AECC-096FF359548F}" destId="{5D522D25-E429-465C-84DF-345E56A19992}" srcOrd="1" destOrd="0" parTransId="{E217620C-314B-42A0-B62D-62568C8B9B0F}" sibTransId="{6AB42166-4BD3-4607-A1A7-339E9C80CC64}"/>
    <dgm:cxn modelId="{BEBFE770-6AEE-47D5-938E-C3F42561E605}" type="presOf" srcId="{94F8847B-E83B-44CF-986F-A9B5B2FCE7AF}" destId="{D2640125-16E8-40AE-AD6D-F7B0FEFFAD3C}" srcOrd="0" destOrd="0" presId="urn:microsoft.com/office/officeart/2008/layout/PictureAccentList"/>
    <dgm:cxn modelId="{688E2DEE-CD3B-4F44-BAD5-83969A64C3D5}" type="presOf" srcId="{2C4A9A9D-7A75-4B1A-B51B-02D480AA7F22}" destId="{AC764A0A-9C33-4F0E-A346-8C271888D78B}" srcOrd="0" destOrd="0" presId="urn:microsoft.com/office/officeart/2008/layout/PictureAccentList"/>
    <dgm:cxn modelId="{29F2268A-5F0E-4432-A9D1-E2FC72038969}" type="presOf" srcId="{5F926544-A17C-4BF2-AECC-096FF359548F}" destId="{727F421F-7580-402D-AAB9-B6F68A111A43}" srcOrd="0" destOrd="0" presId="urn:microsoft.com/office/officeart/2008/layout/PictureAccentList"/>
    <dgm:cxn modelId="{34F55E46-2FC2-4D7D-963A-68A93869C041}" type="presOf" srcId="{5D522D25-E429-465C-84DF-345E56A19992}" destId="{451FA7AA-7B31-469A-B8A0-74274D0186E8}" srcOrd="0" destOrd="0" presId="urn:microsoft.com/office/officeart/2008/layout/PictureAccentList"/>
    <dgm:cxn modelId="{02390851-B955-4ECB-873F-1A5EFFF0A1E5}" srcId="{5F926544-A17C-4BF2-AECC-096FF359548F}" destId="{5DF3BB6E-2896-4C98-9481-BCCC8F785092}" srcOrd="0" destOrd="0" parTransId="{6B539B1A-F2DD-4F32-8303-DF240F0C16BF}" sibTransId="{24F25EDE-AC77-41B9-A942-DC9DB2E1D98D}"/>
    <dgm:cxn modelId="{D9013AF1-F24A-4BCA-9893-2A51FAB7A23D}" srcId="{94F8847B-E83B-44CF-986F-A9B5B2FCE7AF}" destId="{5F926544-A17C-4BF2-AECC-096FF359548F}" srcOrd="0" destOrd="0" parTransId="{67A8EF01-A7C8-460E-BEE2-CF532816FFE2}" sibTransId="{9B4CD73B-4BF6-4885-93E0-45362BFF3B90}"/>
    <dgm:cxn modelId="{FC6B04A6-988D-4B7E-9027-29E6C652111A}" type="presOf" srcId="{5DF3BB6E-2896-4C98-9481-BCCC8F785092}" destId="{0F12B48D-C313-47C6-A1BF-B5FED9E3D0D3}" srcOrd="0" destOrd="0" presId="urn:microsoft.com/office/officeart/2008/layout/PictureAccentList"/>
    <dgm:cxn modelId="{12DF05F2-D235-423D-B48F-F40D0A39BAA8}" srcId="{5F926544-A17C-4BF2-AECC-096FF359548F}" destId="{2C4A9A9D-7A75-4B1A-B51B-02D480AA7F22}" srcOrd="2" destOrd="0" parTransId="{B9327319-AE65-4F4C-905D-9CEC2146D784}" sibTransId="{AA4CA82E-F14A-4D34-A3FA-309AE549CC41}"/>
    <dgm:cxn modelId="{6AA3D7C6-1045-4C66-B238-5D5D1E1C5907}" type="presParOf" srcId="{D2640125-16E8-40AE-AD6D-F7B0FEFFAD3C}" destId="{158BAD94-942C-4A05-ACBD-CC0B2844AA93}" srcOrd="0" destOrd="0" presId="urn:microsoft.com/office/officeart/2008/layout/PictureAccentList"/>
    <dgm:cxn modelId="{17DEDD2A-3E22-4EA3-9E75-FDE37EF03129}" type="presParOf" srcId="{158BAD94-942C-4A05-ACBD-CC0B2844AA93}" destId="{15C2B4F5-7120-4028-B18C-57060BBA82B4}" srcOrd="0" destOrd="0" presId="urn:microsoft.com/office/officeart/2008/layout/PictureAccentList"/>
    <dgm:cxn modelId="{7EC267BD-BB02-4E3A-A853-2DC52319CDD5}" type="presParOf" srcId="{15C2B4F5-7120-4028-B18C-57060BBA82B4}" destId="{727F421F-7580-402D-AAB9-B6F68A111A43}" srcOrd="0" destOrd="0" presId="urn:microsoft.com/office/officeart/2008/layout/PictureAccentList"/>
    <dgm:cxn modelId="{4DA3CCF0-E77E-4FB4-902C-46E4B96D0DEE}" type="presParOf" srcId="{158BAD94-942C-4A05-ACBD-CC0B2844AA93}" destId="{B6E755FB-093D-425D-B839-36EE95725439}" srcOrd="1" destOrd="0" presId="urn:microsoft.com/office/officeart/2008/layout/PictureAccentList"/>
    <dgm:cxn modelId="{06B50CA9-8B3E-4777-989A-F89F04DFC4E0}" type="presParOf" srcId="{B6E755FB-093D-425D-B839-36EE95725439}" destId="{E670A022-5872-42D9-9CBD-B4EB121D1E77}" srcOrd="0" destOrd="0" presId="urn:microsoft.com/office/officeart/2008/layout/PictureAccentList"/>
    <dgm:cxn modelId="{87FFA097-AED8-4F1C-BB1A-B4DE81A36FBD}" type="presParOf" srcId="{E670A022-5872-42D9-9CBD-B4EB121D1E77}" destId="{9A7BA349-742B-438B-B3A5-8AA475B9355F}" srcOrd="0" destOrd="0" presId="urn:microsoft.com/office/officeart/2008/layout/PictureAccentList"/>
    <dgm:cxn modelId="{B5584473-2B55-49CC-BE43-7DFC8B4FB711}" type="presParOf" srcId="{E670A022-5872-42D9-9CBD-B4EB121D1E77}" destId="{0F12B48D-C313-47C6-A1BF-B5FED9E3D0D3}" srcOrd="1" destOrd="0" presId="urn:microsoft.com/office/officeart/2008/layout/PictureAccentList"/>
    <dgm:cxn modelId="{35B7B7AB-17B1-496E-9037-80073AF03A9F}" type="presParOf" srcId="{B6E755FB-093D-425D-B839-36EE95725439}" destId="{79A0EE30-6C94-4BEE-977C-D6106DC7588F}" srcOrd="1" destOrd="0" presId="urn:microsoft.com/office/officeart/2008/layout/PictureAccentList"/>
    <dgm:cxn modelId="{15411CEC-7617-4CE3-9FEC-79B017B33E8F}" type="presParOf" srcId="{79A0EE30-6C94-4BEE-977C-D6106DC7588F}" destId="{0EA3178D-DDE6-45B1-BBED-BB0E21EA6992}" srcOrd="0" destOrd="0" presId="urn:microsoft.com/office/officeart/2008/layout/PictureAccentList"/>
    <dgm:cxn modelId="{C2B8575B-8ABD-463D-B0D3-876F69975C14}" type="presParOf" srcId="{79A0EE30-6C94-4BEE-977C-D6106DC7588F}" destId="{451FA7AA-7B31-469A-B8A0-74274D0186E8}" srcOrd="1" destOrd="0" presId="urn:microsoft.com/office/officeart/2008/layout/PictureAccentList"/>
    <dgm:cxn modelId="{6B9C950B-BEDE-420E-93AB-DB658910ED40}" type="presParOf" srcId="{B6E755FB-093D-425D-B839-36EE95725439}" destId="{3181B8CB-9546-4F33-8F1B-D4C03243574F}" srcOrd="2" destOrd="0" presId="urn:microsoft.com/office/officeart/2008/layout/PictureAccentList"/>
    <dgm:cxn modelId="{A3436674-C116-4A52-BBD7-07CB8DD0C258}" type="presParOf" srcId="{3181B8CB-9546-4F33-8F1B-D4C03243574F}" destId="{F739F82E-FDD2-49F3-9AFC-04BDA4B49E1D}" srcOrd="0" destOrd="0" presId="urn:microsoft.com/office/officeart/2008/layout/PictureAccentList"/>
    <dgm:cxn modelId="{BB27765A-FD05-4849-B9D2-268F675FB2C6}" type="presParOf" srcId="{3181B8CB-9546-4F33-8F1B-D4C03243574F}" destId="{AC764A0A-9C33-4F0E-A346-8C271888D78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F8847B-E83B-44CF-986F-A9B5B2FCE7A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F926544-A17C-4BF2-AECC-096FF359548F}">
      <dgm:prSet phldrT="[Texto]" custT="1"/>
      <dgm:spPr/>
      <dgm:t>
        <a:bodyPr/>
        <a:lstStyle/>
        <a:p>
          <a:r>
            <a:rPr lang="es-ES" sz="2800" dirty="0" smtClean="0"/>
            <a:t>Artículo 169 del Estatuto de los Alumnos (</a:t>
          </a:r>
          <a:r>
            <a:rPr lang="es-ES" sz="2800" b="1" i="1" dirty="0" smtClean="0"/>
            <a:t>Obligaciones</a:t>
          </a:r>
          <a:r>
            <a:rPr lang="es-ES" sz="2800" dirty="0" smtClean="0"/>
            <a:t>)</a:t>
          </a:r>
          <a:endParaRPr lang="es-ES" sz="2800" dirty="0"/>
        </a:p>
      </dgm:t>
    </dgm:pt>
    <dgm:pt modelId="{67A8EF01-A7C8-460E-BEE2-CF532816FFE2}" type="parTrans" cxnId="{D9013AF1-F24A-4BCA-9893-2A51FAB7A23D}">
      <dgm:prSet/>
      <dgm:spPr/>
      <dgm:t>
        <a:bodyPr/>
        <a:lstStyle/>
        <a:p>
          <a:endParaRPr lang="es-ES"/>
        </a:p>
      </dgm:t>
    </dgm:pt>
    <dgm:pt modelId="{9B4CD73B-4BF6-4885-93E0-45362BFF3B90}" type="sibTrans" cxnId="{D9013AF1-F24A-4BCA-9893-2A51FAB7A23D}">
      <dgm:prSet/>
      <dgm:spPr/>
      <dgm:t>
        <a:bodyPr/>
        <a:lstStyle/>
        <a:p>
          <a:endParaRPr lang="es-ES"/>
        </a:p>
      </dgm:t>
    </dgm:pt>
    <dgm:pt modelId="{5DF3BB6E-2896-4C98-9481-BCCC8F785092}">
      <dgm:prSet phldrT="[Texto]"/>
      <dgm:spPr/>
      <dgm:t>
        <a:bodyPr/>
        <a:lstStyle/>
        <a:p>
          <a:r>
            <a:rPr lang="es-MX" b="1" dirty="0" smtClean="0"/>
            <a:t>XV. </a:t>
          </a:r>
          <a:r>
            <a:rPr lang="es-MX" b="1" i="1" dirty="0" smtClean="0"/>
            <a:t>Tramitar personal e individualmente sus asuntos académicos o administrativos</a:t>
          </a:r>
          <a:r>
            <a:rPr lang="es-MX" b="1" dirty="0" smtClean="0"/>
            <a:t>.</a:t>
          </a:r>
          <a:endParaRPr lang="es-ES" dirty="0"/>
        </a:p>
      </dgm:t>
    </dgm:pt>
    <dgm:pt modelId="{6B539B1A-F2DD-4F32-8303-DF240F0C16BF}" type="parTrans" cxnId="{02390851-B955-4ECB-873F-1A5EFFF0A1E5}">
      <dgm:prSet/>
      <dgm:spPr/>
      <dgm:t>
        <a:bodyPr/>
        <a:lstStyle/>
        <a:p>
          <a:endParaRPr lang="es-ES"/>
        </a:p>
      </dgm:t>
    </dgm:pt>
    <dgm:pt modelId="{24F25EDE-AC77-41B9-A942-DC9DB2E1D98D}" type="sibTrans" cxnId="{02390851-B955-4ECB-873F-1A5EFFF0A1E5}">
      <dgm:prSet/>
      <dgm:spPr/>
      <dgm:t>
        <a:bodyPr/>
        <a:lstStyle/>
        <a:p>
          <a:endParaRPr lang="es-ES"/>
        </a:p>
      </dgm:t>
    </dgm:pt>
    <dgm:pt modelId="{5D522D25-E429-465C-84DF-345E56A19992}">
      <dgm:prSet phldrT="[Texto]"/>
      <dgm:spPr/>
      <dgm:t>
        <a:bodyPr/>
        <a:lstStyle/>
        <a:p>
          <a:r>
            <a:rPr lang="es-MX" dirty="0" smtClean="0"/>
            <a:t>XVIII. Pagar los derechos arancelarios que por los trámites escolares determine la Secretaría de Administración y Finanzas.</a:t>
          </a:r>
          <a:endParaRPr lang="es-ES" dirty="0"/>
        </a:p>
      </dgm:t>
    </dgm:pt>
    <dgm:pt modelId="{E217620C-314B-42A0-B62D-62568C8B9B0F}" type="parTrans" cxnId="{3E25853C-F033-430C-A14F-9702C991BB98}">
      <dgm:prSet/>
      <dgm:spPr/>
      <dgm:t>
        <a:bodyPr/>
        <a:lstStyle/>
        <a:p>
          <a:endParaRPr lang="es-ES"/>
        </a:p>
      </dgm:t>
    </dgm:pt>
    <dgm:pt modelId="{6AB42166-4BD3-4607-A1A7-339E9C80CC64}" type="sibTrans" cxnId="{3E25853C-F033-430C-A14F-9702C991BB98}">
      <dgm:prSet/>
      <dgm:spPr/>
      <dgm:t>
        <a:bodyPr/>
        <a:lstStyle/>
        <a:p>
          <a:endParaRPr lang="es-ES"/>
        </a:p>
      </dgm:t>
    </dgm:pt>
    <dgm:pt modelId="{D2640125-16E8-40AE-AD6D-F7B0FEFFAD3C}" type="pres">
      <dgm:prSet presAssocID="{94F8847B-E83B-44CF-986F-A9B5B2FCE7A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58BAD94-942C-4A05-ACBD-CC0B2844AA93}" type="pres">
      <dgm:prSet presAssocID="{5F926544-A17C-4BF2-AECC-096FF359548F}" presName="root" presStyleCnt="0">
        <dgm:presLayoutVars>
          <dgm:chMax/>
          <dgm:chPref val="4"/>
        </dgm:presLayoutVars>
      </dgm:prSet>
      <dgm:spPr/>
    </dgm:pt>
    <dgm:pt modelId="{15C2B4F5-7120-4028-B18C-57060BBA82B4}" type="pres">
      <dgm:prSet presAssocID="{5F926544-A17C-4BF2-AECC-096FF359548F}" presName="rootComposite" presStyleCnt="0">
        <dgm:presLayoutVars/>
      </dgm:prSet>
      <dgm:spPr/>
    </dgm:pt>
    <dgm:pt modelId="{727F421F-7580-402D-AAB9-B6F68A111A43}" type="pres">
      <dgm:prSet presAssocID="{5F926544-A17C-4BF2-AECC-096FF359548F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B6E755FB-093D-425D-B839-36EE95725439}" type="pres">
      <dgm:prSet presAssocID="{5F926544-A17C-4BF2-AECC-096FF359548F}" presName="childShape" presStyleCnt="0">
        <dgm:presLayoutVars>
          <dgm:chMax val="0"/>
          <dgm:chPref val="0"/>
        </dgm:presLayoutVars>
      </dgm:prSet>
      <dgm:spPr/>
    </dgm:pt>
    <dgm:pt modelId="{E670A022-5872-42D9-9CBD-B4EB121D1E77}" type="pres">
      <dgm:prSet presAssocID="{5DF3BB6E-2896-4C98-9481-BCCC8F785092}" presName="childComposite" presStyleCnt="0">
        <dgm:presLayoutVars>
          <dgm:chMax val="0"/>
          <dgm:chPref val="0"/>
        </dgm:presLayoutVars>
      </dgm:prSet>
      <dgm:spPr/>
    </dgm:pt>
    <dgm:pt modelId="{9A7BA349-742B-438B-B3A5-8AA475B9355F}" type="pres">
      <dgm:prSet presAssocID="{5DF3BB6E-2896-4C98-9481-BCCC8F785092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ES"/>
        </a:p>
      </dgm:t>
    </dgm:pt>
    <dgm:pt modelId="{0F12B48D-C313-47C6-A1BF-B5FED9E3D0D3}" type="pres">
      <dgm:prSet presAssocID="{5DF3BB6E-2896-4C98-9481-BCCC8F785092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A0EE30-6C94-4BEE-977C-D6106DC7588F}" type="pres">
      <dgm:prSet presAssocID="{5D522D25-E429-465C-84DF-345E56A19992}" presName="childComposite" presStyleCnt="0">
        <dgm:presLayoutVars>
          <dgm:chMax val="0"/>
          <dgm:chPref val="0"/>
        </dgm:presLayoutVars>
      </dgm:prSet>
      <dgm:spPr/>
    </dgm:pt>
    <dgm:pt modelId="{0EA3178D-DDE6-45B1-BBED-BB0E21EA6992}" type="pres">
      <dgm:prSet presAssocID="{5D522D25-E429-465C-84DF-345E56A19992}" presName="Image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  <dgm:t>
        <a:bodyPr/>
        <a:lstStyle/>
        <a:p>
          <a:endParaRPr lang="es-ES"/>
        </a:p>
      </dgm:t>
    </dgm:pt>
    <dgm:pt modelId="{451FA7AA-7B31-469A-B8A0-74274D0186E8}" type="pres">
      <dgm:prSet presAssocID="{5D522D25-E429-465C-84DF-345E56A19992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25853C-F033-430C-A14F-9702C991BB98}" srcId="{5F926544-A17C-4BF2-AECC-096FF359548F}" destId="{5D522D25-E429-465C-84DF-345E56A19992}" srcOrd="1" destOrd="0" parTransId="{E217620C-314B-42A0-B62D-62568C8B9B0F}" sibTransId="{6AB42166-4BD3-4607-A1A7-339E9C80CC64}"/>
    <dgm:cxn modelId="{BEBFE770-6AEE-47D5-938E-C3F42561E605}" type="presOf" srcId="{94F8847B-E83B-44CF-986F-A9B5B2FCE7AF}" destId="{D2640125-16E8-40AE-AD6D-F7B0FEFFAD3C}" srcOrd="0" destOrd="0" presId="urn:microsoft.com/office/officeart/2008/layout/PictureAccentList"/>
    <dgm:cxn modelId="{29F2268A-5F0E-4432-A9D1-E2FC72038969}" type="presOf" srcId="{5F926544-A17C-4BF2-AECC-096FF359548F}" destId="{727F421F-7580-402D-AAB9-B6F68A111A43}" srcOrd="0" destOrd="0" presId="urn:microsoft.com/office/officeart/2008/layout/PictureAccentList"/>
    <dgm:cxn modelId="{34F55E46-2FC2-4D7D-963A-68A93869C041}" type="presOf" srcId="{5D522D25-E429-465C-84DF-345E56A19992}" destId="{451FA7AA-7B31-469A-B8A0-74274D0186E8}" srcOrd="0" destOrd="0" presId="urn:microsoft.com/office/officeart/2008/layout/PictureAccentList"/>
    <dgm:cxn modelId="{02390851-B955-4ECB-873F-1A5EFFF0A1E5}" srcId="{5F926544-A17C-4BF2-AECC-096FF359548F}" destId="{5DF3BB6E-2896-4C98-9481-BCCC8F785092}" srcOrd="0" destOrd="0" parTransId="{6B539B1A-F2DD-4F32-8303-DF240F0C16BF}" sibTransId="{24F25EDE-AC77-41B9-A942-DC9DB2E1D98D}"/>
    <dgm:cxn modelId="{D9013AF1-F24A-4BCA-9893-2A51FAB7A23D}" srcId="{94F8847B-E83B-44CF-986F-A9B5B2FCE7AF}" destId="{5F926544-A17C-4BF2-AECC-096FF359548F}" srcOrd="0" destOrd="0" parTransId="{67A8EF01-A7C8-460E-BEE2-CF532816FFE2}" sibTransId="{9B4CD73B-4BF6-4885-93E0-45362BFF3B90}"/>
    <dgm:cxn modelId="{FC6B04A6-988D-4B7E-9027-29E6C652111A}" type="presOf" srcId="{5DF3BB6E-2896-4C98-9481-BCCC8F785092}" destId="{0F12B48D-C313-47C6-A1BF-B5FED9E3D0D3}" srcOrd="0" destOrd="0" presId="urn:microsoft.com/office/officeart/2008/layout/PictureAccentList"/>
    <dgm:cxn modelId="{6AA3D7C6-1045-4C66-B238-5D5D1E1C5907}" type="presParOf" srcId="{D2640125-16E8-40AE-AD6D-F7B0FEFFAD3C}" destId="{158BAD94-942C-4A05-ACBD-CC0B2844AA93}" srcOrd="0" destOrd="0" presId="urn:microsoft.com/office/officeart/2008/layout/PictureAccentList"/>
    <dgm:cxn modelId="{17DEDD2A-3E22-4EA3-9E75-FDE37EF03129}" type="presParOf" srcId="{158BAD94-942C-4A05-ACBD-CC0B2844AA93}" destId="{15C2B4F5-7120-4028-B18C-57060BBA82B4}" srcOrd="0" destOrd="0" presId="urn:microsoft.com/office/officeart/2008/layout/PictureAccentList"/>
    <dgm:cxn modelId="{7EC267BD-BB02-4E3A-A853-2DC52319CDD5}" type="presParOf" srcId="{15C2B4F5-7120-4028-B18C-57060BBA82B4}" destId="{727F421F-7580-402D-AAB9-B6F68A111A43}" srcOrd="0" destOrd="0" presId="urn:microsoft.com/office/officeart/2008/layout/PictureAccentList"/>
    <dgm:cxn modelId="{4DA3CCF0-E77E-4FB4-902C-46E4B96D0DEE}" type="presParOf" srcId="{158BAD94-942C-4A05-ACBD-CC0B2844AA93}" destId="{B6E755FB-093D-425D-B839-36EE95725439}" srcOrd="1" destOrd="0" presId="urn:microsoft.com/office/officeart/2008/layout/PictureAccentList"/>
    <dgm:cxn modelId="{06B50CA9-8B3E-4777-989A-F89F04DFC4E0}" type="presParOf" srcId="{B6E755FB-093D-425D-B839-36EE95725439}" destId="{E670A022-5872-42D9-9CBD-B4EB121D1E77}" srcOrd="0" destOrd="0" presId="urn:microsoft.com/office/officeart/2008/layout/PictureAccentList"/>
    <dgm:cxn modelId="{87FFA097-AED8-4F1C-BB1A-B4DE81A36FBD}" type="presParOf" srcId="{E670A022-5872-42D9-9CBD-B4EB121D1E77}" destId="{9A7BA349-742B-438B-B3A5-8AA475B9355F}" srcOrd="0" destOrd="0" presId="urn:microsoft.com/office/officeart/2008/layout/PictureAccentList"/>
    <dgm:cxn modelId="{B5584473-2B55-49CC-BE43-7DFC8B4FB711}" type="presParOf" srcId="{E670A022-5872-42D9-9CBD-B4EB121D1E77}" destId="{0F12B48D-C313-47C6-A1BF-B5FED9E3D0D3}" srcOrd="1" destOrd="0" presId="urn:microsoft.com/office/officeart/2008/layout/PictureAccentList"/>
    <dgm:cxn modelId="{35B7B7AB-17B1-496E-9037-80073AF03A9F}" type="presParOf" srcId="{B6E755FB-093D-425D-B839-36EE95725439}" destId="{79A0EE30-6C94-4BEE-977C-D6106DC7588F}" srcOrd="1" destOrd="0" presId="urn:microsoft.com/office/officeart/2008/layout/PictureAccentList"/>
    <dgm:cxn modelId="{15411CEC-7617-4CE3-9FEC-79B017B33E8F}" type="presParOf" srcId="{79A0EE30-6C94-4BEE-977C-D6106DC7588F}" destId="{0EA3178D-DDE6-45B1-BBED-BB0E21EA6992}" srcOrd="0" destOrd="0" presId="urn:microsoft.com/office/officeart/2008/layout/PictureAccentList"/>
    <dgm:cxn modelId="{C2B8575B-8ABD-463D-B0D3-876F69975C14}" type="presParOf" srcId="{79A0EE30-6C94-4BEE-977C-D6106DC7588F}" destId="{451FA7AA-7B31-469A-B8A0-74274D0186E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FC1E321-2C29-44F5-B5CA-F3ADD6A20749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A3C824-AD92-427A-9979-4F60E1723E8F}">
      <dgm:prSet phldrT="[Texto]"/>
      <dgm:spPr/>
      <dgm:t>
        <a:bodyPr/>
        <a:lstStyle/>
        <a:p>
          <a:r>
            <a:rPr lang="es-MX" b="1" i="1" dirty="0" smtClean="0"/>
            <a:t>Artículo 8</a:t>
          </a:r>
          <a:endParaRPr lang="es-ES" b="1" i="1" dirty="0"/>
        </a:p>
      </dgm:t>
    </dgm:pt>
    <dgm:pt modelId="{0A799587-5990-4FA4-919C-60868BF9A49E}" type="parTrans" cxnId="{CCB7ABB1-4369-443E-87D5-501993E7C25A}">
      <dgm:prSet/>
      <dgm:spPr/>
      <dgm:t>
        <a:bodyPr/>
        <a:lstStyle/>
        <a:p>
          <a:endParaRPr lang="es-ES"/>
        </a:p>
      </dgm:t>
    </dgm:pt>
    <dgm:pt modelId="{A5D158E9-9D07-40F1-8714-835D233B03B5}" type="sibTrans" cxnId="{CCB7ABB1-4369-443E-87D5-501993E7C25A}">
      <dgm:prSet/>
      <dgm:spPr/>
      <dgm:t>
        <a:bodyPr/>
        <a:lstStyle/>
        <a:p>
          <a:endParaRPr lang="es-ES"/>
        </a:p>
      </dgm:t>
    </dgm:pt>
    <dgm:pt modelId="{EBC8D423-93CA-41BC-A90F-943843A9D17D}">
      <dgm:prSet phldrT="[Texto]" custT="1"/>
      <dgm:spPr/>
      <dgm:t>
        <a:bodyPr/>
        <a:lstStyle/>
        <a:p>
          <a:pPr algn="just"/>
          <a:r>
            <a:rPr lang="es-MX" sz="2400" dirty="0" smtClean="0"/>
            <a:t>Los funcionarios y empleados públicos respetarán el ejercicio del derecho de petición, siempre que ésta se formule por escrito, de manera pacífica y respetuosa; pero en materia política sólo podrán hacer uso de ese derecho los ciudadanos de la República. </a:t>
          </a:r>
        </a:p>
        <a:p>
          <a:pPr algn="just"/>
          <a:r>
            <a:rPr lang="es-MX" sz="2400" b="1" i="1" dirty="0" smtClean="0"/>
            <a:t>A toda petición deberá recaer un acuerdo escrito de la autoridad a quien se haya dirigido, la cual tiene obligación de hacerlo conocer en breve término al peticionario</a:t>
          </a:r>
          <a:r>
            <a:rPr lang="es-MX" sz="2400" dirty="0" smtClean="0"/>
            <a:t>. </a:t>
          </a:r>
          <a:endParaRPr lang="es-ES" sz="2400" dirty="0"/>
        </a:p>
      </dgm:t>
    </dgm:pt>
    <dgm:pt modelId="{7C54E69C-DD57-4B57-8432-D55AFE6A4D6D}" type="parTrans" cxnId="{129A221A-3870-40A7-B609-0796D58AE719}">
      <dgm:prSet/>
      <dgm:spPr/>
      <dgm:t>
        <a:bodyPr/>
        <a:lstStyle/>
        <a:p>
          <a:endParaRPr lang="es-ES"/>
        </a:p>
      </dgm:t>
    </dgm:pt>
    <dgm:pt modelId="{7BDF5DF2-E9DC-4AD5-80B7-AC9FE7B32B09}" type="sibTrans" cxnId="{129A221A-3870-40A7-B609-0796D58AE719}">
      <dgm:prSet/>
      <dgm:spPr/>
      <dgm:t>
        <a:bodyPr/>
        <a:lstStyle/>
        <a:p>
          <a:endParaRPr lang="es-ES"/>
        </a:p>
      </dgm:t>
    </dgm:pt>
    <dgm:pt modelId="{635CBA36-16F7-4365-B2C7-36C238510015}" type="pres">
      <dgm:prSet presAssocID="{0FC1E321-2C29-44F5-B5CA-F3ADD6A2074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857CBF0-C07F-4E97-9708-F06743B3780B}" type="pres">
      <dgm:prSet presAssocID="{39A3C824-AD92-427A-9979-4F60E1723E8F}" presName="composite" presStyleCnt="0"/>
      <dgm:spPr/>
    </dgm:pt>
    <dgm:pt modelId="{9AEC220E-51BB-492A-9364-6112EE0AD0B4}" type="pres">
      <dgm:prSet presAssocID="{39A3C824-AD92-427A-9979-4F60E1723E8F}" presName="ParentAccentShape" presStyleLbl="trBgShp" presStyleIdx="0" presStyleCnt="2" custScaleX="73110" custLinFactNeighborX="-9744"/>
      <dgm:spPr/>
    </dgm:pt>
    <dgm:pt modelId="{077852F5-802C-49F8-8EA2-12CDE78A674D}" type="pres">
      <dgm:prSet presAssocID="{39A3C824-AD92-427A-9979-4F60E1723E8F}" presName="ParentText" presStyleLbl="revTx" presStyleIdx="0" presStyleCnt="2" custScaleY="4006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10C3D2-8313-4503-98DB-66EAB32C8D27}" type="pres">
      <dgm:prSet presAssocID="{39A3C824-AD92-427A-9979-4F60E1723E8F}" presName="ChildText" presStyleLbl="revTx" presStyleIdx="1" presStyleCnt="2" custScaleX="19563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4F0993C-F2A1-4CB6-9616-4DB014E4EF33}" type="pres">
      <dgm:prSet presAssocID="{39A3C824-AD92-427A-9979-4F60E1723E8F}" presName="ChildAccentShape" presStyleLbl="trBgShp" presStyleIdx="1" presStyleCnt="2"/>
      <dgm:spPr/>
    </dgm:pt>
    <dgm:pt modelId="{E304EE1C-7743-453C-8C36-6B5B588139A6}" type="pres">
      <dgm:prSet presAssocID="{39A3C824-AD92-427A-9979-4F60E1723E8F}" presName="Image" presStyleLbl="alignImgPlace1" presStyleIdx="0" presStyleCnt="1" custScaleX="64204" custScaleY="69902" custLinFactNeighborX="-4581" custLinFactNeighborY="457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CCB7ABB1-4369-443E-87D5-501993E7C25A}" srcId="{0FC1E321-2C29-44F5-B5CA-F3ADD6A20749}" destId="{39A3C824-AD92-427A-9979-4F60E1723E8F}" srcOrd="0" destOrd="0" parTransId="{0A799587-5990-4FA4-919C-60868BF9A49E}" sibTransId="{A5D158E9-9D07-40F1-8714-835D233B03B5}"/>
    <dgm:cxn modelId="{0C0E7FFD-95B3-40B5-BCB5-453415F3E94E}" type="presOf" srcId="{EBC8D423-93CA-41BC-A90F-943843A9D17D}" destId="{2910C3D2-8313-4503-98DB-66EAB32C8D27}" srcOrd="0" destOrd="0" presId="urn:microsoft.com/office/officeart/2009/3/layout/SnapshotPictureList"/>
    <dgm:cxn modelId="{129A221A-3870-40A7-B609-0796D58AE719}" srcId="{39A3C824-AD92-427A-9979-4F60E1723E8F}" destId="{EBC8D423-93CA-41BC-A90F-943843A9D17D}" srcOrd="0" destOrd="0" parTransId="{7C54E69C-DD57-4B57-8432-D55AFE6A4D6D}" sibTransId="{7BDF5DF2-E9DC-4AD5-80B7-AC9FE7B32B09}"/>
    <dgm:cxn modelId="{24FFC1B2-CA9A-4E64-86F7-905CEB4C5835}" type="presOf" srcId="{0FC1E321-2C29-44F5-B5CA-F3ADD6A20749}" destId="{635CBA36-16F7-4365-B2C7-36C238510015}" srcOrd="0" destOrd="0" presId="urn:microsoft.com/office/officeart/2009/3/layout/SnapshotPictureList"/>
    <dgm:cxn modelId="{C86CF7B9-A9EF-4395-A91C-BD7BF6C601D8}" type="presOf" srcId="{39A3C824-AD92-427A-9979-4F60E1723E8F}" destId="{077852F5-802C-49F8-8EA2-12CDE78A674D}" srcOrd="0" destOrd="0" presId="urn:microsoft.com/office/officeart/2009/3/layout/SnapshotPictureList"/>
    <dgm:cxn modelId="{C2A897F1-8612-418E-A867-393929AA7F21}" type="presParOf" srcId="{635CBA36-16F7-4365-B2C7-36C238510015}" destId="{8857CBF0-C07F-4E97-9708-F06743B3780B}" srcOrd="0" destOrd="0" presId="urn:microsoft.com/office/officeart/2009/3/layout/SnapshotPictureList"/>
    <dgm:cxn modelId="{5B15BFD6-C49C-4ADA-8015-25F93D84999A}" type="presParOf" srcId="{8857CBF0-C07F-4E97-9708-F06743B3780B}" destId="{9AEC220E-51BB-492A-9364-6112EE0AD0B4}" srcOrd="0" destOrd="0" presId="urn:microsoft.com/office/officeart/2009/3/layout/SnapshotPictureList"/>
    <dgm:cxn modelId="{9ED14FA0-D95C-445C-8443-4DA8B32505AA}" type="presParOf" srcId="{8857CBF0-C07F-4E97-9708-F06743B3780B}" destId="{077852F5-802C-49F8-8EA2-12CDE78A674D}" srcOrd="1" destOrd="0" presId="urn:microsoft.com/office/officeart/2009/3/layout/SnapshotPictureList"/>
    <dgm:cxn modelId="{ACFDC281-03B2-467A-8263-7836602228FA}" type="presParOf" srcId="{8857CBF0-C07F-4E97-9708-F06743B3780B}" destId="{2910C3D2-8313-4503-98DB-66EAB32C8D27}" srcOrd="2" destOrd="0" presId="urn:microsoft.com/office/officeart/2009/3/layout/SnapshotPictureList"/>
    <dgm:cxn modelId="{3E0ABF5A-6452-48A2-90F9-026411A040FB}" type="presParOf" srcId="{8857CBF0-C07F-4E97-9708-F06743B3780B}" destId="{24F0993C-F2A1-4CB6-9616-4DB014E4EF33}" srcOrd="3" destOrd="0" presId="urn:microsoft.com/office/officeart/2009/3/layout/SnapshotPictureList"/>
    <dgm:cxn modelId="{2638469C-730E-4861-AD16-60802AA4B8E4}" type="presParOf" srcId="{8857CBF0-C07F-4E97-9708-F06743B3780B}" destId="{E304EE1C-7743-453C-8C36-6B5B588139A6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A3E78-A7B5-4176-8BEB-9E2B97D54320}">
      <dsp:nvSpPr>
        <dsp:cNvPr id="0" name=""/>
        <dsp:cNvSpPr/>
      </dsp:nvSpPr>
      <dsp:spPr>
        <a:xfrm>
          <a:off x="830691" y="0"/>
          <a:ext cx="4464756" cy="4464756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72A65D-D216-48AC-9991-FB07262C2996}">
      <dsp:nvSpPr>
        <dsp:cNvPr id="0" name=""/>
        <dsp:cNvSpPr/>
      </dsp:nvSpPr>
      <dsp:spPr>
        <a:xfrm>
          <a:off x="2974991" y="448873"/>
          <a:ext cx="6024219" cy="10568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Expedición de Títulos, Diplomas y Grados Académicos</a:t>
          </a:r>
          <a:endParaRPr lang="es-ES" sz="2800" b="1" kern="1200" dirty="0"/>
        </a:p>
      </dsp:txBody>
      <dsp:txXfrm>
        <a:off x="3026584" y="500466"/>
        <a:ext cx="5921033" cy="953705"/>
      </dsp:txXfrm>
    </dsp:sp>
    <dsp:sp modelId="{84FB91FD-C721-4E0A-8FD9-9607AAC77490}">
      <dsp:nvSpPr>
        <dsp:cNvPr id="0" name=""/>
        <dsp:cNvSpPr/>
      </dsp:nvSpPr>
      <dsp:spPr>
        <a:xfrm>
          <a:off x="3058324" y="1637876"/>
          <a:ext cx="5981297" cy="10568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Declaración de Equivalencia y Revalidación de Estudios</a:t>
          </a:r>
          <a:endParaRPr lang="es-ES" sz="2800" b="1" kern="1200" dirty="0"/>
        </a:p>
      </dsp:txBody>
      <dsp:txXfrm>
        <a:off x="3109917" y="1689469"/>
        <a:ext cx="5878111" cy="953705"/>
      </dsp:txXfrm>
    </dsp:sp>
    <dsp:sp modelId="{5E360847-9D70-4E7E-8C95-11F26E76AA40}">
      <dsp:nvSpPr>
        <dsp:cNvPr id="0" name=""/>
        <dsp:cNvSpPr/>
      </dsp:nvSpPr>
      <dsp:spPr>
        <a:xfrm>
          <a:off x="3097270" y="2826879"/>
          <a:ext cx="5883206" cy="105689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Otros Trámites</a:t>
          </a:r>
          <a:endParaRPr lang="es-ES" sz="2800" b="1" kern="1200" dirty="0"/>
        </a:p>
      </dsp:txBody>
      <dsp:txXfrm>
        <a:off x="3148863" y="2878472"/>
        <a:ext cx="5780020" cy="9537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FE64C-78C4-4DC8-99FB-39A1C204FAD4}">
      <dsp:nvSpPr>
        <dsp:cNvPr id="0" name=""/>
        <dsp:cNvSpPr/>
      </dsp:nvSpPr>
      <dsp:spPr>
        <a:xfrm>
          <a:off x="0" y="0"/>
          <a:ext cx="8826123" cy="1867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Generales</a:t>
          </a:r>
          <a:endParaRPr lang="es-E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Solicitud (original y copia)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Comprobante de pago del título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Acta de nacimiento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Certificado del nivel inmediato anterior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Certificado de estudios preferentemente </a:t>
          </a:r>
          <a:r>
            <a:rPr lang="es-ES" sz="1200" b="1" kern="1200" dirty="0" smtClean="0"/>
            <a:t>sin legalizar</a:t>
          </a:r>
          <a:r>
            <a:rPr lang="es-ES" sz="1200" kern="1200" dirty="0" smtClean="0"/>
            <a:t> (original y copia, </a:t>
          </a:r>
          <a:r>
            <a:rPr lang="es-ES" sz="1200" kern="1200" dirty="0" err="1" smtClean="0"/>
            <a:t>kardex</a:t>
          </a:r>
          <a:r>
            <a:rPr lang="es-ES" sz="1200" kern="1200" dirty="0" smtClean="0"/>
            <a:t> y comprobante de pago)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CURP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Constancia de no adeudo en bibliotecas</a:t>
          </a:r>
          <a:endParaRPr lang="es-ES" sz="1200" kern="1200" dirty="0"/>
        </a:p>
      </dsp:txBody>
      <dsp:txXfrm>
        <a:off x="1951995" y="0"/>
        <a:ext cx="6874127" cy="1867707"/>
      </dsp:txXfrm>
    </dsp:sp>
    <dsp:sp modelId="{67502E17-508E-43AE-9664-5AC7619D8C53}">
      <dsp:nvSpPr>
        <dsp:cNvPr id="0" name=""/>
        <dsp:cNvSpPr/>
      </dsp:nvSpPr>
      <dsp:spPr>
        <a:xfrm>
          <a:off x="186770" y="186770"/>
          <a:ext cx="1765224" cy="149416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72F62-037A-4EC1-82DA-92D1B52DB820}">
      <dsp:nvSpPr>
        <dsp:cNvPr id="0" name=""/>
        <dsp:cNvSpPr/>
      </dsp:nvSpPr>
      <dsp:spPr>
        <a:xfrm>
          <a:off x="0" y="2054478"/>
          <a:ext cx="8826123" cy="1867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Fotografía</a:t>
          </a:r>
          <a:endParaRPr lang="es-ES" sz="16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Para expedición en forma física: </a:t>
          </a:r>
          <a:r>
            <a:rPr lang="es-MX" sz="1200" kern="1200" dirty="0" smtClean="0"/>
            <a:t>dos fotografías tamaño título, recientes (de 6 cm. de ancho por 9 cm. de alto, ovaladas, en blanco y negro, fondo blanco, en papel mate, de frente, con una distancia de 1.5 cm. de la parte superior de la cabeza a la orilla superior de la fotografía, 4 cm. de la parte superior de la cabeza al límite inferior de la barbilla).</a:t>
          </a:r>
          <a:endParaRPr lang="es-ES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1" kern="1200" dirty="0" smtClean="0"/>
            <a:t>Para expedición en forma electrónica: </a:t>
          </a:r>
          <a:r>
            <a:rPr lang="es-MX" sz="1200" kern="1200" dirty="0" smtClean="0"/>
            <a:t>archivo digital (1. Tamaño: 5 X 7 cm, 2. Ovalada, 3. En blanco y negro, 4. Resolución: 300 pixeles por pulgada (</a:t>
          </a:r>
          <a:r>
            <a:rPr lang="es-MX" sz="1200" kern="1200" dirty="0" err="1" smtClean="0"/>
            <a:t>ppp</a:t>
          </a:r>
          <a:r>
            <a:rPr lang="es-MX" sz="1200" kern="1200" dirty="0" smtClean="0"/>
            <a:t>), 5. Perfil de color: RGB, 6. Profundidad de bits: 8 bits/canal, 7. Formato PNG, 8. El área exterior al óvalo debe tener fondo transparente).</a:t>
          </a:r>
          <a:endParaRPr lang="es-ES" sz="1200" kern="1200" dirty="0"/>
        </a:p>
      </dsp:txBody>
      <dsp:txXfrm>
        <a:off x="1951995" y="2054478"/>
        <a:ext cx="6874127" cy="1867707"/>
      </dsp:txXfrm>
    </dsp:sp>
    <dsp:sp modelId="{AF5AC129-165F-4BD8-A88A-84C30B94D41C}">
      <dsp:nvSpPr>
        <dsp:cNvPr id="0" name=""/>
        <dsp:cNvSpPr/>
      </dsp:nvSpPr>
      <dsp:spPr>
        <a:xfrm>
          <a:off x="186770" y="2241248"/>
          <a:ext cx="1765224" cy="14941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48210-6EE5-43DB-99A2-8536EAE3F966}">
      <dsp:nvSpPr>
        <dsp:cNvPr id="0" name=""/>
        <dsp:cNvSpPr/>
      </dsp:nvSpPr>
      <dsp:spPr>
        <a:xfrm>
          <a:off x="0" y="4108956"/>
          <a:ext cx="8826123" cy="1867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¿Cómo subo la fotografía para el título electrónico?</a:t>
          </a:r>
          <a:endParaRPr lang="es-E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Si aún no tienes cuenta de egresado, genérala en: </a:t>
          </a:r>
          <a:r>
            <a:rPr lang="es-ES" sz="1200" kern="1200" dirty="0" smtClean="0">
              <a:hlinkClick xmlns:r="http://schemas.openxmlformats.org/officeDocument/2006/relationships" r:id="rId3"/>
            </a:rPr>
            <a:t>https://dsia.uv.mx/sseuv/</a:t>
          </a:r>
          <a:r>
            <a:rPr lang="es-ES" sz="1200" kern="1200" dirty="0" smtClean="0"/>
            <a:t>. Debes </a:t>
          </a:r>
          <a:r>
            <a:rPr lang="es-ES" sz="1200" b="1" kern="1200" dirty="0" smtClean="0"/>
            <a:t>esperar un lapso de aproximadamente 24 horas </a:t>
          </a:r>
          <a:r>
            <a:rPr lang="es-ES" sz="1200" kern="1200" dirty="0" smtClean="0"/>
            <a:t>para que se configure la cuenta. Al registrarte como egresado se te deshabilitará la cuenta de estudiante. 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Ingresar a </a:t>
          </a:r>
          <a:r>
            <a:rPr lang="es-ES" sz="1200" kern="1200" dirty="0" err="1" smtClean="0"/>
            <a:t>MiUV</a:t>
          </a:r>
          <a:r>
            <a:rPr lang="es-ES" sz="1200" kern="1200" dirty="0" smtClean="0"/>
            <a:t> con tu cuenta de egresado, desde la página principal de la Universidad Veracruzana o ingresa a: </a:t>
          </a:r>
          <a:r>
            <a:rPr lang="es-ES" sz="1200" kern="1200" dirty="0" smtClean="0">
              <a:hlinkClick xmlns:r="http://schemas.openxmlformats.org/officeDocument/2006/relationships" r:id="rId4"/>
            </a:rPr>
            <a:t>https://dsia.uv.mx/miuv/escritorio/login.aspx</a:t>
          </a:r>
          <a:r>
            <a:rPr lang="es-ES" sz="1200" kern="1200" dirty="0" smtClean="0"/>
            <a:t>. 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Dentro de tu cuenta dirígete al recuadro </a:t>
          </a:r>
          <a:r>
            <a:rPr lang="es-ES" sz="1200" b="1" i="1" kern="1200" dirty="0" smtClean="0"/>
            <a:t>Títulos Electrónicos</a:t>
          </a:r>
          <a:r>
            <a:rPr lang="es-ES" sz="1200" kern="1200" dirty="0" smtClean="0"/>
            <a:t> y luego </a:t>
          </a:r>
          <a:r>
            <a:rPr lang="es-ES" sz="1200" b="1" i="1" kern="1200" dirty="0" smtClean="0"/>
            <a:t>Subir Fotografía</a:t>
          </a:r>
          <a:r>
            <a:rPr lang="es-ES" sz="1200" kern="1200" dirty="0" smtClean="0"/>
            <a:t>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La fotografía la puedes subir </a:t>
          </a:r>
          <a:r>
            <a:rPr lang="es-ES" sz="1200" b="1" kern="1200" dirty="0" smtClean="0"/>
            <a:t>antes o después de entregar tu solicitud</a:t>
          </a:r>
          <a:r>
            <a:rPr lang="es-ES" sz="1200" kern="1200" dirty="0" smtClean="0"/>
            <a:t>.</a:t>
          </a:r>
          <a:endParaRPr lang="es-ES" sz="1200" kern="1200" dirty="0"/>
        </a:p>
      </dsp:txBody>
      <dsp:txXfrm>
        <a:off x="1951995" y="4108956"/>
        <a:ext cx="6874127" cy="1867707"/>
      </dsp:txXfrm>
    </dsp:sp>
    <dsp:sp modelId="{695F8D83-C039-47CF-92EE-74194CB283ED}">
      <dsp:nvSpPr>
        <dsp:cNvPr id="0" name=""/>
        <dsp:cNvSpPr/>
      </dsp:nvSpPr>
      <dsp:spPr>
        <a:xfrm>
          <a:off x="186770" y="4295727"/>
          <a:ext cx="1765224" cy="14941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FE64C-78C4-4DC8-99FB-39A1C204FAD4}">
      <dsp:nvSpPr>
        <dsp:cNvPr id="0" name=""/>
        <dsp:cNvSpPr/>
      </dsp:nvSpPr>
      <dsp:spPr>
        <a:xfrm>
          <a:off x="0" y="0"/>
          <a:ext cx="8826123" cy="1867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Planes de estudios no flexibles</a:t>
          </a:r>
          <a:endParaRPr lang="es-E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Acta de examen profesional.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O, en su caso, acta del acto protocolario de exención del examen profesional.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Debe estar </a:t>
          </a:r>
          <a:r>
            <a:rPr lang="es-ES" sz="1300" b="1" kern="1200" dirty="0" smtClean="0"/>
            <a:t>certificada por el secretario o secretaria</a:t>
          </a:r>
          <a:r>
            <a:rPr lang="es-ES" sz="1300" kern="1200" dirty="0" smtClean="0"/>
            <a:t> de la entidad académica.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Se debe </a:t>
          </a:r>
          <a:r>
            <a:rPr lang="es-ES" sz="1300" b="1" kern="1200" dirty="0" smtClean="0"/>
            <a:t>solicitar autorización</a:t>
          </a:r>
          <a:r>
            <a:rPr lang="es-ES" sz="1300" kern="1200" dirty="0" smtClean="0"/>
            <a:t> para celebrar el examen profesional o el acto protocolario.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/>
        </a:p>
      </dsp:txBody>
      <dsp:txXfrm>
        <a:off x="1951995" y="0"/>
        <a:ext cx="6874127" cy="1867707"/>
      </dsp:txXfrm>
    </dsp:sp>
    <dsp:sp modelId="{67502E17-508E-43AE-9664-5AC7619D8C53}">
      <dsp:nvSpPr>
        <dsp:cNvPr id="0" name=""/>
        <dsp:cNvSpPr/>
      </dsp:nvSpPr>
      <dsp:spPr>
        <a:xfrm>
          <a:off x="186770" y="186770"/>
          <a:ext cx="1765224" cy="14941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72F62-037A-4EC1-82DA-92D1B52DB820}">
      <dsp:nvSpPr>
        <dsp:cNvPr id="0" name=""/>
        <dsp:cNvSpPr/>
      </dsp:nvSpPr>
      <dsp:spPr>
        <a:xfrm>
          <a:off x="0" y="2054478"/>
          <a:ext cx="8826123" cy="1867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Para mención honorífica</a:t>
          </a:r>
          <a:endParaRPr lang="es-ES" sz="17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kern="1200" dirty="0" smtClean="0"/>
            <a:t>Copia certificada, por el secretario o secretaria de la entidad académica, del acta donde conste que el Jurado de la Experiencia Recepcional </a:t>
          </a:r>
          <a:r>
            <a:rPr lang="es-MX" sz="1300" b="1" kern="1200" dirty="0" smtClean="0"/>
            <a:t>otorgó</a:t>
          </a:r>
          <a:r>
            <a:rPr lang="es-MX" sz="1300" b="0" kern="1200" dirty="0" smtClean="0"/>
            <a:t> el reconocimiento, no que</a:t>
          </a:r>
          <a:r>
            <a:rPr lang="es-MX" sz="1300" b="1" kern="1200" dirty="0" smtClean="0"/>
            <a:t>, propone o sugiere el otorgamiento.</a:t>
          </a:r>
          <a:endParaRPr lang="es-ES" sz="1300" b="1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kern="1200" dirty="0" smtClean="0"/>
            <a:t>O, en su caso, copia certificada del Testimonio de Desempeño Sobresaliente del EGEL de CENEVAL.</a:t>
          </a:r>
          <a:endParaRPr lang="es-ES" sz="1300" b="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kern="1200" dirty="0" smtClean="0"/>
            <a:t>La mención honorífica se otorga por </a:t>
          </a:r>
          <a:r>
            <a:rPr lang="es-ES" sz="1300" b="1" kern="1200" dirty="0" smtClean="0"/>
            <a:t>iniciativa del jurado</a:t>
          </a:r>
          <a:r>
            <a:rPr lang="es-ES" sz="1300" b="0" kern="1200" dirty="0" smtClean="0"/>
            <a:t>, no a solicitud del estudiante.</a:t>
          </a:r>
          <a:endParaRPr lang="es-ES" sz="1300" b="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kern="1200" dirty="0" smtClean="0"/>
            <a:t>No se contempla para estudios de especialistas, porque no hay examen profesional o de grado.</a:t>
          </a:r>
          <a:endParaRPr lang="es-ES" sz="1300" b="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kern="1200" dirty="0" smtClean="0"/>
            <a:t>Fundamento: Artículos 105-109 del Estatuto de los Alumnos.</a:t>
          </a:r>
          <a:endParaRPr lang="es-ES" sz="1300" b="0" kern="1200" dirty="0"/>
        </a:p>
      </dsp:txBody>
      <dsp:txXfrm>
        <a:off x="1951995" y="2054478"/>
        <a:ext cx="6874127" cy="1867707"/>
      </dsp:txXfrm>
    </dsp:sp>
    <dsp:sp modelId="{AF5AC129-165F-4BD8-A88A-84C30B94D41C}">
      <dsp:nvSpPr>
        <dsp:cNvPr id="0" name=""/>
        <dsp:cNvSpPr/>
      </dsp:nvSpPr>
      <dsp:spPr>
        <a:xfrm>
          <a:off x="186770" y="2241248"/>
          <a:ext cx="1765224" cy="14941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848210-6EE5-43DB-99A2-8536EAE3F966}">
      <dsp:nvSpPr>
        <dsp:cNvPr id="0" name=""/>
        <dsp:cNvSpPr/>
      </dsp:nvSpPr>
      <dsp:spPr>
        <a:xfrm>
          <a:off x="0" y="4108956"/>
          <a:ext cx="8826123" cy="18677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Especialidades, Maestrías y Doctorados</a:t>
          </a:r>
          <a:endParaRPr lang="es-E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Copia certificada del acta de Examen Final (sólo de </a:t>
          </a:r>
          <a:r>
            <a:rPr lang="es-ES" sz="1300" kern="1200" dirty="0" err="1" smtClean="0"/>
            <a:t>especialidadades</a:t>
          </a:r>
          <a:r>
            <a:rPr lang="es-ES" sz="1300" kern="1200" dirty="0" smtClean="0"/>
            <a:t> Médicas).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Copia certificada del acta de Examen de Grado (Maestría o Doctorado).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Sólo si requiere la expedición en forma electrónica, copia de la cédula profesional de estudios antecedentes.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De acuerdo al Estatuto de los Alumnos 2008, para obtener el diploma de </a:t>
          </a:r>
          <a:r>
            <a:rPr lang="es-ES" sz="1300" b="1" kern="1200" dirty="0" smtClean="0"/>
            <a:t>especialista</a:t>
          </a:r>
          <a:r>
            <a:rPr lang="es-ES" sz="1300" kern="1200" dirty="0" smtClean="0"/>
            <a:t> (no Especialidad Médica</a:t>
          </a:r>
          <a:r>
            <a:rPr lang="es-ES" sz="1300" b="1" kern="1200" dirty="0" smtClean="0"/>
            <a:t>), sólo es necesario aprobar el total de las experiencias educativas del plan de estudios</a:t>
          </a:r>
          <a:r>
            <a:rPr lang="es-ES" sz="1300" kern="1200" dirty="0" smtClean="0"/>
            <a:t>, por lo que no es necesario presentar acta de Examen Final o de Grado.</a:t>
          </a:r>
          <a:endParaRPr lang="es-ES" sz="1300" kern="1200" dirty="0"/>
        </a:p>
      </dsp:txBody>
      <dsp:txXfrm>
        <a:off x="1951995" y="4108956"/>
        <a:ext cx="6874127" cy="1867707"/>
      </dsp:txXfrm>
    </dsp:sp>
    <dsp:sp modelId="{695F8D83-C039-47CF-92EE-74194CB283ED}">
      <dsp:nvSpPr>
        <dsp:cNvPr id="0" name=""/>
        <dsp:cNvSpPr/>
      </dsp:nvSpPr>
      <dsp:spPr>
        <a:xfrm>
          <a:off x="186770" y="4295727"/>
          <a:ext cx="1765224" cy="14941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61283-BE39-4A0C-B2F6-E33CC587B198}">
      <dsp:nvSpPr>
        <dsp:cNvPr id="0" name=""/>
        <dsp:cNvSpPr/>
      </dsp:nvSpPr>
      <dsp:spPr>
        <a:xfrm>
          <a:off x="0" y="0"/>
          <a:ext cx="7992888" cy="11060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La solicitud de formatos para elaborar los certificados se debe realizar con el </a:t>
          </a:r>
          <a:r>
            <a:rPr lang="es-ES" sz="2000" b="1" i="1" kern="1200" dirty="0" smtClean="0"/>
            <a:t>formato establecido </a:t>
          </a:r>
          <a:r>
            <a:rPr lang="es-ES" sz="2000" kern="1200" dirty="0" smtClean="0"/>
            <a:t>para tal fin.</a:t>
          </a:r>
          <a:endParaRPr lang="es-ES" sz="2000" kern="1200" dirty="0"/>
        </a:p>
      </dsp:txBody>
      <dsp:txXfrm>
        <a:off x="1709180" y="0"/>
        <a:ext cx="6283707" cy="1106033"/>
      </dsp:txXfrm>
    </dsp:sp>
    <dsp:sp modelId="{EDD8F792-5D2E-4BFE-B848-117C06563E27}">
      <dsp:nvSpPr>
        <dsp:cNvPr id="0" name=""/>
        <dsp:cNvSpPr/>
      </dsp:nvSpPr>
      <dsp:spPr>
        <a:xfrm>
          <a:off x="110603" y="110603"/>
          <a:ext cx="1598577" cy="8848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45E18A-8B4A-45BD-BF89-BC8250E5AC3F}">
      <dsp:nvSpPr>
        <dsp:cNvPr id="0" name=""/>
        <dsp:cNvSpPr/>
      </dsp:nvSpPr>
      <dsp:spPr>
        <a:xfrm>
          <a:off x="0" y="1216636"/>
          <a:ext cx="7992888" cy="11060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/>
            <a:t>Registrar y validar </a:t>
          </a:r>
          <a:r>
            <a:rPr lang="es-ES" sz="2000" kern="1200" dirty="0" smtClean="0"/>
            <a:t>los datos iniciales del certificado y </a:t>
          </a:r>
          <a:r>
            <a:rPr lang="es-ES" sz="2000" b="1" i="1" kern="1200" dirty="0" smtClean="0"/>
            <a:t>datos del pago</a:t>
          </a:r>
          <a:r>
            <a:rPr lang="es-ES" sz="2000" kern="1200" dirty="0" smtClean="0"/>
            <a:t>.</a:t>
          </a:r>
          <a:endParaRPr lang="es-ES" sz="2000" kern="1200" dirty="0"/>
        </a:p>
      </dsp:txBody>
      <dsp:txXfrm>
        <a:off x="1709180" y="1216636"/>
        <a:ext cx="6283707" cy="1106033"/>
      </dsp:txXfrm>
    </dsp:sp>
    <dsp:sp modelId="{095B1D8D-FAEE-452E-9204-DB55F8F6DBA0}">
      <dsp:nvSpPr>
        <dsp:cNvPr id="0" name=""/>
        <dsp:cNvSpPr/>
      </dsp:nvSpPr>
      <dsp:spPr>
        <a:xfrm>
          <a:off x="110603" y="1327239"/>
          <a:ext cx="1598577" cy="8848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CCE32-1116-49B5-B417-628199E2D07C}">
      <dsp:nvSpPr>
        <dsp:cNvPr id="0" name=""/>
        <dsp:cNvSpPr/>
      </dsp:nvSpPr>
      <dsp:spPr>
        <a:xfrm>
          <a:off x="0" y="2433272"/>
          <a:ext cx="7992888" cy="11060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Cada certificado debe tener un </a:t>
          </a:r>
          <a:r>
            <a:rPr lang="es-ES" sz="2000" b="1" i="1" kern="1200" dirty="0" smtClean="0"/>
            <a:t>folio diferente</a:t>
          </a:r>
          <a:r>
            <a:rPr lang="es-ES" sz="2000" kern="1200" dirty="0" smtClean="0"/>
            <a:t>. Para imprimir el certificado se debe indicar el folio que se va a imprimir.</a:t>
          </a:r>
          <a:endParaRPr lang="es-ES" sz="2000" kern="1200" dirty="0"/>
        </a:p>
      </dsp:txBody>
      <dsp:txXfrm>
        <a:off x="1709180" y="2433272"/>
        <a:ext cx="6283707" cy="1106033"/>
      </dsp:txXfrm>
    </dsp:sp>
    <dsp:sp modelId="{14039E37-DDA2-407A-8211-119E2610092A}">
      <dsp:nvSpPr>
        <dsp:cNvPr id="0" name=""/>
        <dsp:cNvSpPr/>
      </dsp:nvSpPr>
      <dsp:spPr>
        <a:xfrm>
          <a:off x="110603" y="2543875"/>
          <a:ext cx="1598577" cy="8848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CAD04-E2D9-43BC-BE20-FFBA2C3B0D0F}">
      <dsp:nvSpPr>
        <dsp:cNvPr id="0" name=""/>
        <dsp:cNvSpPr/>
      </dsp:nvSpPr>
      <dsp:spPr>
        <a:xfrm>
          <a:off x="0" y="3649909"/>
          <a:ext cx="7992888" cy="11060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Los certificados del MEIF se generan en la forma SYRCERN (MVZ en SYRCERZ, Medicina plan 2017 en SYRCERM), modelo rígido en SYRCERB y posgrados en SYRCEHI.</a:t>
          </a:r>
          <a:endParaRPr lang="es-ES" sz="2000" kern="1200" dirty="0"/>
        </a:p>
      </dsp:txBody>
      <dsp:txXfrm>
        <a:off x="1709180" y="3649909"/>
        <a:ext cx="6283707" cy="1106033"/>
      </dsp:txXfrm>
    </dsp:sp>
    <dsp:sp modelId="{F4CD27B0-10D7-4887-A3A2-FACA8FA8978B}">
      <dsp:nvSpPr>
        <dsp:cNvPr id="0" name=""/>
        <dsp:cNvSpPr/>
      </dsp:nvSpPr>
      <dsp:spPr>
        <a:xfrm>
          <a:off x="110603" y="3760512"/>
          <a:ext cx="1598577" cy="8848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EF0EA-EBC8-4AB4-93A7-E34BA1BFF26D}">
      <dsp:nvSpPr>
        <dsp:cNvPr id="0" name=""/>
        <dsp:cNvSpPr/>
      </dsp:nvSpPr>
      <dsp:spPr>
        <a:xfrm>
          <a:off x="0" y="4866545"/>
          <a:ext cx="7992888" cy="11060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Todos los certificados que se generan en el SIIU se deben imprimir en el formato color crema; los que se elaboran manualmente se imprimen en el formato gris.</a:t>
          </a:r>
          <a:endParaRPr lang="es-ES" sz="2000" kern="1200" dirty="0"/>
        </a:p>
      </dsp:txBody>
      <dsp:txXfrm>
        <a:off x="1709180" y="4866545"/>
        <a:ext cx="6283707" cy="1106033"/>
      </dsp:txXfrm>
    </dsp:sp>
    <dsp:sp modelId="{E9547862-80B5-4FFB-A287-BFCDEEB30F35}">
      <dsp:nvSpPr>
        <dsp:cNvPr id="0" name=""/>
        <dsp:cNvSpPr/>
      </dsp:nvSpPr>
      <dsp:spPr>
        <a:xfrm>
          <a:off x="110603" y="4977148"/>
          <a:ext cx="1598577" cy="8848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E31E3-ADC4-4CC3-A898-0CAD30E33FC8}">
      <dsp:nvSpPr>
        <dsp:cNvPr id="0" name=""/>
        <dsp:cNvSpPr/>
      </dsp:nvSpPr>
      <dsp:spPr>
        <a:xfrm>
          <a:off x="2156" y="543271"/>
          <a:ext cx="3186993" cy="2195838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AA2AB-2454-4B1C-A30C-9E3613D42897}">
      <dsp:nvSpPr>
        <dsp:cNvPr id="0" name=""/>
        <dsp:cNvSpPr/>
      </dsp:nvSpPr>
      <dsp:spPr>
        <a:xfrm>
          <a:off x="2156" y="2739109"/>
          <a:ext cx="3186993" cy="1182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Declaración de equivalencia de estudios realizados en la propia institución</a:t>
          </a:r>
          <a:endParaRPr lang="es-ES" sz="1800" kern="1200" dirty="0"/>
        </a:p>
      </dsp:txBody>
      <dsp:txXfrm>
        <a:off x="2156" y="2739109"/>
        <a:ext cx="3186993" cy="1182374"/>
      </dsp:txXfrm>
    </dsp:sp>
    <dsp:sp modelId="{2EC14F25-BB6C-4D0E-B8DD-241145117C67}">
      <dsp:nvSpPr>
        <dsp:cNvPr id="0" name=""/>
        <dsp:cNvSpPr/>
      </dsp:nvSpPr>
      <dsp:spPr>
        <a:xfrm>
          <a:off x="3507983" y="543271"/>
          <a:ext cx="3186993" cy="219583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440FF-C166-4A03-8E1F-3C3228B3841F}">
      <dsp:nvSpPr>
        <dsp:cNvPr id="0" name=""/>
        <dsp:cNvSpPr/>
      </dsp:nvSpPr>
      <dsp:spPr>
        <a:xfrm>
          <a:off x="3507983" y="2739109"/>
          <a:ext cx="3186993" cy="1182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Declaración de equivalencia de estudios realizados en otras instituciones del Sistema Educativo Nacional</a:t>
          </a:r>
          <a:endParaRPr lang="es-ES" sz="1800" kern="1200" dirty="0"/>
        </a:p>
      </dsp:txBody>
      <dsp:txXfrm>
        <a:off x="3507983" y="2739109"/>
        <a:ext cx="3186993" cy="11823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05D05-6BE7-4E45-A130-20E3D945E27F}">
      <dsp:nvSpPr>
        <dsp:cNvPr id="0" name=""/>
        <dsp:cNvSpPr/>
      </dsp:nvSpPr>
      <dsp:spPr>
        <a:xfrm>
          <a:off x="0" y="247861"/>
          <a:ext cx="8682108" cy="118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828" tIns="312420" rIns="6738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Solicitud firmada, en el formato proporcionado (DGAE-OM-EQ01), original y copia.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Copia de certificado de estudios legalizado o </a:t>
          </a:r>
          <a:r>
            <a:rPr lang="es-ES" sz="1600" kern="1200" dirty="0" err="1" smtClean="0"/>
            <a:t>cardex</a:t>
          </a:r>
          <a:r>
            <a:rPr lang="es-ES" sz="1600" kern="1200" dirty="0" smtClean="0"/>
            <a:t> académico certificado.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Comprobante de pago.</a:t>
          </a:r>
          <a:endParaRPr lang="es-ES" sz="1600" kern="1200" dirty="0"/>
        </a:p>
      </dsp:txBody>
      <dsp:txXfrm>
        <a:off x="0" y="247861"/>
        <a:ext cx="8682108" cy="1181250"/>
      </dsp:txXfrm>
    </dsp:sp>
    <dsp:sp modelId="{B01E8475-7231-4E29-9A17-E2E1D3400AB8}">
      <dsp:nvSpPr>
        <dsp:cNvPr id="0" name=""/>
        <dsp:cNvSpPr/>
      </dsp:nvSpPr>
      <dsp:spPr>
        <a:xfrm>
          <a:off x="434105" y="26461"/>
          <a:ext cx="6077475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714" tIns="0" rIns="2297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Trámite de equivalencia de estudios cursados en la Universidad Veracruzana</a:t>
          </a:r>
          <a:endParaRPr lang="es-ES" sz="1600" kern="1200" dirty="0"/>
        </a:p>
      </dsp:txBody>
      <dsp:txXfrm>
        <a:off x="455721" y="48077"/>
        <a:ext cx="6034243" cy="399568"/>
      </dsp:txXfrm>
    </dsp:sp>
    <dsp:sp modelId="{89B838D3-D266-4A3C-BB6F-803F591DC581}">
      <dsp:nvSpPr>
        <dsp:cNvPr id="0" name=""/>
        <dsp:cNvSpPr/>
      </dsp:nvSpPr>
      <dsp:spPr>
        <a:xfrm>
          <a:off x="0" y="1731511"/>
          <a:ext cx="8682108" cy="1937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828" tIns="312420" rIns="6738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Solicitud firmada, en el formato proporcionado (DGAE-OM-EQ02), original y copia.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Copia de certificado de estudios o constancia con calificaciones.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Copia del plan de estudios y programas relativos a los estudios que pretende le sean reconocidos. Excepto si existen tablas de equivalencia.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Autorización para verificar documentos (DGAE-OM-A).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Comprobante de pago.</a:t>
          </a:r>
          <a:endParaRPr lang="es-ES" sz="1600" kern="1200" dirty="0"/>
        </a:p>
      </dsp:txBody>
      <dsp:txXfrm>
        <a:off x="0" y="1731511"/>
        <a:ext cx="8682108" cy="1937250"/>
      </dsp:txXfrm>
    </dsp:sp>
    <dsp:sp modelId="{9454E578-1104-4740-B7A3-6E6A7FC0AB54}">
      <dsp:nvSpPr>
        <dsp:cNvPr id="0" name=""/>
        <dsp:cNvSpPr/>
      </dsp:nvSpPr>
      <dsp:spPr>
        <a:xfrm>
          <a:off x="434105" y="1510111"/>
          <a:ext cx="6077475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714" tIns="0" rIns="2297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Trámite de equivalencia de estudios realizados fuera de la Universidad Veracruzana</a:t>
          </a:r>
          <a:endParaRPr lang="es-ES" sz="1600" kern="1200" dirty="0"/>
        </a:p>
      </dsp:txBody>
      <dsp:txXfrm>
        <a:off x="455721" y="1531727"/>
        <a:ext cx="6034243" cy="399568"/>
      </dsp:txXfrm>
    </dsp:sp>
    <dsp:sp modelId="{F2DB18AD-C7DD-4A84-97A1-85738A8D7CF7}">
      <dsp:nvSpPr>
        <dsp:cNvPr id="0" name=""/>
        <dsp:cNvSpPr/>
      </dsp:nvSpPr>
      <dsp:spPr>
        <a:xfrm>
          <a:off x="0" y="3971161"/>
          <a:ext cx="8682108" cy="2409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828" tIns="312420" rIns="6738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Solicitud firmada, en el formato proporcionado (DGAE-OM-RE01), original y copia.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Copia de certificado de estudios y demás documentos que amparen los estudios a revalidar.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Copia del plan de estudios y programas relativos a los estudios que pretende le sean reconocidos. Excepto si existen tablas de equivalencia.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Si fuera el caso, traducción al español de los documentos anteriores.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Autorización para verificar documentos (DGAE-OM-A).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Comprobante de pago.</a:t>
          </a:r>
          <a:endParaRPr lang="es-ES" sz="1600" kern="1200" dirty="0"/>
        </a:p>
      </dsp:txBody>
      <dsp:txXfrm>
        <a:off x="0" y="3971161"/>
        <a:ext cx="8682108" cy="2409750"/>
      </dsp:txXfrm>
    </dsp:sp>
    <dsp:sp modelId="{00BA0C26-3E4D-42D2-9D34-AF9E144AC074}">
      <dsp:nvSpPr>
        <dsp:cNvPr id="0" name=""/>
        <dsp:cNvSpPr/>
      </dsp:nvSpPr>
      <dsp:spPr>
        <a:xfrm>
          <a:off x="434105" y="3749761"/>
          <a:ext cx="6077475" cy="442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714" tIns="0" rIns="229714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Trámite de revalidación de estudios</a:t>
          </a:r>
          <a:endParaRPr lang="es-ES" sz="1600" kern="1200" dirty="0"/>
        </a:p>
      </dsp:txBody>
      <dsp:txXfrm>
        <a:off x="455721" y="3771377"/>
        <a:ext cx="6034243" cy="3995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79A2F-DFEF-4477-A5B4-C7015A3B7063}">
      <dsp:nvSpPr>
        <dsp:cNvPr id="0" name=""/>
        <dsp:cNvSpPr/>
      </dsp:nvSpPr>
      <dsp:spPr>
        <a:xfrm>
          <a:off x="1811075" y="70"/>
          <a:ext cx="3384305" cy="20305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No confundir declaración de equivalencia o revalidación de estudios con ingreso por equivalencia o por revalidación</a:t>
          </a:r>
          <a:endParaRPr lang="es-ES" sz="2000" kern="1200" dirty="0"/>
        </a:p>
      </dsp:txBody>
      <dsp:txXfrm>
        <a:off x="1811075" y="70"/>
        <a:ext cx="3384305" cy="2030583"/>
      </dsp:txXfrm>
    </dsp:sp>
    <dsp:sp modelId="{554D1DB7-FE90-4649-B9E9-5C87D1AA8FDC}">
      <dsp:nvSpPr>
        <dsp:cNvPr id="0" name=""/>
        <dsp:cNvSpPr/>
      </dsp:nvSpPr>
      <dsp:spPr>
        <a:xfrm>
          <a:off x="5533811" y="70"/>
          <a:ext cx="3384305" cy="2030583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Los certificados y constancias que se presenten deberán incluir periodos escolares, calificaciones y créditos</a:t>
          </a:r>
          <a:endParaRPr lang="es-ES" sz="2000" kern="1200" dirty="0"/>
        </a:p>
      </dsp:txBody>
      <dsp:txXfrm>
        <a:off x="5533811" y="70"/>
        <a:ext cx="3384305" cy="2030583"/>
      </dsp:txXfrm>
    </dsp:sp>
    <dsp:sp modelId="{F7D4B25A-CA5E-49B1-B205-9EDA6D186A2B}">
      <dsp:nvSpPr>
        <dsp:cNvPr id="0" name=""/>
        <dsp:cNvSpPr/>
      </dsp:nvSpPr>
      <dsp:spPr>
        <a:xfrm>
          <a:off x="1811075" y="2369084"/>
          <a:ext cx="3384305" cy="2030583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Para estudios realizados en la UV se puede presentar el </a:t>
          </a:r>
          <a:r>
            <a:rPr lang="es-ES" sz="2000" kern="1200" dirty="0" err="1" smtClean="0"/>
            <a:t>kárdex</a:t>
          </a:r>
          <a:r>
            <a:rPr lang="es-ES" sz="2000" kern="1200" dirty="0" smtClean="0"/>
            <a:t> certificado</a:t>
          </a:r>
          <a:endParaRPr lang="es-ES" sz="2000" kern="1200" dirty="0"/>
        </a:p>
      </dsp:txBody>
      <dsp:txXfrm>
        <a:off x="1811075" y="2369084"/>
        <a:ext cx="3384305" cy="2030583"/>
      </dsp:txXfrm>
    </dsp:sp>
    <dsp:sp modelId="{72D1B1ED-80B8-405F-84C5-37E88A863258}">
      <dsp:nvSpPr>
        <dsp:cNvPr id="0" name=""/>
        <dsp:cNvSpPr/>
      </dsp:nvSpPr>
      <dsp:spPr>
        <a:xfrm>
          <a:off x="5533811" y="2369084"/>
          <a:ext cx="3384305" cy="2030583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Para quienes ingresaron por equivalencia o revalidación, la declaración de equivalencia o revalidación se debe solicitar antes de que concluya el primer periodo escolar</a:t>
          </a:r>
          <a:endParaRPr lang="es-ES" sz="2000" kern="1200" dirty="0"/>
        </a:p>
      </dsp:txBody>
      <dsp:txXfrm>
        <a:off x="5533811" y="2369084"/>
        <a:ext cx="3384305" cy="2030583"/>
      </dsp:txXfrm>
    </dsp:sp>
    <dsp:sp modelId="{48D84E17-155A-4A0D-AE0A-62CC30B1F8BA}">
      <dsp:nvSpPr>
        <dsp:cNvPr id="0" name=""/>
        <dsp:cNvSpPr/>
      </dsp:nvSpPr>
      <dsp:spPr>
        <a:xfrm>
          <a:off x="1811075" y="4738098"/>
          <a:ext cx="3384305" cy="2030583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El Consejo Técnico (CT), o el Órgano Equivalente al mismo, opinará sobre la declaración de equivalencia o revalidación</a:t>
          </a:r>
          <a:endParaRPr lang="es-ES" sz="2000" kern="1200" dirty="0"/>
        </a:p>
      </dsp:txBody>
      <dsp:txXfrm>
        <a:off x="1811075" y="4738098"/>
        <a:ext cx="3384305" cy="2030583"/>
      </dsp:txXfrm>
    </dsp:sp>
    <dsp:sp modelId="{C69EC09D-9549-4E3B-B573-C2A952918C55}">
      <dsp:nvSpPr>
        <dsp:cNvPr id="0" name=""/>
        <dsp:cNvSpPr/>
      </dsp:nvSpPr>
      <dsp:spPr>
        <a:xfrm>
          <a:off x="5533811" y="4738098"/>
          <a:ext cx="3384305" cy="2030583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La Direccion General del Área Académica correspondiente (DGAA) dictaminará sobre lo que el CT opina</a:t>
          </a:r>
          <a:endParaRPr lang="es-ES" sz="2000" kern="1200" dirty="0"/>
        </a:p>
      </dsp:txBody>
      <dsp:txXfrm>
        <a:off x="5533811" y="4738098"/>
        <a:ext cx="3384305" cy="203058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D1DB7-FE90-4649-B9E9-5C87D1AA8FDC}">
      <dsp:nvSpPr>
        <dsp:cNvPr id="0" name=""/>
        <dsp:cNvSpPr/>
      </dsp:nvSpPr>
      <dsp:spPr>
        <a:xfrm>
          <a:off x="1738817" y="1547"/>
          <a:ext cx="3418832" cy="20512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Para estudios realizados en otras instituciones, se reconocerá como máximo el 75% del total de EE a cursar en la UV</a:t>
          </a:r>
          <a:endParaRPr lang="es-ES" sz="2100" kern="1200" dirty="0"/>
        </a:p>
      </dsp:txBody>
      <dsp:txXfrm>
        <a:off x="1738817" y="1547"/>
        <a:ext cx="3418832" cy="2051299"/>
      </dsp:txXfrm>
    </dsp:sp>
    <dsp:sp modelId="{F7D4B25A-CA5E-49B1-B205-9EDA6D186A2B}">
      <dsp:nvSpPr>
        <dsp:cNvPr id="0" name=""/>
        <dsp:cNvSpPr/>
      </dsp:nvSpPr>
      <dsp:spPr>
        <a:xfrm>
          <a:off x="5499533" y="1547"/>
          <a:ext cx="3418832" cy="2051299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Para los estudios realizado en la UV, no hay límite en el número de EE que se podrán declarar equivalentes</a:t>
          </a:r>
          <a:endParaRPr lang="es-ES" sz="2100" kern="1200" dirty="0"/>
        </a:p>
      </dsp:txBody>
      <dsp:txXfrm>
        <a:off x="5499533" y="1547"/>
        <a:ext cx="3418832" cy="2051299"/>
      </dsp:txXfrm>
    </dsp:sp>
    <dsp:sp modelId="{72D1B1ED-80B8-405F-84C5-37E88A863258}">
      <dsp:nvSpPr>
        <dsp:cNvPr id="0" name=""/>
        <dsp:cNvSpPr/>
      </dsp:nvSpPr>
      <dsp:spPr>
        <a:xfrm>
          <a:off x="1738817" y="2394730"/>
          <a:ext cx="3418832" cy="2051299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Las EE de Servicio Social y Experiencia Recepcional no podrán ser consideradas en la declaración de equivalencia o revalidación</a:t>
          </a:r>
          <a:endParaRPr lang="es-ES" sz="2100" kern="1200" dirty="0"/>
        </a:p>
      </dsp:txBody>
      <dsp:txXfrm>
        <a:off x="1738817" y="2394730"/>
        <a:ext cx="3418832" cy="2051299"/>
      </dsp:txXfrm>
    </dsp:sp>
    <dsp:sp modelId="{48D84E17-155A-4A0D-AE0A-62CC30B1F8BA}">
      <dsp:nvSpPr>
        <dsp:cNvPr id="0" name=""/>
        <dsp:cNvSpPr/>
      </dsp:nvSpPr>
      <dsp:spPr>
        <a:xfrm>
          <a:off x="5499533" y="2394730"/>
          <a:ext cx="3418832" cy="2051299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Para las EE del Área de Formación Básica General (AFBG), acreditadas previamente en la institución, se deberá solicitar la transferencia de calificaciones</a:t>
          </a:r>
          <a:endParaRPr lang="es-ES" sz="2100" kern="1200" dirty="0"/>
        </a:p>
      </dsp:txBody>
      <dsp:txXfrm>
        <a:off x="5499533" y="2394730"/>
        <a:ext cx="3418832" cy="2051299"/>
      </dsp:txXfrm>
    </dsp:sp>
    <dsp:sp modelId="{C69EC09D-9549-4E3B-B573-C2A952918C55}">
      <dsp:nvSpPr>
        <dsp:cNvPr id="0" name=""/>
        <dsp:cNvSpPr/>
      </dsp:nvSpPr>
      <dsp:spPr>
        <a:xfrm>
          <a:off x="3619175" y="4787913"/>
          <a:ext cx="3418832" cy="205129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Para las EE del Área de Formación de Elección Libre (AFEL), acreditadas en la institución, se deberá solicitar el reconocimiento de créditos</a:t>
          </a:r>
          <a:endParaRPr lang="es-ES" sz="2100" kern="1200" dirty="0"/>
        </a:p>
      </dsp:txBody>
      <dsp:txXfrm>
        <a:off x="3619175" y="4787913"/>
        <a:ext cx="3418832" cy="20512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79A2F-DFEF-4477-A5B4-C7015A3B7063}">
      <dsp:nvSpPr>
        <dsp:cNvPr id="0" name=""/>
        <dsp:cNvSpPr/>
      </dsp:nvSpPr>
      <dsp:spPr>
        <a:xfrm>
          <a:off x="1072" y="305840"/>
          <a:ext cx="4182300" cy="25093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El conjunto de EE que previamente fueron dictaminadas como equivalentes por las DGAA conformarán las tablas de equivalencia y de revalidación</a:t>
          </a:r>
          <a:endParaRPr lang="es-ES" sz="2100" kern="1200" dirty="0"/>
        </a:p>
      </dsp:txBody>
      <dsp:txXfrm>
        <a:off x="1072" y="305840"/>
        <a:ext cx="4182300" cy="2509380"/>
      </dsp:txXfrm>
    </dsp:sp>
    <dsp:sp modelId="{554D1DB7-FE90-4649-B9E9-5C87D1AA8FDC}">
      <dsp:nvSpPr>
        <dsp:cNvPr id="0" name=""/>
        <dsp:cNvSpPr/>
      </dsp:nvSpPr>
      <dsp:spPr>
        <a:xfrm>
          <a:off x="4601602" y="305840"/>
          <a:ext cx="4182300" cy="2509380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Los estudios realizados  a través de algún programa de movilidad estudiantil institucional, se regirán mediante lo establecido en el Reglamento de Movilidad</a:t>
          </a:r>
          <a:endParaRPr lang="es-ES" sz="2100" kern="1200" dirty="0"/>
        </a:p>
      </dsp:txBody>
      <dsp:txXfrm>
        <a:off x="4601602" y="305840"/>
        <a:ext cx="4182300" cy="2509380"/>
      </dsp:txXfrm>
    </dsp:sp>
    <dsp:sp modelId="{F7D4B25A-CA5E-49B1-B205-9EDA6D186A2B}">
      <dsp:nvSpPr>
        <dsp:cNvPr id="0" name=""/>
        <dsp:cNvSpPr/>
      </dsp:nvSpPr>
      <dsp:spPr>
        <a:xfrm>
          <a:off x="1072" y="3233451"/>
          <a:ext cx="4182300" cy="2509380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El envío de la solicitud o de cualquier documento relacionado con la misma, con excepción de la constancia de equivalencia o revalidación, podrá realizarse por algún medio electrónico institucional o con el correo registrado en la solicitud</a:t>
          </a:r>
          <a:endParaRPr lang="es-ES" sz="2100" kern="1200" dirty="0"/>
        </a:p>
      </dsp:txBody>
      <dsp:txXfrm>
        <a:off x="1072" y="3233451"/>
        <a:ext cx="4182300" cy="2509380"/>
      </dsp:txXfrm>
    </dsp:sp>
    <dsp:sp modelId="{72D1B1ED-80B8-405F-84C5-37E88A863258}">
      <dsp:nvSpPr>
        <dsp:cNvPr id="0" name=""/>
        <dsp:cNvSpPr/>
      </dsp:nvSpPr>
      <dsp:spPr>
        <a:xfrm>
          <a:off x="4601602" y="3233451"/>
          <a:ext cx="4182300" cy="250938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Toda solicitud se considerará como recibida siempre y cuando cumpla con todos los requisitos y no presente errores que interrumpan o retrasen su curso</a:t>
          </a:r>
          <a:endParaRPr lang="es-ES" sz="2100" kern="1200" dirty="0"/>
        </a:p>
      </dsp:txBody>
      <dsp:txXfrm>
        <a:off x="4601602" y="3233451"/>
        <a:ext cx="4182300" cy="250938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4B76-7E90-4BDE-A1BE-77EC81BD19DE}">
      <dsp:nvSpPr>
        <dsp:cNvPr id="0" name=""/>
        <dsp:cNvSpPr/>
      </dsp:nvSpPr>
      <dsp:spPr>
        <a:xfrm>
          <a:off x="3398777" y="1750"/>
          <a:ext cx="5098165" cy="13891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Entrega o envía solicitud y requisitos.</a:t>
          </a:r>
          <a:endParaRPr lang="es-E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Directamente en OM o al correo electrónico </a:t>
          </a:r>
          <a:r>
            <a:rPr lang="es-ES" sz="1300" kern="1200" dirty="0" smtClean="0">
              <a:hlinkClick xmlns:r="http://schemas.openxmlformats.org/officeDocument/2006/relationships" r:id="rId1"/>
            </a:rPr>
            <a:t>legalización@uv.mx</a:t>
          </a:r>
          <a:r>
            <a:rPr lang="es-ES" sz="1300" kern="1200" dirty="0" smtClean="0"/>
            <a:t>.</a:t>
          </a:r>
          <a:endParaRPr lang="es-E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A través de alguna Vicerrectoría o de la Entidad Académica (EA).</a:t>
          </a:r>
          <a:endParaRPr lang="es-ES" sz="1300" kern="1200" dirty="0"/>
        </a:p>
      </dsp:txBody>
      <dsp:txXfrm>
        <a:off x="3398777" y="175388"/>
        <a:ext cx="4577250" cy="1041831"/>
      </dsp:txXfrm>
    </dsp:sp>
    <dsp:sp modelId="{67AF56B8-7E4E-4422-80C3-FE3232151A2D}">
      <dsp:nvSpPr>
        <dsp:cNvPr id="0" name=""/>
        <dsp:cNvSpPr/>
      </dsp:nvSpPr>
      <dsp:spPr>
        <a:xfrm>
          <a:off x="0" y="1750"/>
          <a:ext cx="3398777" cy="13891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1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Alumno</a:t>
          </a:r>
          <a:endParaRPr lang="es-ES" sz="3300" kern="1200" dirty="0"/>
        </a:p>
      </dsp:txBody>
      <dsp:txXfrm>
        <a:off x="67811" y="69561"/>
        <a:ext cx="3263155" cy="1253485"/>
      </dsp:txXfrm>
    </dsp:sp>
    <dsp:sp modelId="{24FCF853-774A-4BDE-846C-DA85D369D5F7}">
      <dsp:nvSpPr>
        <dsp:cNvPr id="0" name=""/>
        <dsp:cNvSpPr/>
      </dsp:nvSpPr>
      <dsp:spPr>
        <a:xfrm>
          <a:off x="3398777" y="1529769"/>
          <a:ext cx="5098165" cy="13891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Recibe solicitud y entrega acuse de recibido.</a:t>
          </a:r>
          <a:endParaRPr lang="es-E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Valida los documentos.</a:t>
          </a:r>
          <a:endParaRPr lang="es-E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Si existen tablas de equivalencia que le apliquen, elabora la constancia de equivalencia o de revalidación y turna a la Dirección de Servicios Escolares (DSE). (10 días hábiles)</a:t>
          </a:r>
          <a:endParaRPr lang="es-E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Si no existe tabla de equivalencia, solicita a la EA el acta de CT de la opinión de la equivalencia. (5 días hábiles)</a:t>
          </a:r>
          <a:endParaRPr lang="es-ES" sz="1050" kern="1200" dirty="0"/>
        </a:p>
      </dsp:txBody>
      <dsp:txXfrm>
        <a:off x="3398777" y="1703407"/>
        <a:ext cx="4577250" cy="1041831"/>
      </dsp:txXfrm>
    </dsp:sp>
    <dsp:sp modelId="{2AA78F94-A7E6-4E33-A729-A09297761FD0}">
      <dsp:nvSpPr>
        <dsp:cNvPr id="0" name=""/>
        <dsp:cNvSpPr/>
      </dsp:nvSpPr>
      <dsp:spPr>
        <a:xfrm>
          <a:off x="0" y="1529769"/>
          <a:ext cx="3398777" cy="1389107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2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OM</a:t>
          </a:r>
          <a:endParaRPr lang="es-ES" sz="3300" kern="1200" dirty="0"/>
        </a:p>
      </dsp:txBody>
      <dsp:txXfrm>
        <a:off x="67811" y="1597580"/>
        <a:ext cx="3263155" cy="1253485"/>
      </dsp:txXfrm>
    </dsp:sp>
    <dsp:sp modelId="{1C307815-5C4D-4D99-92A8-0A05297D57F1}">
      <dsp:nvSpPr>
        <dsp:cNvPr id="0" name=""/>
        <dsp:cNvSpPr/>
      </dsp:nvSpPr>
      <dsp:spPr>
        <a:xfrm>
          <a:off x="3398777" y="3057787"/>
          <a:ext cx="5098165" cy="13891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Recibe la solicitud del acta de CT.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Envía a OM, de manera física o electrónica al correo </a:t>
          </a:r>
          <a:r>
            <a:rPr lang="es-ES" sz="1300" kern="1200" dirty="0" smtClean="0">
              <a:hlinkClick xmlns:r="http://schemas.openxmlformats.org/officeDocument/2006/relationships" r:id="rId1"/>
            </a:rPr>
            <a:t>legalización@uv.mx</a:t>
          </a:r>
          <a:r>
            <a:rPr lang="es-ES" sz="1300" kern="1200" dirty="0" smtClean="0"/>
            <a:t>, copia del acta de CT certificada (10 días hábiles).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Resguarda el acta de CT original.</a:t>
          </a:r>
          <a:endParaRPr lang="es-ES" sz="1300" kern="1200" dirty="0"/>
        </a:p>
      </dsp:txBody>
      <dsp:txXfrm>
        <a:off x="3398777" y="3231425"/>
        <a:ext cx="4577250" cy="1041831"/>
      </dsp:txXfrm>
    </dsp:sp>
    <dsp:sp modelId="{D293265E-5550-4DCD-B935-73DA4CD5E9C8}">
      <dsp:nvSpPr>
        <dsp:cNvPr id="0" name=""/>
        <dsp:cNvSpPr/>
      </dsp:nvSpPr>
      <dsp:spPr>
        <a:xfrm>
          <a:off x="0" y="3057787"/>
          <a:ext cx="3398777" cy="1389107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3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EA</a:t>
          </a:r>
          <a:endParaRPr lang="es-ES" sz="3300" kern="1200" dirty="0"/>
        </a:p>
      </dsp:txBody>
      <dsp:txXfrm>
        <a:off x="67811" y="3125598"/>
        <a:ext cx="3263155" cy="1253485"/>
      </dsp:txXfrm>
    </dsp:sp>
    <dsp:sp modelId="{E7B052DB-3C7F-4B1B-A7B4-639B0B04615E}">
      <dsp:nvSpPr>
        <dsp:cNvPr id="0" name=""/>
        <dsp:cNvSpPr/>
      </dsp:nvSpPr>
      <dsp:spPr>
        <a:xfrm>
          <a:off x="3398777" y="4585805"/>
          <a:ext cx="5098165" cy="13891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Recibe acta de CT enviado por la EA.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Solicita el dictamen correspondiente a la Dirección General del Área Académica (DGAAA) respectiva.</a:t>
          </a:r>
          <a:endParaRPr lang="es-ES" sz="1300" kern="1200" dirty="0"/>
        </a:p>
      </dsp:txBody>
      <dsp:txXfrm>
        <a:off x="3398777" y="4759443"/>
        <a:ext cx="4577250" cy="1041831"/>
      </dsp:txXfrm>
    </dsp:sp>
    <dsp:sp modelId="{3D46CF6B-807E-49BD-9BA9-3B44E32E8D7E}">
      <dsp:nvSpPr>
        <dsp:cNvPr id="0" name=""/>
        <dsp:cNvSpPr/>
      </dsp:nvSpPr>
      <dsp:spPr>
        <a:xfrm>
          <a:off x="0" y="4585805"/>
          <a:ext cx="3398777" cy="138910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4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OM</a:t>
          </a:r>
          <a:endParaRPr lang="es-ES" sz="3300" kern="1200" dirty="0"/>
        </a:p>
      </dsp:txBody>
      <dsp:txXfrm>
        <a:off x="67811" y="4653616"/>
        <a:ext cx="3263155" cy="125348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4B76-7E90-4BDE-A1BE-77EC81BD19DE}">
      <dsp:nvSpPr>
        <dsp:cNvPr id="0" name=""/>
        <dsp:cNvSpPr/>
      </dsp:nvSpPr>
      <dsp:spPr>
        <a:xfrm>
          <a:off x="3398777" y="1750"/>
          <a:ext cx="5098165" cy="13891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Recibe la solicitud de dictamen.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Envía a OM, de manera física o electrónica al correo </a:t>
          </a:r>
          <a:r>
            <a:rPr lang="es-ES" sz="1300" kern="1200" dirty="0" smtClean="0">
              <a:hlinkClick xmlns:r="http://schemas.openxmlformats.org/officeDocument/2006/relationships" r:id="rId1"/>
            </a:rPr>
            <a:t>legalización@uv.mx</a:t>
          </a:r>
          <a:r>
            <a:rPr lang="es-ES" sz="1300" kern="1200" dirty="0" smtClean="0"/>
            <a:t>, copia del dictamen correspondiente. (5 días hábiles)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Resguarda el dictamen original.</a:t>
          </a:r>
          <a:endParaRPr lang="es-ES" sz="1300" kern="1200" dirty="0"/>
        </a:p>
      </dsp:txBody>
      <dsp:txXfrm>
        <a:off x="3398777" y="175388"/>
        <a:ext cx="4577250" cy="1041831"/>
      </dsp:txXfrm>
    </dsp:sp>
    <dsp:sp modelId="{67AF56B8-7E4E-4422-80C3-FE3232151A2D}">
      <dsp:nvSpPr>
        <dsp:cNvPr id="0" name=""/>
        <dsp:cNvSpPr/>
      </dsp:nvSpPr>
      <dsp:spPr>
        <a:xfrm>
          <a:off x="0" y="1750"/>
          <a:ext cx="3398777" cy="13891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5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DGAA</a:t>
          </a:r>
          <a:endParaRPr lang="es-ES" sz="3300" kern="1200" dirty="0"/>
        </a:p>
      </dsp:txBody>
      <dsp:txXfrm>
        <a:off x="67811" y="69561"/>
        <a:ext cx="3263155" cy="1253485"/>
      </dsp:txXfrm>
    </dsp:sp>
    <dsp:sp modelId="{24FCF853-774A-4BDE-846C-DA85D369D5F7}">
      <dsp:nvSpPr>
        <dsp:cNvPr id="0" name=""/>
        <dsp:cNvSpPr/>
      </dsp:nvSpPr>
      <dsp:spPr>
        <a:xfrm>
          <a:off x="3398777" y="1529769"/>
          <a:ext cx="5098165" cy="13891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Recibe el dictamen enviado por la DGAA.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Elabora la constancia de equivalencia o de revalidación y turna a la DSE (10 días hábiles).</a:t>
          </a:r>
          <a:endParaRPr lang="es-ES" sz="1300" kern="1200" dirty="0"/>
        </a:p>
      </dsp:txBody>
      <dsp:txXfrm>
        <a:off x="3398777" y="1703407"/>
        <a:ext cx="4577250" cy="1041831"/>
      </dsp:txXfrm>
    </dsp:sp>
    <dsp:sp modelId="{2AA78F94-A7E6-4E33-A729-A09297761FD0}">
      <dsp:nvSpPr>
        <dsp:cNvPr id="0" name=""/>
        <dsp:cNvSpPr/>
      </dsp:nvSpPr>
      <dsp:spPr>
        <a:xfrm>
          <a:off x="0" y="1529769"/>
          <a:ext cx="3398777" cy="1389107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6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OM</a:t>
          </a:r>
          <a:endParaRPr lang="es-ES" sz="3300" kern="1200" dirty="0"/>
        </a:p>
      </dsp:txBody>
      <dsp:txXfrm>
        <a:off x="67811" y="1597580"/>
        <a:ext cx="3263155" cy="1253485"/>
      </dsp:txXfrm>
    </dsp:sp>
    <dsp:sp modelId="{1C307815-5C4D-4D99-92A8-0A05297D57F1}">
      <dsp:nvSpPr>
        <dsp:cNvPr id="0" name=""/>
        <dsp:cNvSpPr/>
      </dsp:nvSpPr>
      <dsp:spPr>
        <a:xfrm>
          <a:off x="3398777" y="3057787"/>
          <a:ext cx="5098165" cy="13891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Recibe las constancias de equivalencia o de revalidación enviadas por OM.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Realiza las configuraciones correspondientes en el SIIU.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Envía la constancia de equivalencia o de revalidación al interesado y copias a la EA y a la DGAA.</a:t>
          </a:r>
          <a:endParaRPr lang="es-ES" sz="1300" kern="1200" dirty="0"/>
        </a:p>
      </dsp:txBody>
      <dsp:txXfrm>
        <a:off x="3398777" y="3231425"/>
        <a:ext cx="4577250" cy="1041831"/>
      </dsp:txXfrm>
    </dsp:sp>
    <dsp:sp modelId="{D293265E-5550-4DCD-B935-73DA4CD5E9C8}">
      <dsp:nvSpPr>
        <dsp:cNvPr id="0" name=""/>
        <dsp:cNvSpPr/>
      </dsp:nvSpPr>
      <dsp:spPr>
        <a:xfrm>
          <a:off x="0" y="3057787"/>
          <a:ext cx="3398777" cy="1389107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7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DSE</a:t>
          </a:r>
          <a:endParaRPr lang="es-ES" sz="3300" kern="1200" dirty="0"/>
        </a:p>
      </dsp:txBody>
      <dsp:txXfrm>
        <a:off x="67811" y="3125598"/>
        <a:ext cx="3263155" cy="1253485"/>
      </dsp:txXfrm>
    </dsp:sp>
    <dsp:sp modelId="{E7B052DB-3C7F-4B1B-A7B4-639B0B04615E}">
      <dsp:nvSpPr>
        <dsp:cNvPr id="0" name=""/>
        <dsp:cNvSpPr/>
      </dsp:nvSpPr>
      <dsp:spPr>
        <a:xfrm>
          <a:off x="3398777" y="4585805"/>
          <a:ext cx="5098165" cy="13891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Recibe copia de la constancia de equivalencia o de revalidación.</a:t>
          </a:r>
          <a:endParaRPr lang="es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Actualiza la escolaridad del alumno en el SIIU. (5 días hábiles)</a:t>
          </a:r>
          <a:endParaRPr lang="es-ES" sz="1300" kern="1200" dirty="0"/>
        </a:p>
      </dsp:txBody>
      <dsp:txXfrm>
        <a:off x="3398777" y="4759443"/>
        <a:ext cx="4577250" cy="1041831"/>
      </dsp:txXfrm>
    </dsp:sp>
    <dsp:sp modelId="{3D46CF6B-807E-49BD-9BA9-3B44E32E8D7E}">
      <dsp:nvSpPr>
        <dsp:cNvPr id="0" name=""/>
        <dsp:cNvSpPr/>
      </dsp:nvSpPr>
      <dsp:spPr>
        <a:xfrm>
          <a:off x="0" y="4585805"/>
          <a:ext cx="3398777" cy="138910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8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EA</a:t>
          </a:r>
          <a:endParaRPr lang="es-ES" sz="3300" kern="1200" dirty="0"/>
        </a:p>
      </dsp:txBody>
      <dsp:txXfrm>
        <a:off x="67811" y="4653616"/>
        <a:ext cx="3263155" cy="1253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4077B-52FA-460B-B2E7-D390B5E7C268}">
      <dsp:nvSpPr>
        <dsp:cNvPr id="0" name=""/>
        <dsp:cNvSpPr/>
      </dsp:nvSpPr>
      <dsp:spPr>
        <a:xfrm>
          <a:off x="238153" y="403675"/>
          <a:ext cx="3670517" cy="1147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92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II. Cumplir y hacer cumplir las disposiciones contenidas en la legislación universitaria, especialmente las relacionadas con la escolaridad </a:t>
          </a:r>
          <a:r>
            <a:rPr lang="es-MX" sz="1200" b="1" i="1" kern="1200" dirty="0" smtClean="0"/>
            <a:t>vinculada a la expedición de grados académicos</a:t>
          </a:r>
          <a:endParaRPr lang="es-ES" sz="1200" b="1" i="1" kern="1200" dirty="0"/>
        </a:p>
      </dsp:txBody>
      <dsp:txXfrm>
        <a:off x="238153" y="403675"/>
        <a:ext cx="3670517" cy="1147036"/>
      </dsp:txXfrm>
    </dsp:sp>
    <dsp:sp modelId="{B8EE1418-F4F0-49A3-9EC6-CB2ADFB73962}">
      <dsp:nvSpPr>
        <dsp:cNvPr id="0" name=""/>
        <dsp:cNvSpPr/>
      </dsp:nvSpPr>
      <dsp:spPr>
        <a:xfrm>
          <a:off x="85215" y="237992"/>
          <a:ext cx="802925" cy="1204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7489E8-A198-476B-AB1C-8599CAB66228}">
      <dsp:nvSpPr>
        <dsp:cNvPr id="0" name=""/>
        <dsp:cNvSpPr/>
      </dsp:nvSpPr>
      <dsp:spPr>
        <a:xfrm>
          <a:off x="4350309" y="403675"/>
          <a:ext cx="3670517" cy="1147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92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III. </a:t>
          </a:r>
          <a:r>
            <a:rPr lang="es-MX" sz="1200" b="1" i="1" kern="1200" dirty="0" smtClean="0"/>
            <a:t>Supervisar</a:t>
          </a:r>
          <a:r>
            <a:rPr lang="es-MX" sz="1200" kern="1200" dirty="0" smtClean="0"/>
            <a:t> el trámite para la expedición de documentos que acrediten la </a:t>
          </a:r>
          <a:r>
            <a:rPr lang="es-MX" sz="1200" b="1" i="1" kern="1200" dirty="0" smtClean="0"/>
            <a:t>obtención de los grados académicos</a:t>
          </a:r>
          <a:r>
            <a:rPr lang="es-MX" sz="1200" kern="1200" dirty="0" smtClean="0"/>
            <a:t> que ofrece la Universidad</a:t>
          </a:r>
          <a:endParaRPr lang="es-ES" sz="1200" kern="1200" dirty="0"/>
        </a:p>
      </dsp:txBody>
      <dsp:txXfrm>
        <a:off x="4350309" y="403675"/>
        <a:ext cx="3670517" cy="1147036"/>
      </dsp:txXfrm>
    </dsp:sp>
    <dsp:sp modelId="{07E59B17-26F1-4A13-8BD4-3840EFDD9DCF}">
      <dsp:nvSpPr>
        <dsp:cNvPr id="0" name=""/>
        <dsp:cNvSpPr/>
      </dsp:nvSpPr>
      <dsp:spPr>
        <a:xfrm>
          <a:off x="4197371" y="237992"/>
          <a:ext cx="802925" cy="120438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A4A12-D557-41CE-B2EE-6D4492E90A12}">
      <dsp:nvSpPr>
        <dsp:cNvPr id="0" name=""/>
        <dsp:cNvSpPr/>
      </dsp:nvSpPr>
      <dsp:spPr>
        <a:xfrm>
          <a:off x="238153" y="1764825"/>
          <a:ext cx="3670517" cy="1147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92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IV. </a:t>
          </a:r>
          <a:r>
            <a:rPr lang="es-MX" sz="1200" b="1" i="1" kern="1200" dirty="0" smtClean="0"/>
            <a:t>Legalizar</a:t>
          </a:r>
          <a:r>
            <a:rPr lang="es-MX" sz="1200" kern="1200" dirty="0" smtClean="0"/>
            <a:t> los documentos que acrediten estudios cursados en las entidades académicas de la Universidad</a:t>
          </a:r>
          <a:endParaRPr lang="es-ES" sz="1200" kern="1200" dirty="0"/>
        </a:p>
      </dsp:txBody>
      <dsp:txXfrm>
        <a:off x="238153" y="1764825"/>
        <a:ext cx="3670517" cy="1147036"/>
      </dsp:txXfrm>
    </dsp:sp>
    <dsp:sp modelId="{27782741-BDB1-483A-A359-29E69F8BD083}">
      <dsp:nvSpPr>
        <dsp:cNvPr id="0" name=""/>
        <dsp:cNvSpPr/>
      </dsp:nvSpPr>
      <dsp:spPr>
        <a:xfrm>
          <a:off x="85215" y="1789369"/>
          <a:ext cx="802925" cy="8239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E792D-643B-4D0B-A439-5E8D9D8030E6}">
      <dsp:nvSpPr>
        <dsp:cNvPr id="0" name=""/>
        <dsp:cNvSpPr/>
      </dsp:nvSpPr>
      <dsp:spPr>
        <a:xfrm>
          <a:off x="4350309" y="1847667"/>
          <a:ext cx="3670517" cy="1147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92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V. </a:t>
          </a:r>
          <a:r>
            <a:rPr lang="es-MX" sz="1200" b="1" i="1" kern="1200" dirty="0" smtClean="0"/>
            <a:t>Expedir y legalizar </a:t>
          </a:r>
          <a:r>
            <a:rPr lang="es-MX" sz="1200" kern="1200" dirty="0" smtClean="0"/>
            <a:t>los documentos que acrediten </a:t>
          </a:r>
          <a:r>
            <a:rPr lang="es-MX" sz="1200" b="1" i="1" kern="1200" dirty="0" smtClean="0"/>
            <a:t>revalidación de estudios </a:t>
          </a:r>
          <a:r>
            <a:rPr lang="es-MX" sz="1200" kern="1200" dirty="0" smtClean="0"/>
            <a:t>superiores cursados en instituciones nacionales o extranjeras, previo dictamen de la Dirección General de Área Académica que corresponda, o de la Dirección General de Investigaciones, en su caso</a:t>
          </a:r>
          <a:endParaRPr lang="es-ES" sz="1200" kern="1200" dirty="0"/>
        </a:p>
      </dsp:txBody>
      <dsp:txXfrm>
        <a:off x="4350309" y="1847667"/>
        <a:ext cx="3670517" cy="1147036"/>
      </dsp:txXfrm>
    </dsp:sp>
    <dsp:sp modelId="{5DD9BE26-8AA2-41E7-83D8-C0B8328BAB8F}">
      <dsp:nvSpPr>
        <dsp:cNvPr id="0" name=""/>
        <dsp:cNvSpPr/>
      </dsp:nvSpPr>
      <dsp:spPr>
        <a:xfrm>
          <a:off x="4197371" y="1681984"/>
          <a:ext cx="802925" cy="120438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F93D4-79E2-4ED0-B6C9-5DAA9B4F2CEF}">
      <dsp:nvSpPr>
        <dsp:cNvPr id="0" name=""/>
        <dsp:cNvSpPr/>
      </dsp:nvSpPr>
      <dsp:spPr>
        <a:xfrm>
          <a:off x="238153" y="3291659"/>
          <a:ext cx="3670517" cy="1147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92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VII. </a:t>
          </a:r>
          <a:r>
            <a:rPr lang="es-MX" sz="1200" b="1" i="1" kern="1200" dirty="0" smtClean="0"/>
            <a:t>Expedir y certificar copias </a:t>
          </a:r>
          <a:r>
            <a:rPr lang="es-MX" sz="1200" kern="1200" dirty="0" smtClean="0"/>
            <a:t>de documentos cuyos originales obren en el archivo de la dependencia</a:t>
          </a:r>
          <a:endParaRPr lang="es-ES" sz="1200" kern="1200" dirty="0"/>
        </a:p>
      </dsp:txBody>
      <dsp:txXfrm>
        <a:off x="238153" y="3291659"/>
        <a:ext cx="3670517" cy="1147036"/>
      </dsp:txXfrm>
    </dsp:sp>
    <dsp:sp modelId="{6F432025-A59B-4BAB-90EE-C1467E49FAEE}">
      <dsp:nvSpPr>
        <dsp:cNvPr id="0" name=""/>
        <dsp:cNvSpPr/>
      </dsp:nvSpPr>
      <dsp:spPr>
        <a:xfrm>
          <a:off x="85215" y="3125975"/>
          <a:ext cx="802925" cy="1204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BA8D19-F84F-46D5-9C63-B91CED13F77B}">
      <dsp:nvSpPr>
        <dsp:cNvPr id="0" name=""/>
        <dsp:cNvSpPr/>
      </dsp:nvSpPr>
      <dsp:spPr>
        <a:xfrm>
          <a:off x="4350309" y="3291659"/>
          <a:ext cx="3670517" cy="1147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92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VIII. </a:t>
          </a:r>
          <a:r>
            <a:rPr lang="es-MX" sz="1200" b="1" i="1" kern="1200" dirty="0" smtClean="0"/>
            <a:t>Registrar los títulos </a:t>
          </a:r>
          <a:r>
            <a:rPr lang="es-MX" sz="1200" kern="1200" dirty="0" smtClean="0"/>
            <a:t>profesionales y grados académicos expedidos por la Universidad</a:t>
          </a:r>
          <a:endParaRPr lang="es-ES" sz="1200" kern="1200" dirty="0"/>
        </a:p>
      </dsp:txBody>
      <dsp:txXfrm>
        <a:off x="4350309" y="3291659"/>
        <a:ext cx="3670517" cy="1147036"/>
      </dsp:txXfrm>
    </dsp:sp>
    <dsp:sp modelId="{4357C0AD-5827-4BCD-AC06-D44BBFCA2072}">
      <dsp:nvSpPr>
        <dsp:cNvPr id="0" name=""/>
        <dsp:cNvSpPr/>
      </dsp:nvSpPr>
      <dsp:spPr>
        <a:xfrm>
          <a:off x="4197371" y="3125975"/>
          <a:ext cx="802925" cy="120438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CA926E-0E16-49E2-9E5F-E0C165DE293F}">
      <dsp:nvSpPr>
        <dsp:cNvPr id="0" name=""/>
        <dsp:cNvSpPr/>
      </dsp:nvSpPr>
      <dsp:spPr>
        <a:xfrm>
          <a:off x="238153" y="4735650"/>
          <a:ext cx="3670517" cy="1147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92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X. Tramitar la expedición de </a:t>
          </a:r>
          <a:r>
            <a:rPr lang="es-MX" sz="1200" b="1" i="1" kern="1200" dirty="0" smtClean="0"/>
            <a:t>cartas de pasantes</a:t>
          </a:r>
          <a:endParaRPr lang="es-ES" sz="1200" b="1" i="1" kern="1200" dirty="0"/>
        </a:p>
      </dsp:txBody>
      <dsp:txXfrm>
        <a:off x="238153" y="4735650"/>
        <a:ext cx="3670517" cy="1147036"/>
      </dsp:txXfrm>
    </dsp:sp>
    <dsp:sp modelId="{E87855E4-048D-4715-A247-5C9667413627}">
      <dsp:nvSpPr>
        <dsp:cNvPr id="0" name=""/>
        <dsp:cNvSpPr/>
      </dsp:nvSpPr>
      <dsp:spPr>
        <a:xfrm>
          <a:off x="85215" y="4569967"/>
          <a:ext cx="802925" cy="120438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1A527-83D2-4C65-A8F7-AC372A6F998F}">
      <dsp:nvSpPr>
        <dsp:cNvPr id="0" name=""/>
        <dsp:cNvSpPr/>
      </dsp:nvSpPr>
      <dsp:spPr>
        <a:xfrm>
          <a:off x="4350309" y="4735650"/>
          <a:ext cx="3670517" cy="114703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6926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XI. </a:t>
          </a:r>
          <a:r>
            <a:rPr lang="es-MX" sz="1200" kern="1200" dirty="0" smtClean="0"/>
            <a:t>Tramitar la </a:t>
          </a:r>
          <a:r>
            <a:rPr lang="es-MX" sz="1200" b="1" i="1" kern="1200" dirty="0" smtClean="0"/>
            <a:t>autorización de exámenes </a:t>
          </a:r>
          <a:r>
            <a:rPr lang="es-MX" sz="1200" kern="1200" dirty="0" smtClean="0"/>
            <a:t>profesionales</a:t>
          </a:r>
          <a:endParaRPr lang="es-ES" sz="1200" kern="1200" dirty="0"/>
        </a:p>
      </dsp:txBody>
      <dsp:txXfrm>
        <a:off x="4350309" y="4735650"/>
        <a:ext cx="3670517" cy="1147036"/>
      </dsp:txXfrm>
    </dsp:sp>
    <dsp:sp modelId="{B08AA7DF-B7B5-4A7E-9E23-C823206F93E3}">
      <dsp:nvSpPr>
        <dsp:cNvPr id="0" name=""/>
        <dsp:cNvSpPr/>
      </dsp:nvSpPr>
      <dsp:spPr>
        <a:xfrm>
          <a:off x="4197371" y="4569967"/>
          <a:ext cx="802925" cy="1204388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B062E-A8EA-4D4E-9B20-FF5653B07FDC}">
      <dsp:nvSpPr>
        <dsp:cNvPr id="0" name=""/>
        <dsp:cNvSpPr/>
      </dsp:nvSpPr>
      <dsp:spPr>
        <a:xfrm>
          <a:off x="0" y="0"/>
          <a:ext cx="8928991" cy="64807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Cartas de pasante</a:t>
          </a:r>
          <a:endParaRPr lang="es-ES" sz="37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Para quienes ya cubrieron todos los créditos o asignaturas de un plan de estudios rígido y que no han obtenido su titulación.</a:t>
          </a:r>
          <a:endParaRPr lang="es-E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Requisitos: copia de certificado de estudios legalizado o </a:t>
          </a:r>
          <a:r>
            <a:rPr lang="es-ES" sz="2900" kern="1200" dirty="0" err="1" smtClean="0"/>
            <a:t>kárdex</a:t>
          </a:r>
          <a:r>
            <a:rPr lang="es-ES" sz="2900" kern="1200" dirty="0" smtClean="0"/>
            <a:t> certificado, acta de nacimiento, CURP, arancel de pago.</a:t>
          </a:r>
          <a:endParaRPr lang="es-E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Se debe realizar como un trámite excepcional, procurando fomentar o invitar a la obtención del título.</a:t>
          </a:r>
          <a:endParaRPr lang="es-ES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Tiempo de respuesta de 20 días hábiles.</a:t>
          </a:r>
          <a:endParaRPr lang="es-ES" sz="2900" kern="1200" dirty="0"/>
        </a:p>
      </dsp:txBody>
      <dsp:txXfrm>
        <a:off x="2433870" y="0"/>
        <a:ext cx="6495120" cy="6480720"/>
      </dsp:txXfrm>
    </dsp:sp>
    <dsp:sp modelId="{A38C7B6E-2E5D-418B-8937-7A9FD635909B}">
      <dsp:nvSpPr>
        <dsp:cNvPr id="0" name=""/>
        <dsp:cNvSpPr/>
      </dsp:nvSpPr>
      <dsp:spPr>
        <a:xfrm>
          <a:off x="720816" y="648072"/>
          <a:ext cx="1640309" cy="518457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A8C87-7A60-4210-9E3F-278F53E73020}">
      <dsp:nvSpPr>
        <dsp:cNvPr id="0" name=""/>
        <dsp:cNvSpPr/>
      </dsp:nvSpPr>
      <dsp:spPr>
        <a:xfrm>
          <a:off x="369908" y="144021"/>
          <a:ext cx="8770641" cy="619267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6453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Autorización de exámenes profesionales (o del acto protocolario de exención) y de grado</a:t>
          </a:r>
          <a:endParaRPr lang="es-ES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Para egresados de planes de estudios rígidos y de maestrías y doctorados.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La debe solicitar la entidad académica a Oficialía Mayor.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La solicitud se puede realizar por correo electrónico a </a:t>
          </a:r>
          <a:r>
            <a:rPr lang="es-ES" sz="2000" kern="1200" dirty="0" smtClean="0">
              <a:hlinkClick xmlns:r="http://schemas.openxmlformats.org/officeDocument/2006/relationships" r:id="rId1"/>
            </a:rPr>
            <a:t>cgomez@uv.mx</a:t>
          </a:r>
          <a:r>
            <a:rPr lang="es-ES" sz="2000" kern="1200" dirty="0" smtClean="0"/>
            <a:t>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Posgrados: cuando se tenga más de 6 meses de egresado, se deberá presentar la autorización de la prórroga por CT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El Reglamento de Estudios de Posgrados 2023 sólo aplica para los que ingresaron después de su aprobación (diciembre de 2023).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Requisitos: Oficio de solicitud por parte de la autoridad correspondiente en el que se indiquen los nombre y CURP del egresado, título y modalidad del trabajo escrito, copia de certificado de estudios antecedentes, acta de nacimiento, copia certificada del resultado del EGEL, en su caso.</a:t>
          </a:r>
          <a:endParaRPr lang="es-E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El trámite se desahoga el mismo día.</a:t>
          </a:r>
          <a:endParaRPr lang="es-ES" sz="20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700" kern="1200" dirty="0"/>
        </a:p>
      </dsp:txBody>
      <dsp:txXfrm>
        <a:off x="369908" y="144021"/>
        <a:ext cx="8770641" cy="6192676"/>
      </dsp:txXfrm>
    </dsp:sp>
    <dsp:sp modelId="{1E805F07-C86F-466A-B2AF-7478A29501C5}">
      <dsp:nvSpPr>
        <dsp:cNvPr id="0" name=""/>
        <dsp:cNvSpPr/>
      </dsp:nvSpPr>
      <dsp:spPr>
        <a:xfrm>
          <a:off x="4465" y="1474050"/>
          <a:ext cx="1918577" cy="287786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A24B5-2699-4F6F-A01E-3B343BEEC7D1}">
      <dsp:nvSpPr>
        <dsp:cNvPr id="0" name=""/>
        <dsp:cNvSpPr/>
      </dsp:nvSpPr>
      <dsp:spPr>
        <a:xfrm>
          <a:off x="0" y="0"/>
          <a:ext cx="9073007" cy="626482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Validación de documentos escolares y expedición de constancias</a:t>
          </a:r>
          <a:endParaRPr lang="es-ES" sz="4400" kern="1200" dirty="0"/>
        </a:p>
      </dsp:txBody>
      <dsp:txXfrm>
        <a:off x="0" y="0"/>
        <a:ext cx="9073007" cy="1879447"/>
      </dsp:txXfrm>
    </dsp:sp>
    <dsp:sp modelId="{3EDEC69C-3575-458B-8577-287AF8470C2A}">
      <dsp:nvSpPr>
        <dsp:cNvPr id="0" name=""/>
        <dsp:cNvSpPr/>
      </dsp:nvSpPr>
      <dsp:spPr>
        <a:xfrm>
          <a:off x="907300" y="1883271"/>
          <a:ext cx="7258405" cy="512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Copias certificadas de Título y Certificados</a:t>
          </a:r>
          <a:endParaRPr lang="es-ES" sz="1500" kern="1200" dirty="0"/>
        </a:p>
      </dsp:txBody>
      <dsp:txXfrm>
        <a:off x="922325" y="1898296"/>
        <a:ext cx="7228355" cy="482943"/>
      </dsp:txXfrm>
    </dsp:sp>
    <dsp:sp modelId="{F913FFA4-D9ED-4EB8-B2D2-E4DF71B930A0}">
      <dsp:nvSpPr>
        <dsp:cNvPr id="0" name=""/>
        <dsp:cNvSpPr/>
      </dsp:nvSpPr>
      <dsp:spPr>
        <a:xfrm>
          <a:off x="907300" y="2475187"/>
          <a:ext cx="7258405" cy="512993"/>
        </a:xfrm>
        <a:prstGeom prst="roundRect">
          <a:avLst>
            <a:gd name="adj" fmla="val 1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Validación de Títulos y Certificados a Instituciones Pública y Privadas, solicitados físicamente o por correo electrónico</a:t>
          </a:r>
          <a:endParaRPr lang="es-ES" sz="1500" kern="1200" dirty="0"/>
        </a:p>
      </dsp:txBody>
      <dsp:txXfrm>
        <a:off x="922325" y="2490212"/>
        <a:ext cx="7228355" cy="482943"/>
      </dsp:txXfrm>
    </dsp:sp>
    <dsp:sp modelId="{E2C95F04-D7D3-4A44-9142-AF6F8F64F057}">
      <dsp:nvSpPr>
        <dsp:cNvPr id="0" name=""/>
        <dsp:cNvSpPr/>
      </dsp:nvSpPr>
      <dsp:spPr>
        <a:xfrm>
          <a:off x="907300" y="3067103"/>
          <a:ext cx="7258405" cy="512993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Validación de Títulos y Certificados a Instituciones del extranjero, solicitados por correo electrónico</a:t>
          </a:r>
          <a:endParaRPr lang="es-ES" sz="1500" kern="1200" dirty="0"/>
        </a:p>
      </dsp:txBody>
      <dsp:txXfrm>
        <a:off x="922325" y="3082128"/>
        <a:ext cx="7228355" cy="482943"/>
      </dsp:txXfrm>
    </dsp:sp>
    <dsp:sp modelId="{68C1067E-B330-4C98-B664-B8CAB6BE7826}">
      <dsp:nvSpPr>
        <dsp:cNvPr id="0" name=""/>
        <dsp:cNvSpPr/>
      </dsp:nvSpPr>
      <dsp:spPr>
        <a:xfrm>
          <a:off x="907300" y="3659019"/>
          <a:ext cx="7258405" cy="51299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Preparación de paquetes de documentos certificados para enviar al extranjero</a:t>
          </a:r>
          <a:endParaRPr lang="es-ES" sz="1500" kern="1200" dirty="0"/>
        </a:p>
      </dsp:txBody>
      <dsp:txXfrm>
        <a:off x="922325" y="3674044"/>
        <a:ext cx="7228355" cy="482943"/>
      </dsp:txXfrm>
    </dsp:sp>
    <dsp:sp modelId="{A6BBC5A9-5788-43B9-89CE-2F19081EE2BF}">
      <dsp:nvSpPr>
        <dsp:cNvPr id="0" name=""/>
        <dsp:cNvSpPr/>
      </dsp:nvSpPr>
      <dsp:spPr>
        <a:xfrm>
          <a:off x="907300" y="4250935"/>
          <a:ext cx="7258405" cy="512993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Validación de documentos de egresados mediante </a:t>
          </a:r>
          <a:r>
            <a:rPr lang="es-ES" sz="1500" kern="1200" dirty="0" err="1" smtClean="0"/>
            <a:t>World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Education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Services</a:t>
          </a:r>
          <a:r>
            <a:rPr lang="es-ES" sz="1500" kern="1200" dirty="0" smtClean="0"/>
            <a:t> (WES)</a:t>
          </a:r>
          <a:endParaRPr lang="es-ES" sz="1500" kern="1200" dirty="0"/>
        </a:p>
      </dsp:txBody>
      <dsp:txXfrm>
        <a:off x="922325" y="4265960"/>
        <a:ext cx="7228355" cy="482943"/>
      </dsp:txXfrm>
    </dsp:sp>
    <dsp:sp modelId="{00E6F9C9-0D0F-493C-A661-3935A4E0F63F}">
      <dsp:nvSpPr>
        <dsp:cNvPr id="0" name=""/>
        <dsp:cNvSpPr/>
      </dsp:nvSpPr>
      <dsp:spPr>
        <a:xfrm>
          <a:off x="907300" y="4842851"/>
          <a:ext cx="7258405" cy="512993"/>
        </a:xfrm>
        <a:prstGeom prst="roundRect">
          <a:avLst>
            <a:gd name="adj" fmla="val 1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Constancias de promedio</a:t>
          </a:r>
          <a:endParaRPr lang="es-ES" sz="1500" kern="1200" dirty="0"/>
        </a:p>
      </dsp:txBody>
      <dsp:txXfrm>
        <a:off x="922325" y="4857876"/>
        <a:ext cx="7228355" cy="482943"/>
      </dsp:txXfrm>
    </dsp:sp>
    <dsp:sp modelId="{92B9E694-5462-4DC6-BD0F-202A25CD450B}">
      <dsp:nvSpPr>
        <dsp:cNvPr id="0" name=""/>
        <dsp:cNvSpPr/>
      </dsp:nvSpPr>
      <dsp:spPr>
        <a:xfrm>
          <a:off x="907300" y="5434767"/>
          <a:ext cx="7258405" cy="512993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Constancias de carga horaria (principalmente Europa)</a:t>
          </a:r>
          <a:endParaRPr lang="es-ES" sz="1500" kern="1200" dirty="0"/>
        </a:p>
      </dsp:txBody>
      <dsp:txXfrm>
        <a:off x="922325" y="5449792"/>
        <a:ext cx="7228355" cy="48294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9F0FD-E37E-429E-8C3E-88044FCAE6C8}">
      <dsp:nvSpPr>
        <dsp:cNvPr id="0" name=""/>
        <dsp:cNvSpPr/>
      </dsp:nvSpPr>
      <dsp:spPr>
        <a:xfrm>
          <a:off x="0" y="1"/>
          <a:ext cx="9138265" cy="15365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/>
            <a:t>Carlos Arturo Gómez Vignola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Oficial Mayor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hlinkClick xmlns:r="http://schemas.openxmlformats.org/officeDocument/2006/relationships" r:id="rId1"/>
            </a:rPr>
            <a:t>cgomez@uv.mx</a:t>
          </a:r>
          <a:r>
            <a:rPr lang="es-MX" sz="1800" kern="1200" dirty="0" smtClean="0"/>
            <a:t>; Ext. 11020</a:t>
          </a:r>
          <a:endParaRPr lang="es-MX" sz="1800" kern="1200" dirty="0"/>
        </a:p>
      </dsp:txBody>
      <dsp:txXfrm>
        <a:off x="45004" y="45005"/>
        <a:ext cx="9048257" cy="1446551"/>
      </dsp:txXfrm>
    </dsp:sp>
    <dsp:sp modelId="{E1191A55-B029-4598-A7E2-D741AD98A8A3}">
      <dsp:nvSpPr>
        <dsp:cNvPr id="0" name=""/>
        <dsp:cNvSpPr/>
      </dsp:nvSpPr>
      <dsp:spPr>
        <a:xfrm>
          <a:off x="3375" y="1775027"/>
          <a:ext cx="4384964" cy="15365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Édgar Ollintonatiuh Gámez Peláez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Jefe del Departamento de Titulación y Servicio Social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hlinkClick xmlns:r="http://schemas.openxmlformats.org/officeDocument/2006/relationships" r:id="rId2"/>
            </a:rPr>
            <a:t>egamez@uv.mx</a:t>
          </a:r>
          <a:r>
            <a:rPr lang="es-MX" sz="1800" kern="1200" dirty="0" smtClean="0"/>
            <a:t>; 11627</a:t>
          </a:r>
          <a:endParaRPr lang="es-MX" sz="1800" kern="1200" dirty="0"/>
        </a:p>
      </dsp:txBody>
      <dsp:txXfrm>
        <a:off x="48379" y="1820031"/>
        <a:ext cx="4294956" cy="1446551"/>
      </dsp:txXfrm>
    </dsp:sp>
    <dsp:sp modelId="{1FB70862-5470-4866-8721-0699D229656C}">
      <dsp:nvSpPr>
        <dsp:cNvPr id="0" name=""/>
        <dsp:cNvSpPr/>
      </dsp:nvSpPr>
      <dsp:spPr>
        <a:xfrm>
          <a:off x="4756676" y="1775027"/>
          <a:ext cx="4384964" cy="15365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b="1" kern="1200" dirty="0" smtClean="0"/>
            <a:t>Marcos Medina Mendoza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Jefe del Departamento de Certificación y Legalización de Documentos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hlinkClick xmlns:r="http://schemas.openxmlformats.org/officeDocument/2006/relationships" r:id="rId3"/>
            </a:rPr>
            <a:t>mamedina@uv.mx</a:t>
          </a:r>
          <a:r>
            <a:rPr lang="es-MX" sz="1800" kern="1200" dirty="0" smtClean="0"/>
            <a:t>; 11678</a:t>
          </a:r>
          <a:endParaRPr lang="es-MX" sz="1800" kern="1200" dirty="0"/>
        </a:p>
      </dsp:txBody>
      <dsp:txXfrm>
        <a:off x="4801680" y="1820031"/>
        <a:ext cx="4294956" cy="1446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746A4-E7EF-4382-B821-5F9C4BCA202E}">
      <dsp:nvSpPr>
        <dsp:cNvPr id="0" name=""/>
        <dsp:cNvSpPr/>
      </dsp:nvSpPr>
      <dsp:spPr>
        <a:xfrm>
          <a:off x="6642" y="1383"/>
          <a:ext cx="8843700" cy="17255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…La Constitución Política de los Estados Unidos Mexicanos brinda un marco de actuación dentro de los valores de </a:t>
          </a:r>
          <a:r>
            <a:rPr lang="es-MX" sz="2300" b="1" i="1" kern="1200" dirty="0" smtClean="0">
              <a:solidFill>
                <a:schemeClr val="tx1"/>
              </a:solidFill>
            </a:rPr>
            <a:t>legalidad, honradez, lealtad, imparcialidad y eficiencia</a:t>
          </a:r>
          <a:r>
            <a:rPr lang="es-MX" sz="2300" kern="1200" dirty="0" smtClean="0"/>
            <a:t> en el ejercicio de la función pública. Éstos y otros valores son consignados en la legislación universitaria…</a:t>
          </a:r>
          <a:endParaRPr lang="es-ES" sz="2300" kern="1200" dirty="0"/>
        </a:p>
      </dsp:txBody>
      <dsp:txXfrm>
        <a:off x="6642" y="1383"/>
        <a:ext cx="8843700" cy="17255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AF1FD-42F0-4555-A1CD-0D556F015E42}">
      <dsp:nvSpPr>
        <dsp:cNvPr id="0" name=""/>
        <dsp:cNvSpPr/>
      </dsp:nvSpPr>
      <dsp:spPr>
        <a:xfrm>
          <a:off x="0" y="0"/>
          <a:ext cx="4248472" cy="69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Dignidad, igualdad y no discriminación</a:t>
          </a:r>
          <a:endParaRPr lang="es-ES" sz="1900" kern="1200" dirty="0"/>
        </a:p>
      </dsp:txBody>
      <dsp:txXfrm>
        <a:off x="918988" y="0"/>
        <a:ext cx="3329483" cy="692936"/>
      </dsp:txXfrm>
    </dsp:sp>
    <dsp:sp modelId="{315AB0B2-05AC-4A60-A137-C7A098518DDB}">
      <dsp:nvSpPr>
        <dsp:cNvPr id="0" name=""/>
        <dsp:cNvSpPr/>
      </dsp:nvSpPr>
      <dsp:spPr>
        <a:xfrm>
          <a:off x="69293" y="69293"/>
          <a:ext cx="849694" cy="5543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88FB8C-D9E1-4CF7-A73A-8E2285B1779D}">
      <dsp:nvSpPr>
        <dsp:cNvPr id="0" name=""/>
        <dsp:cNvSpPr/>
      </dsp:nvSpPr>
      <dsp:spPr>
        <a:xfrm>
          <a:off x="0" y="762229"/>
          <a:ext cx="4248472" cy="69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Libertad y responsabilidad</a:t>
          </a:r>
          <a:endParaRPr lang="es-ES" sz="1900" kern="1200" dirty="0"/>
        </a:p>
      </dsp:txBody>
      <dsp:txXfrm>
        <a:off x="918988" y="762229"/>
        <a:ext cx="3329483" cy="692936"/>
      </dsp:txXfrm>
    </dsp:sp>
    <dsp:sp modelId="{D5AA7493-0F29-416A-8367-29A5EEEE74B1}">
      <dsp:nvSpPr>
        <dsp:cNvPr id="0" name=""/>
        <dsp:cNvSpPr/>
      </dsp:nvSpPr>
      <dsp:spPr>
        <a:xfrm>
          <a:off x="69293" y="831523"/>
          <a:ext cx="849694" cy="5543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5000" b="-6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6E4CB-F14F-4FBF-ABA9-ACFC1074774D}">
      <dsp:nvSpPr>
        <dsp:cNvPr id="0" name=""/>
        <dsp:cNvSpPr/>
      </dsp:nvSpPr>
      <dsp:spPr>
        <a:xfrm>
          <a:off x="0" y="1524459"/>
          <a:ext cx="4248472" cy="69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Solidaridad</a:t>
          </a:r>
          <a:endParaRPr lang="es-ES" sz="1900" kern="1200" dirty="0"/>
        </a:p>
      </dsp:txBody>
      <dsp:txXfrm>
        <a:off x="918988" y="1524459"/>
        <a:ext cx="3329483" cy="692936"/>
      </dsp:txXfrm>
    </dsp:sp>
    <dsp:sp modelId="{5C0F1E4B-A2EE-4C68-A979-3DD9FF4A24B8}">
      <dsp:nvSpPr>
        <dsp:cNvPr id="0" name=""/>
        <dsp:cNvSpPr/>
      </dsp:nvSpPr>
      <dsp:spPr>
        <a:xfrm>
          <a:off x="69293" y="1593753"/>
          <a:ext cx="849694" cy="5543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A6972-33D2-41DB-BC7A-C1D227D623B4}">
      <dsp:nvSpPr>
        <dsp:cNvPr id="0" name=""/>
        <dsp:cNvSpPr/>
      </dsp:nvSpPr>
      <dsp:spPr>
        <a:xfrm>
          <a:off x="0" y="2286689"/>
          <a:ext cx="4248472" cy="69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Democracia</a:t>
          </a:r>
          <a:endParaRPr lang="es-ES" sz="1900" kern="1200" dirty="0"/>
        </a:p>
      </dsp:txBody>
      <dsp:txXfrm>
        <a:off x="918988" y="2286689"/>
        <a:ext cx="3329483" cy="692936"/>
      </dsp:txXfrm>
    </dsp:sp>
    <dsp:sp modelId="{E18CC563-AFF8-45C4-B535-33DDEFC265C3}">
      <dsp:nvSpPr>
        <dsp:cNvPr id="0" name=""/>
        <dsp:cNvSpPr/>
      </dsp:nvSpPr>
      <dsp:spPr>
        <a:xfrm>
          <a:off x="69293" y="2355983"/>
          <a:ext cx="849694" cy="5543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2132E-CC5E-4C90-AEC4-82C586B9B7C0}">
      <dsp:nvSpPr>
        <dsp:cNvPr id="0" name=""/>
        <dsp:cNvSpPr/>
      </dsp:nvSpPr>
      <dsp:spPr>
        <a:xfrm>
          <a:off x="0" y="3048919"/>
          <a:ext cx="4248472" cy="69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Respeto</a:t>
          </a:r>
          <a:endParaRPr lang="es-ES" sz="1900" kern="1200" dirty="0"/>
        </a:p>
      </dsp:txBody>
      <dsp:txXfrm>
        <a:off x="918988" y="3048919"/>
        <a:ext cx="3329483" cy="692936"/>
      </dsp:txXfrm>
    </dsp:sp>
    <dsp:sp modelId="{D0BB3832-4279-4FEB-A9FA-A9A3F55DCDFF}">
      <dsp:nvSpPr>
        <dsp:cNvPr id="0" name=""/>
        <dsp:cNvSpPr/>
      </dsp:nvSpPr>
      <dsp:spPr>
        <a:xfrm>
          <a:off x="69293" y="3118213"/>
          <a:ext cx="849694" cy="5543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5000" b="-6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6390B-2805-44F5-98CF-FC8FD3C8FE6B}">
      <dsp:nvSpPr>
        <dsp:cNvPr id="0" name=""/>
        <dsp:cNvSpPr/>
      </dsp:nvSpPr>
      <dsp:spPr>
        <a:xfrm>
          <a:off x="0" y="0"/>
          <a:ext cx="4248472" cy="69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Seguridad y cuidado</a:t>
          </a:r>
          <a:endParaRPr lang="es-ES" sz="1900" kern="1200" dirty="0"/>
        </a:p>
      </dsp:txBody>
      <dsp:txXfrm>
        <a:off x="918988" y="0"/>
        <a:ext cx="3329483" cy="692936"/>
      </dsp:txXfrm>
    </dsp:sp>
    <dsp:sp modelId="{A2F0F116-0B72-4B4A-815E-ADDE691E7681}">
      <dsp:nvSpPr>
        <dsp:cNvPr id="0" name=""/>
        <dsp:cNvSpPr/>
      </dsp:nvSpPr>
      <dsp:spPr>
        <a:xfrm>
          <a:off x="196191" y="116870"/>
          <a:ext cx="595899" cy="45919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73970-CC98-48EE-B3BB-F7D701AD7935}">
      <dsp:nvSpPr>
        <dsp:cNvPr id="0" name=""/>
        <dsp:cNvSpPr/>
      </dsp:nvSpPr>
      <dsp:spPr>
        <a:xfrm>
          <a:off x="0" y="762229"/>
          <a:ext cx="4248472" cy="69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Honestidad e integridad</a:t>
          </a:r>
          <a:endParaRPr lang="es-ES" sz="1900" kern="1200" dirty="0"/>
        </a:p>
      </dsp:txBody>
      <dsp:txXfrm>
        <a:off x="918988" y="762229"/>
        <a:ext cx="3329483" cy="692936"/>
      </dsp:txXfrm>
    </dsp:sp>
    <dsp:sp modelId="{A1B8479B-7ADB-4489-8242-C69638853089}">
      <dsp:nvSpPr>
        <dsp:cNvPr id="0" name=""/>
        <dsp:cNvSpPr/>
      </dsp:nvSpPr>
      <dsp:spPr>
        <a:xfrm>
          <a:off x="69293" y="831523"/>
          <a:ext cx="849694" cy="5543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125B1-8B19-45FC-8B10-D75A2458222E}">
      <dsp:nvSpPr>
        <dsp:cNvPr id="0" name=""/>
        <dsp:cNvSpPr/>
      </dsp:nvSpPr>
      <dsp:spPr>
        <a:xfrm>
          <a:off x="0" y="1524459"/>
          <a:ext cx="4248472" cy="69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Imparcialidad, objetividad e independencia</a:t>
          </a:r>
          <a:endParaRPr lang="es-ES" sz="1900" kern="1200" dirty="0"/>
        </a:p>
      </dsp:txBody>
      <dsp:txXfrm>
        <a:off x="918988" y="1524459"/>
        <a:ext cx="3329483" cy="692936"/>
      </dsp:txXfrm>
    </dsp:sp>
    <dsp:sp modelId="{07F1E617-6D88-4D82-ADD7-C5FD069AB534}">
      <dsp:nvSpPr>
        <dsp:cNvPr id="0" name=""/>
        <dsp:cNvSpPr/>
      </dsp:nvSpPr>
      <dsp:spPr>
        <a:xfrm>
          <a:off x="69293" y="1593753"/>
          <a:ext cx="849694" cy="5543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1D863-9761-41BF-8807-B56F3B20B93A}">
      <dsp:nvSpPr>
        <dsp:cNvPr id="0" name=""/>
        <dsp:cNvSpPr/>
      </dsp:nvSpPr>
      <dsp:spPr>
        <a:xfrm>
          <a:off x="0" y="2286689"/>
          <a:ext cx="4248472" cy="69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Transparencia y rendición de cuentas</a:t>
          </a:r>
          <a:endParaRPr lang="es-ES" sz="1900" kern="1200" dirty="0"/>
        </a:p>
      </dsp:txBody>
      <dsp:txXfrm>
        <a:off x="918988" y="2286689"/>
        <a:ext cx="3329483" cy="692936"/>
      </dsp:txXfrm>
    </dsp:sp>
    <dsp:sp modelId="{A2A2CF09-95B1-4426-B807-02A0A0ACC99A}">
      <dsp:nvSpPr>
        <dsp:cNvPr id="0" name=""/>
        <dsp:cNvSpPr/>
      </dsp:nvSpPr>
      <dsp:spPr>
        <a:xfrm>
          <a:off x="69293" y="2355983"/>
          <a:ext cx="849694" cy="5543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83B48-8217-4E1E-9E2A-EA537B383633}">
      <dsp:nvSpPr>
        <dsp:cNvPr id="0" name=""/>
        <dsp:cNvSpPr/>
      </dsp:nvSpPr>
      <dsp:spPr>
        <a:xfrm>
          <a:off x="0" y="3048919"/>
          <a:ext cx="4248472" cy="692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Equidad</a:t>
          </a:r>
          <a:endParaRPr lang="es-ES" sz="1900" kern="1200" dirty="0"/>
        </a:p>
      </dsp:txBody>
      <dsp:txXfrm>
        <a:off x="918988" y="3048919"/>
        <a:ext cx="3329483" cy="692936"/>
      </dsp:txXfrm>
    </dsp:sp>
    <dsp:sp modelId="{302F9231-2370-40FF-A5FC-855075A029E7}">
      <dsp:nvSpPr>
        <dsp:cNvPr id="0" name=""/>
        <dsp:cNvSpPr/>
      </dsp:nvSpPr>
      <dsp:spPr>
        <a:xfrm>
          <a:off x="69293" y="3118213"/>
          <a:ext cx="849694" cy="5543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D6FB8-4935-47B7-A942-66843386E433}">
      <dsp:nvSpPr>
        <dsp:cNvPr id="0" name=""/>
        <dsp:cNvSpPr/>
      </dsp:nvSpPr>
      <dsp:spPr>
        <a:xfrm>
          <a:off x="7485044" y="1008972"/>
          <a:ext cx="194447" cy="359880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CCB72-B92D-4511-8AE4-5B8D13EBE567}">
      <dsp:nvSpPr>
        <dsp:cNvPr id="0" name=""/>
        <dsp:cNvSpPr/>
      </dsp:nvSpPr>
      <dsp:spPr>
        <a:xfrm>
          <a:off x="0" y="1008972"/>
          <a:ext cx="4021692" cy="3598809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A4EE5-132E-4A29-AB37-1F634CEDD97C}">
      <dsp:nvSpPr>
        <dsp:cNvPr id="0" name=""/>
        <dsp:cNvSpPr/>
      </dsp:nvSpPr>
      <dsp:spPr>
        <a:xfrm>
          <a:off x="219521" y="1116910"/>
          <a:ext cx="3596883" cy="23258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2FBD9-FCA4-49FC-9BE1-A1074076549B}">
      <dsp:nvSpPr>
        <dsp:cNvPr id="0" name=""/>
        <dsp:cNvSpPr/>
      </dsp:nvSpPr>
      <dsp:spPr>
        <a:xfrm>
          <a:off x="282917" y="3983128"/>
          <a:ext cx="3902454" cy="4271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38100" rIns="1016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i="1" kern="1200" dirty="0" smtClean="0"/>
            <a:t>Artículo 2 </a:t>
          </a:r>
          <a:r>
            <a:rPr lang="es-ES" sz="1000" b="1" i="1" kern="1200" dirty="0" err="1" smtClean="0"/>
            <a:t>quater</a:t>
          </a:r>
          <a:r>
            <a:rPr lang="es-ES" sz="1000" b="1" i="1" kern="1200" dirty="0" smtClean="0"/>
            <a:t> del Estatuto General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i="1" kern="1200" dirty="0" smtClean="0"/>
            <a:t>Artículo 2 bis del Estatuto de los Alumnos</a:t>
          </a:r>
          <a:endParaRPr lang="es-ES" sz="1000" b="1" i="1" kern="1200" dirty="0"/>
        </a:p>
      </dsp:txBody>
      <dsp:txXfrm>
        <a:off x="282917" y="3983128"/>
        <a:ext cx="3902454" cy="427182"/>
      </dsp:txXfrm>
    </dsp:sp>
    <dsp:sp modelId="{DAB89DF8-CC40-4936-A86B-BB300E54B3CD}">
      <dsp:nvSpPr>
        <dsp:cNvPr id="0" name=""/>
        <dsp:cNvSpPr/>
      </dsp:nvSpPr>
      <dsp:spPr>
        <a:xfrm>
          <a:off x="4210537" y="648191"/>
          <a:ext cx="3825115" cy="3598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En la aplicación del presente Estatuto se deberán observar, en lo conducente, los derechos humanos en el marco  de los que otorga la legislación universitaria, aplicar la </a:t>
          </a:r>
          <a:r>
            <a:rPr lang="es-MX" sz="2400" b="1" i="1" kern="1200" dirty="0" smtClean="0"/>
            <a:t>perspectiva de género</a:t>
          </a:r>
          <a:r>
            <a:rPr lang="es-MX" sz="2400" kern="1200" dirty="0" smtClean="0"/>
            <a:t>, así como los enfoques de </a:t>
          </a:r>
          <a:r>
            <a:rPr lang="es-MX" sz="2400" b="1" i="1" kern="1200" dirty="0" smtClean="0"/>
            <a:t>interculturalidad</a:t>
          </a:r>
          <a:r>
            <a:rPr lang="es-MX" sz="2400" kern="1200" dirty="0" smtClean="0"/>
            <a:t>, </a:t>
          </a:r>
          <a:r>
            <a:rPr lang="es-MX" sz="2400" b="1" i="1" kern="1200" dirty="0" err="1" smtClean="0"/>
            <a:t>interseccionalidad</a:t>
          </a:r>
          <a:r>
            <a:rPr lang="es-MX" sz="2400" kern="1200" dirty="0" smtClean="0"/>
            <a:t>, el </a:t>
          </a:r>
          <a:r>
            <a:rPr lang="es-MX" sz="2400" b="1" i="1" kern="1200" dirty="0" smtClean="0"/>
            <a:t>principio pro persona</a:t>
          </a:r>
          <a:r>
            <a:rPr lang="es-MX" sz="2400" kern="1200" dirty="0" smtClean="0"/>
            <a:t> y en los casos en que proceda proponer </a:t>
          </a:r>
          <a:r>
            <a:rPr lang="es-MX" sz="2400" b="1" i="1" kern="1200" dirty="0" smtClean="0"/>
            <a:t>ajustes razonables</a:t>
          </a:r>
          <a:r>
            <a:rPr lang="es-MX" sz="2400" kern="1200" dirty="0" smtClean="0"/>
            <a:t>.</a:t>
          </a:r>
          <a:endParaRPr lang="es-ES" sz="2400" kern="1200" dirty="0"/>
        </a:p>
      </dsp:txBody>
      <dsp:txXfrm>
        <a:off x="4210537" y="648191"/>
        <a:ext cx="3825115" cy="35988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F421F-7580-402D-AAB9-B6F68A111A43}">
      <dsp:nvSpPr>
        <dsp:cNvPr id="0" name=""/>
        <dsp:cNvSpPr/>
      </dsp:nvSpPr>
      <dsp:spPr>
        <a:xfrm>
          <a:off x="410037" y="2220"/>
          <a:ext cx="7748876" cy="13349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Artículo 168 del Estatuto de los Alumnos (</a:t>
          </a:r>
          <a:r>
            <a:rPr lang="es-ES" sz="2000" b="1" i="1" kern="1200" dirty="0" smtClean="0"/>
            <a:t>Derechos</a:t>
          </a:r>
          <a:r>
            <a:rPr lang="es-ES" sz="2000" kern="1200" dirty="0" smtClean="0"/>
            <a:t>)</a:t>
          </a:r>
          <a:endParaRPr lang="es-ES" sz="2000" kern="1200" dirty="0"/>
        </a:p>
      </dsp:txBody>
      <dsp:txXfrm>
        <a:off x="449135" y="41318"/>
        <a:ext cx="7670680" cy="1256723"/>
      </dsp:txXfrm>
    </dsp:sp>
    <dsp:sp modelId="{9A7BA349-742B-438B-B3A5-8AA475B9355F}">
      <dsp:nvSpPr>
        <dsp:cNvPr id="0" name=""/>
        <dsp:cNvSpPr/>
      </dsp:nvSpPr>
      <dsp:spPr>
        <a:xfrm>
          <a:off x="410037" y="1577425"/>
          <a:ext cx="1334919" cy="133491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2B48D-C313-47C6-A1BF-B5FED9E3D0D3}">
      <dsp:nvSpPr>
        <dsp:cNvPr id="0" name=""/>
        <dsp:cNvSpPr/>
      </dsp:nvSpPr>
      <dsp:spPr>
        <a:xfrm>
          <a:off x="1825052" y="1577425"/>
          <a:ext cx="6333861" cy="133491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II ter.  Al respeto de sus derechos humanos en el marco de lo que otorga la legislación universitaria y bajo los enfoques de </a:t>
          </a:r>
          <a:r>
            <a:rPr lang="es-MX" sz="1500" b="1" i="1" kern="1200" dirty="0" smtClean="0"/>
            <a:t>interculturalidad e </a:t>
          </a:r>
          <a:r>
            <a:rPr lang="es-MX" sz="1500" b="1" i="1" kern="1200" dirty="0" err="1" smtClean="0"/>
            <a:t>interseccionalidad</a:t>
          </a:r>
          <a:r>
            <a:rPr lang="es-MX" sz="1500" kern="1200" dirty="0" smtClean="0"/>
            <a:t>, cuando estos sean aplicables.</a:t>
          </a:r>
          <a:endParaRPr lang="es-ES" sz="1500" kern="1200" dirty="0"/>
        </a:p>
      </dsp:txBody>
      <dsp:txXfrm>
        <a:off x="1890229" y="1642602"/>
        <a:ext cx="6203507" cy="1204565"/>
      </dsp:txXfrm>
    </dsp:sp>
    <dsp:sp modelId="{0EA3178D-DDE6-45B1-BBED-BB0E21EA6992}">
      <dsp:nvSpPr>
        <dsp:cNvPr id="0" name=""/>
        <dsp:cNvSpPr/>
      </dsp:nvSpPr>
      <dsp:spPr>
        <a:xfrm>
          <a:off x="410037" y="3072535"/>
          <a:ext cx="1334919" cy="133491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FA7AA-7B31-469A-B8A0-74274D0186E8}">
      <dsp:nvSpPr>
        <dsp:cNvPr id="0" name=""/>
        <dsp:cNvSpPr/>
      </dsp:nvSpPr>
      <dsp:spPr>
        <a:xfrm>
          <a:off x="1825052" y="3072535"/>
          <a:ext cx="6333861" cy="133491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IV. </a:t>
          </a:r>
          <a:r>
            <a:rPr lang="es-MX" sz="1500" b="1" i="1" kern="1200" dirty="0" smtClean="0"/>
            <a:t>Presentar quejas o inconformidades </a:t>
          </a:r>
          <a:r>
            <a:rPr lang="es-MX" sz="1500" kern="1200" dirty="0" smtClean="0"/>
            <a:t>ante las instancias correspondientes y ser atendidos.</a:t>
          </a:r>
          <a:endParaRPr lang="es-ES" sz="1500" kern="1200" dirty="0"/>
        </a:p>
      </dsp:txBody>
      <dsp:txXfrm>
        <a:off x="1890229" y="3137712"/>
        <a:ext cx="6203507" cy="1204565"/>
      </dsp:txXfrm>
    </dsp:sp>
    <dsp:sp modelId="{F739F82E-FDD2-49F3-9AFC-04BDA4B49E1D}">
      <dsp:nvSpPr>
        <dsp:cNvPr id="0" name=""/>
        <dsp:cNvSpPr/>
      </dsp:nvSpPr>
      <dsp:spPr>
        <a:xfrm>
          <a:off x="410037" y="4567646"/>
          <a:ext cx="1334919" cy="133491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64A0A-9C33-4F0E-A346-8C271888D78B}">
      <dsp:nvSpPr>
        <dsp:cNvPr id="0" name=""/>
        <dsp:cNvSpPr/>
      </dsp:nvSpPr>
      <dsp:spPr>
        <a:xfrm>
          <a:off x="1825052" y="4567646"/>
          <a:ext cx="6333861" cy="133491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XXIII. </a:t>
          </a:r>
          <a:r>
            <a:rPr lang="es-MX" sz="1500" b="1" i="1" kern="1200" dirty="0" smtClean="0"/>
            <a:t>Recibir las constancias, los certificados de estudio, títulos, diplomas y grados académicos </a:t>
          </a:r>
          <a:r>
            <a:rPr lang="es-MX" sz="1500" kern="1200" dirty="0" smtClean="0"/>
            <a:t>a que se hagan acreedores, previo cumplimiento de los requisitos establecidos por la legislación universitaria y habiendo cubierto las cuotas arancelarias correspondientes.</a:t>
          </a:r>
          <a:endParaRPr lang="es-ES" sz="1500" kern="1200" dirty="0"/>
        </a:p>
      </dsp:txBody>
      <dsp:txXfrm>
        <a:off x="1890229" y="4632823"/>
        <a:ext cx="6203507" cy="12045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F421F-7580-402D-AAB9-B6F68A111A43}">
      <dsp:nvSpPr>
        <dsp:cNvPr id="0" name=""/>
        <dsp:cNvSpPr/>
      </dsp:nvSpPr>
      <dsp:spPr>
        <a:xfrm>
          <a:off x="0" y="516668"/>
          <a:ext cx="8568952" cy="1476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Artículo 169 del Estatuto de los Alumnos (</a:t>
          </a:r>
          <a:r>
            <a:rPr lang="es-ES" sz="2800" b="1" i="1" kern="1200" dirty="0" smtClean="0"/>
            <a:t>Obligaciones</a:t>
          </a:r>
          <a:r>
            <a:rPr lang="es-ES" sz="2800" kern="1200" dirty="0" smtClean="0"/>
            <a:t>)</a:t>
          </a:r>
          <a:endParaRPr lang="es-ES" sz="2800" kern="1200" dirty="0"/>
        </a:p>
      </dsp:txBody>
      <dsp:txXfrm>
        <a:off x="43236" y="559904"/>
        <a:ext cx="8482480" cy="1389724"/>
      </dsp:txXfrm>
    </dsp:sp>
    <dsp:sp modelId="{9A7BA349-742B-438B-B3A5-8AA475B9355F}">
      <dsp:nvSpPr>
        <dsp:cNvPr id="0" name=""/>
        <dsp:cNvSpPr/>
      </dsp:nvSpPr>
      <dsp:spPr>
        <a:xfrm>
          <a:off x="0" y="2258580"/>
          <a:ext cx="1476196" cy="14761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2B48D-C313-47C6-A1BF-B5FED9E3D0D3}">
      <dsp:nvSpPr>
        <dsp:cNvPr id="0" name=""/>
        <dsp:cNvSpPr/>
      </dsp:nvSpPr>
      <dsp:spPr>
        <a:xfrm>
          <a:off x="1564768" y="2258580"/>
          <a:ext cx="7004183" cy="14761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/>
            <a:t>XV. </a:t>
          </a:r>
          <a:r>
            <a:rPr lang="es-MX" sz="2300" b="1" i="1" kern="1200" dirty="0" smtClean="0"/>
            <a:t>Tramitar personal e individualmente sus asuntos académicos o administrativos</a:t>
          </a:r>
          <a:r>
            <a:rPr lang="es-MX" sz="2300" b="1" kern="1200" dirty="0" smtClean="0"/>
            <a:t>.</a:t>
          </a:r>
          <a:endParaRPr lang="es-ES" sz="2300" kern="1200" dirty="0"/>
        </a:p>
      </dsp:txBody>
      <dsp:txXfrm>
        <a:off x="1636843" y="2330655"/>
        <a:ext cx="6860033" cy="1332046"/>
      </dsp:txXfrm>
    </dsp:sp>
    <dsp:sp modelId="{0EA3178D-DDE6-45B1-BBED-BB0E21EA6992}">
      <dsp:nvSpPr>
        <dsp:cNvPr id="0" name=""/>
        <dsp:cNvSpPr/>
      </dsp:nvSpPr>
      <dsp:spPr>
        <a:xfrm>
          <a:off x="0" y="3911920"/>
          <a:ext cx="1476196" cy="14761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FA7AA-7B31-469A-B8A0-74274D0186E8}">
      <dsp:nvSpPr>
        <dsp:cNvPr id="0" name=""/>
        <dsp:cNvSpPr/>
      </dsp:nvSpPr>
      <dsp:spPr>
        <a:xfrm>
          <a:off x="1564768" y="3911920"/>
          <a:ext cx="7004183" cy="147619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XVIII. Pagar los derechos arancelarios que por los trámites escolares determine la Secretaría de Administración y Finanzas.</a:t>
          </a:r>
          <a:endParaRPr lang="es-ES" sz="2300" kern="1200" dirty="0"/>
        </a:p>
      </dsp:txBody>
      <dsp:txXfrm>
        <a:off x="1636843" y="3983995"/>
        <a:ext cx="6860033" cy="13320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0993C-F2A1-4CB6-9616-4DB014E4EF33}">
      <dsp:nvSpPr>
        <dsp:cNvPr id="0" name=""/>
        <dsp:cNvSpPr/>
      </dsp:nvSpPr>
      <dsp:spPr>
        <a:xfrm>
          <a:off x="7916913" y="517911"/>
          <a:ext cx="202973" cy="3756611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C220E-51BB-492A-9364-6112EE0AD0B4}">
      <dsp:nvSpPr>
        <dsp:cNvPr id="0" name=""/>
        <dsp:cNvSpPr/>
      </dsp:nvSpPr>
      <dsp:spPr>
        <a:xfrm>
          <a:off x="0" y="517911"/>
          <a:ext cx="3859492" cy="3756611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4EE1C-7743-453C-8C36-6B5B588139A6}">
      <dsp:nvSpPr>
        <dsp:cNvPr id="0" name=""/>
        <dsp:cNvSpPr/>
      </dsp:nvSpPr>
      <dsp:spPr>
        <a:xfrm>
          <a:off x="267557" y="765222"/>
          <a:ext cx="3259026" cy="248391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852F5-802C-49F8-8EA2-12CDE78A674D}">
      <dsp:nvSpPr>
        <dsp:cNvPr id="0" name=""/>
        <dsp:cNvSpPr/>
      </dsp:nvSpPr>
      <dsp:spPr>
        <a:xfrm>
          <a:off x="939" y="2952200"/>
          <a:ext cx="4869663" cy="1786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0" tIns="133350" rIns="35560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b="1" i="1" kern="1200" dirty="0" smtClean="0"/>
            <a:t>Artículo 8</a:t>
          </a:r>
          <a:endParaRPr lang="es-ES" sz="3500" b="1" i="1" kern="1200" dirty="0"/>
        </a:p>
      </dsp:txBody>
      <dsp:txXfrm>
        <a:off x="939" y="2952200"/>
        <a:ext cx="4869663" cy="1786472"/>
      </dsp:txXfrm>
    </dsp:sp>
    <dsp:sp modelId="{2910C3D2-8313-4503-98DB-66EAB32C8D27}">
      <dsp:nvSpPr>
        <dsp:cNvPr id="0" name=""/>
        <dsp:cNvSpPr/>
      </dsp:nvSpPr>
      <dsp:spPr>
        <a:xfrm>
          <a:off x="4134445" y="517911"/>
          <a:ext cx="4721599" cy="375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Los funcionarios y empleados públicos respetarán el ejercicio del derecho de petición, siempre que ésta se formule por escrito, de manera pacífica y respetuosa; pero en materia política sólo podrán hacer uso de ese derecho los ciudadanos de la República. 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i="1" kern="1200" dirty="0" smtClean="0"/>
            <a:t>A toda petición deberá recaer un acuerdo escrito de la autoridad a quien se haya dirigido, la cual tiene obligación de hacerlo conocer en breve término al peticionario</a:t>
          </a:r>
          <a:r>
            <a:rPr lang="es-MX" sz="2400" kern="1200" dirty="0" smtClean="0"/>
            <a:t>. </a:t>
          </a:r>
          <a:endParaRPr lang="es-ES" sz="2400" kern="1200" dirty="0"/>
        </a:p>
      </dsp:txBody>
      <dsp:txXfrm>
        <a:off x="4134445" y="517911"/>
        <a:ext cx="4721599" cy="3756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 userDrawn="1"/>
        </p:nvGrpSpPr>
        <p:grpSpPr>
          <a:xfrm>
            <a:off x="-1900" y="0"/>
            <a:ext cx="10047600" cy="6319838"/>
            <a:chOff x="-3175" y="0"/>
            <a:chExt cx="10048875" cy="6319838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3175" y="0"/>
              <a:ext cx="10036176" cy="6015038"/>
            </a:xfrm>
            <a:custGeom>
              <a:avLst/>
              <a:gdLst>
                <a:gd name="T0" fmla="*/ 0 w 3162"/>
                <a:gd name="T1" fmla="*/ 0 h 1894"/>
                <a:gd name="T2" fmla="*/ 0 w 3162"/>
                <a:gd name="T3" fmla="*/ 1348 h 1894"/>
                <a:gd name="T4" fmla="*/ 49 w 3162"/>
                <a:gd name="T5" fmla="*/ 1478 h 1894"/>
                <a:gd name="T6" fmla="*/ 367 w 3162"/>
                <a:gd name="T7" fmla="*/ 1601 h 1894"/>
                <a:gd name="T8" fmla="*/ 1164 w 3162"/>
                <a:gd name="T9" fmla="*/ 1678 h 1894"/>
                <a:gd name="T10" fmla="*/ 1387 w 3162"/>
                <a:gd name="T11" fmla="*/ 1723 h 1894"/>
                <a:gd name="T12" fmla="*/ 1534 w 3162"/>
                <a:gd name="T13" fmla="*/ 1817 h 1894"/>
                <a:gd name="T14" fmla="*/ 1581 w 3162"/>
                <a:gd name="T15" fmla="*/ 1894 h 1894"/>
                <a:gd name="T16" fmla="*/ 1627 w 3162"/>
                <a:gd name="T17" fmla="*/ 1817 h 1894"/>
                <a:gd name="T18" fmla="*/ 1775 w 3162"/>
                <a:gd name="T19" fmla="*/ 1722 h 1894"/>
                <a:gd name="T20" fmla="*/ 1998 w 3162"/>
                <a:gd name="T21" fmla="*/ 1678 h 1894"/>
                <a:gd name="T22" fmla="*/ 2795 w 3162"/>
                <a:gd name="T23" fmla="*/ 1601 h 1894"/>
                <a:gd name="T24" fmla="*/ 3113 w 3162"/>
                <a:gd name="T25" fmla="*/ 1478 h 1894"/>
                <a:gd name="T26" fmla="*/ 3162 w 3162"/>
                <a:gd name="T27" fmla="*/ 1348 h 1894"/>
                <a:gd name="T28" fmla="*/ 3162 w 3162"/>
                <a:gd name="T29" fmla="*/ 0 h 1894"/>
                <a:gd name="T30" fmla="*/ 0 w 3162"/>
                <a:gd name="T31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2" h="1894">
                  <a:moveTo>
                    <a:pt x="0" y="0"/>
                  </a:moveTo>
                  <a:cubicBezTo>
                    <a:pt x="0" y="1348"/>
                    <a:pt x="0" y="1348"/>
                    <a:pt x="0" y="1348"/>
                  </a:cubicBezTo>
                  <a:cubicBezTo>
                    <a:pt x="0" y="1404"/>
                    <a:pt x="19" y="1446"/>
                    <a:pt x="49" y="1478"/>
                  </a:cubicBezTo>
                  <a:cubicBezTo>
                    <a:pt x="126" y="1564"/>
                    <a:pt x="258" y="1590"/>
                    <a:pt x="367" y="1601"/>
                  </a:cubicBezTo>
                  <a:cubicBezTo>
                    <a:pt x="1164" y="1678"/>
                    <a:pt x="1164" y="1678"/>
                    <a:pt x="1164" y="1678"/>
                  </a:cubicBezTo>
                  <a:cubicBezTo>
                    <a:pt x="1244" y="1686"/>
                    <a:pt x="1311" y="1695"/>
                    <a:pt x="1387" y="1723"/>
                  </a:cubicBezTo>
                  <a:cubicBezTo>
                    <a:pt x="1441" y="1742"/>
                    <a:pt x="1490" y="1770"/>
                    <a:pt x="1534" y="1817"/>
                  </a:cubicBezTo>
                  <a:cubicBezTo>
                    <a:pt x="1558" y="1842"/>
                    <a:pt x="1571" y="1866"/>
                    <a:pt x="1581" y="1894"/>
                  </a:cubicBezTo>
                  <a:cubicBezTo>
                    <a:pt x="1591" y="1867"/>
                    <a:pt x="1604" y="1842"/>
                    <a:pt x="1627" y="1817"/>
                  </a:cubicBezTo>
                  <a:cubicBezTo>
                    <a:pt x="1671" y="1770"/>
                    <a:pt x="1721" y="1741"/>
                    <a:pt x="1775" y="1722"/>
                  </a:cubicBezTo>
                  <a:cubicBezTo>
                    <a:pt x="1851" y="1694"/>
                    <a:pt x="1918" y="1686"/>
                    <a:pt x="1998" y="1678"/>
                  </a:cubicBezTo>
                  <a:cubicBezTo>
                    <a:pt x="2795" y="1601"/>
                    <a:pt x="2795" y="1601"/>
                    <a:pt x="2795" y="1601"/>
                  </a:cubicBezTo>
                  <a:cubicBezTo>
                    <a:pt x="2904" y="1590"/>
                    <a:pt x="3036" y="1564"/>
                    <a:pt x="3113" y="1478"/>
                  </a:cubicBezTo>
                  <a:cubicBezTo>
                    <a:pt x="3143" y="1446"/>
                    <a:pt x="3162" y="1404"/>
                    <a:pt x="3162" y="1348"/>
                  </a:cubicBezTo>
                  <a:cubicBezTo>
                    <a:pt x="3162" y="0"/>
                    <a:pt x="3162" y="0"/>
                    <a:pt x="316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79F55"/>
                </a:gs>
                <a:gs pos="16000">
                  <a:srgbClr val="00775F"/>
                </a:gs>
                <a:gs pos="63000">
                  <a:srgbClr val="193F78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3175" y="4535488"/>
              <a:ext cx="10036175" cy="1654175"/>
            </a:xfrm>
            <a:custGeom>
              <a:avLst/>
              <a:gdLst>
                <a:gd name="T0" fmla="*/ 1581 w 3162"/>
                <a:gd name="T1" fmla="*/ 521 h 521"/>
                <a:gd name="T2" fmla="*/ 1584 w 3162"/>
                <a:gd name="T3" fmla="*/ 519 h 521"/>
                <a:gd name="T4" fmla="*/ 1875 w 3162"/>
                <a:gd name="T5" fmla="*/ 307 h 521"/>
                <a:gd name="T6" fmla="*/ 2001 w 3162"/>
                <a:gd name="T7" fmla="*/ 290 h 521"/>
                <a:gd name="T8" fmla="*/ 2787 w 3162"/>
                <a:gd name="T9" fmla="*/ 216 h 521"/>
                <a:gd name="T10" fmla="*/ 3161 w 3162"/>
                <a:gd name="T11" fmla="*/ 6 h 521"/>
                <a:gd name="T12" fmla="*/ 3159 w 3162"/>
                <a:gd name="T13" fmla="*/ 0 h 521"/>
                <a:gd name="T14" fmla="*/ 3158 w 3162"/>
                <a:gd name="T15" fmla="*/ 2 h 521"/>
                <a:gd name="T16" fmla="*/ 2789 w 3162"/>
                <a:gd name="T17" fmla="*/ 190 h 521"/>
                <a:gd name="T18" fmla="*/ 2005 w 3162"/>
                <a:gd name="T19" fmla="*/ 265 h 521"/>
                <a:gd name="T20" fmla="*/ 1697 w 3162"/>
                <a:gd name="T21" fmla="*/ 351 h 521"/>
                <a:gd name="T22" fmla="*/ 1581 w 3162"/>
                <a:gd name="T23" fmla="*/ 502 h 521"/>
                <a:gd name="T24" fmla="*/ 1581 w 3162"/>
                <a:gd name="T25" fmla="*/ 502 h 521"/>
                <a:gd name="T26" fmla="*/ 1465 w 3162"/>
                <a:gd name="T27" fmla="*/ 351 h 521"/>
                <a:gd name="T28" fmla="*/ 1157 w 3162"/>
                <a:gd name="T29" fmla="*/ 265 h 521"/>
                <a:gd name="T30" fmla="*/ 373 w 3162"/>
                <a:gd name="T31" fmla="*/ 190 h 521"/>
                <a:gd name="T32" fmla="*/ 4 w 3162"/>
                <a:gd name="T33" fmla="*/ 2 h 521"/>
                <a:gd name="T34" fmla="*/ 3 w 3162"/>
                <a:gd name="T35" fmla="*/ 0 h 521"/>
                <a:gd name="T36" fmla="*/ 1 w 3162"/>
                <a:gd name="T37" fmla="*/ 6 h 521"/>
                <a:gd name="T38" fmla="*/ 375 w 3162"/>
                <a:gd name="T39" fmla="*/ 216 h 521"/>
                <a:gd name="T40" fmla="*/ 1161 w 3162"/>
                <a:gd name="T41" fmla="*/ 290 h 521"/>
                <a:gd name="T42" fmla="*/ 1287 w 3162"/>
                <a:gd name="T43" fmla="*/ 307 h 521"/>
                <a:gd name="T44" fmla="*/ 1578 w 3162"/>
                <a:gd name="T45" fmla="*/ 518 h 521"/>
                <a:gd name="T46" fmla="*/ 1581 w 3162"/>
                <a:gd name="T4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2" h="521">
                  <a:moveTo>
                    <a:pt x="1581" y="521"/>
                  </a:moveTo>
                  <a:cubicBezTo>
                    <a:pt x="1582" y="521"/>
                    <a:pt x="1583" y="519"/>
                    <a:pt x="1584" y="519"/>
                  </a:cubicBezTo>
                  <a:cubicBezTo>
                    <a:pt x="1625" y="390"/>
                    <a:pt x="1746" y="333"/>
                    <a:pt x="1875" y="307"/>
                  </a:cubicBezTo>
                  <a:cubicBezTo>
                    <a:pt x="1918" y="298"/>
                    <a:pt x="1958" y="294"/>
                    <a:pt x="2001" y="290"/>
                  </a:cubicBezTo>
                  <a:cubicBezTo>
                    <a:pt x="2787" y="216"/>
                    <a:pt x="2787" y="216"/>
                    <a:pt x="2787" y="216"/>
                  </a:cubicBezTo>
                  <a:cubicBezTo>
                    <a:pt x="2929" y="204"/>
                    <a:pt x="3126" y="161"/>
                    <a:pt x="3161" y="6"/>
                  </a:cubicBezTo>
                  <a:cubicBezTo>
                    <a:pt x="3162" y="2"/>
                    <a:pt x="3161" y="0"/>
                    <a:pt x="3159" y="0"/>
                  </a:cubicBezTo>
                  <a:cubicBezTo>
                    <a:pt x="3159" y="0"/>
                    <a:pt x="3158" y="1"/>
                    <a:pt x="3158" y="2"/>
                  </a:cubicBezTo>
                  <a:cubicBezTo>
                    <a:pt x="3098" y="140"/>
                    <a:pt x="2936" y="173"/>
                    <a:pt x="2789" y="190"/>
                  </a:cubicBezTo>
                  <a:cubicBezTo>
                    <a:pt x="2005" y="265"/>
                    <a:pt x="2005" y="265"/>
                    <a:pt x="2005" y="265"/>
                  </a:cubicBezTo>
                  <a:cubicBezTo>
                    <a:pt x="1895" y="275"/>
                    <a:pt x="1793" y="288"/>
                    <a:pt x="1697" y="351"/>
                  </a:cubicBezTo>
                  <a:cubicBezTo>
                    <a:pt x="1636" y="390"/>
                    <a:pt x="1594" y="435"/>
                    <a:pt x="1581" y="502"/>
                  </a:cubicBezTo>
                  <a:cubicBezTo>
                    <a:pt x="1581" y="502"/>
                    <a:pt x="1581" y="502"/>
                    <a:pt x="1581" y="502"/>
                  </a:cubicBezTo>
                  <a:cubicBezTo>
                    <a:pt x="1568" y="435"/>
                    <a:pt x="1526" y="389"/>
                    <a:pt x="1465" y="351"/>
                  </a:cubicBezTo>
                  <a:cubicBezTo>
                    <a:pt x="1369" y="288"/>
                    <a:pt x="1267" y="275"/>
                    <a:pt x="1157" y="265"/>
                  </a:cubicBezTo>
                  <a:cubicBezTo>
                    <a:pt x="373" y="190"/>
                    <a:pt x="373" y="190"/>
                    <a:pt x="373" y="190"/>
                  </a:cubicBezTo>
                  <a:cubicBezTo>
                    <a:pt x="226" y="173"/>
                    <a:pt x="64" y="140"/>
                    <a:pt x="4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1" y="0"/>
                    <a:pt x="0" y="2"/>
                    <a:pt x="1" y="6"/>
                  </a:cubicBezTo>
                  <a:cubicBezTo>
                    <a:pt x="36" y="161"/>
                    <a:pt x="233" y="204"/>
                    <a:pt x="375" y="216"/>
                  </a:cubicBezTo>
                  <a:cubicBezTo>
                    <a:pt x="1161" y="290"/>
                    <a:pt x="1161" y="290"/>
                    <a:pt x="1161" y="290"/>
                  </a:cubicBezTo>
                  <a:cubicBezTo>
                    <a:pt x="1204" y="294"/>
                    <a:pt x="1244" y="298"/>
                    <a:pt x="1287" y="307"/>
                  </a:cubicBezTo>
                  <a:cubicBezTo>
                    <a:pt x="1416" y="333"/>
                    <a:pt x="1537" y="390"/>
                    <a:pt x="1578" y="518"/>
                  </a:cubicBezTo>
                  <a:cubicBezTo>
                    <a:pt x="1578" y="519"/>
                    <a:pt x="1579" y="521"/>
                    <a:pt x="1581" y="521"/>
                  </a:cubicBezTo>
                  <a:close/>
                </a:path>
              </a:pathLst>
            </a:custGeom>
            <a:solidFill>
              <a:srgbClr val="28A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-3175" y="4678363"/>
              <a:ext cx="10048875" cy="1641475"/>
            </a:xfrm>
            <a:custGeom>
              <a:avLst/>
              <a:gdLst>
                <a:gd name="T0" fmla="*/ 1583 w 3166"/>
                <a:gd name="T1" fmla="*/ 502 h 517"/>
                <a:gd name="T2" fmla="*/ 1165 w 3166"/>
                <a:gd name="T3" fmla="*/ 258 h 517"/>
                <a:gd name="T4" fmla="*/ 380 w 3166"/>
                <a:gd name="T5" fmla="*/ 184 h 517"/>
                <a:gd name="T6" fmla="*/ 4 w 3166"/>
                <a:gd name="T7" fmla="*/ 1 h 517"/>
                <a:gd name="T8" fmla="*/ 3 w 3166"/>
                <a:gd name="T9" fmla="*/ 0 h 517"/>
                <a:gd name="T10" fmla="*/ 1 w 3166"/>
                <a:gd name="T11" fmla="*/ 6 h 517"/>
                <a:gd name="T12" fmla="*/ 382 w 3166"/>
                <a:gd name="T13" fmla="*/ 205 h 517"/>
                <a:gd name="T14" fmla="*/ 1163 w 3166"/>
                <a:gd name="T15" fmla="*/ 277 h 517"/>
                <a:gd name="T16" fmla="*/ 1580 w 3166"/>
                <a:gd name="T17" fmla="*/ 515 h 517"/>
                <a:gd name="T18" fmla="*/ 1583 w 3166"/>
                <a:gd name="T19" fmla="*/ 517 h 517"/>
                <a:gd name="T20" fmla="*/ 1585 w 3166"/>
                <a:gd name="T21" fmla="*/ 515 h 517"/>
                <a:gd name="T22" fmla="*/ 2003 w 3166"/>
                <a:gd name="T23" fmla="*/ 277 h 517"/>
                <a:gd name="T24" fmla="*/ 2784 w 3166"/>
                <a:gd name="T25" fmla="*/ 205 h 517"/>
                <a:gd name="T26" fmla="*/ 3165 w 3166"/>
                <a:gd name="T27" fmla="*/ 6 h 517"/>
                <a:gd name="T28" fmla="*/ 3163 w 3166"/>
                <a:gd name="T29" fmla="*/ 0 h 517"/>
                <a:gd name="T30" fmla="*/ 3162 w 3166"/>
                <a:gd name="T31" fmla="*/ 1 h 517"/>
                <a:gd name="T32" fmla="*/ 2786 w 3166"/>
                <a:gd name="T33" fmla="*/ 184 h 517"/>
                <a:gd name="T34" fmla="*/ 2001 w 3166"/>
                <a:gd name="T35" fmla="*/ 258 h 517"/>
                <a:gd name="T36" fmla="*/ 1583 w 3166"/>
                <a:gd name="T37" fmla="*/ 502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6" h="517">
                  <a:moveTo>
                    <a:pt x="1583" y="502"/>
                  </a:moveTo>
                  <a:cubicBezTo>
                    <a:pt x="1527" y="318"/>
                    <a:pt x="1336" y="273"/>
                    <a:pt x="1165" y="258"/>
                  </a:cubicBezTo>
                  <a:cubicBezTo>
                    <a:pt x="380" y="184"/>
                    <a:pt x="380" y="184"/>
                    <a:pt x="380" y="184"/>
                  </a:cubicBezTo>
                  <a:cubicBezTo>
                    <a:pt x="246" y="172"/>
                    <a:pt x="62" y="136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2"/>
                    <a:pt x="1" y="6"/>
                  </a:cubicBezTo>
                  <a:cubicBezTo>
                    <a:pt x="29" y="150"/>
                    <a:pt x="262" y="194"/>
                    <a:pt x="382" y="205"/>
                  </a:cubicBezTo>
                  <a:cubicBezTo>
                    <a:pt x="1163" y="277"/>
                    <a:pt x="1163" y="277"/>
                    <a:pt x="1163" y="277"/>
                  </a:cubicBezTo>
                  <a:cubicBezTo>
                    <a:pt x="1329" y="292"/>
                    <a:pt x="1518" y="337"/>
                    <a:pt x="1580" y="515"/>
                  </a:cubicBezTo>
                  <a:cubicBezTo>
                    <a:pt x="1581" y="516"/>
                    <a:pt x="1582" y="517"/>
                    <a:pt x="1583" y="517"/>
                  </a:cubicBezTo>
                  <a:cubicBezTo>
                    <a:pt x="1584" y="517"/>
                    <a:pt x="1585" y="516"/>
                    <a:pt x="1585" y="515"/>
                  </a:cubicBezTo>
                  <a:cubicBezTo>
                    <a:pt x="1648" y="333"/>
                    <a:pt x="1837" y="292"/>
                    <a:pt x="2003" y="277"/>
                  </a:cubicBezTo>
                  <a:cubicBezTo>
                    <a:pt x="2784" y="205"/>
                    <a:pt x="2784" y="205"/>
                    <a:pt x="2784" y="205"/>
                  </a:cubicBezTo>
                  <a:cubicBezTo>
                    <a:pt x="2904" y="194"/>
                    <a:pt x="3137" y="150"/>
                    <a:pt x="3165" y="6"/>
                  </a:cubicBezTo>
                  <a:cubicBezTo>
                    <a:pt x="3166" y="2"/>
                    <a:pt x="3164" y="0"/>
                    <a:pt x="3163" y="0"/>
                  </a:cubicBezTo>
                  <a:cubicBezTo>
                    <a:pt x="3162" y="0"/>
                    <a:pt x="3162" y="0"/>
                    <a:pt x="3162" y="1"/>
                  </a:cubicBezTo>
                  <a:cubicBezTo>
                    <a:pt x="3104" y="136"/>
                    <a:pt x="2920" y="172"/>
                    <a:pt x="2786" y="184"/>
                  </a:cubicBezTo>
                  <a:cubicBezTo>
                    <a:pt x="2001" y="258"/>
                    <a:pt x="2001" y="258"/>
                    <a:pt x="2001" y="258"/>
                  </a:cubicBezTo>
                  <a:cubicBezTo>
                    <a:pt x="1830" y="273"/>
                    <a:pt x="1639" y="318"/>
                    <a:pt x="1583" y="502"/>
                  </a:cubicBezTo>
                  <a:close/>
                </a:path>
              </a:pathLst>
            </a:custGeom>
            <a:solidFill>
              <a:srgbClr val="18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98" y="1026323"/>
            <a:ext cx="3206503" cy="319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5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0"/>
            <a:ext cx="10045700" cy="777716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18916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502570" y="3173686"/>
            <a:ext cx="6336630" cy="359891"/>
          </a:xfrm>
        </p:spPr>
        <p:txBody>
          <a:bodyPr/>
          <a:lstStyle>
            <a:lvl1pPr algn="r">
              <a:lnSpc>
                <a:spcPts val="2600"/>
              </a:lnSpc>
              <a:defRPr sz="2400" baseline="0">
                <a:solidFill>
                  <a:srgbClr val="364F9D"/>
                </a:solidFill>
              </a:defRPr>
            </a:lvl1pPr>
          </a:lstStyle>
          <a:p>
            <a:pPr lvl="0"/>
            <a:r>
              <a:rPr lang="es-ES" dirty="0" smtClean="0"/>
              <a:t>Haga clic para agregar títulos</a:t>
            </a:r>
          </a:p>
        </p:txBody>
      </p:sp>
      <p:sp>
        <p:nvSpPr>
          <p:cNvPr id="15" name="1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2502570" y="3641137"/>
            <a:ext cx="6336630" cy="359891"/>
          </a:xfrm>
        </p:spPr>
        <p:txBody>
          <a:bodyPr/>
          <a:lstStyle>
            <a:lvl1pPr algn="r">
              <a:lnSpc>
                <a:spcPts val="1600"/>
              </a:lnSpc>
              <a:defRPr sz="2400" baseline="0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 smtClean="0"/>
              <a:t>Haga clic para agregar subtítulo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3942730" y="4325914"/>
            <a:ext cx="4896471" cy="215924"/>
          </a:xfrm>
        </p:spPr>
        <p:txBody>
          <a:bodyPr/>
          <a:lstStyle>
            <a:lvl1pPr algn="r">
              <a:lnSpc>
                <a:spcPts val="1300"/>
              </a:lnSpc>
              <a:defRPr sz="2000">
                <a:solidFill>
                  <a:srgbClr val="364F9D"/>
                </a:solidFill>
              </a:defRPr>
            </a:lvl1pPr>
          </a:lstStyle>
          <a:p>
            <a:pPr lvl="0"/>
            <a:r>
              <a:rPr lang="es-ES" dirty="0" smtClean="0"/>
              <a:t>Haga clic para agregar fecha</a:t>
            </a:r>
          </a:p>
        </p:txBody>
      </p:sp>
      <p:pic>
        <p:nvPicPr>
          <p:cNvPr id="17" name="16 Imagen" descr="logo simbolo 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96800" y="648221"/>
            <a:ext cx="2016224" cy="1736436"/>
          </a:xfrm>
          <a:prstGeom prst="rect">
            <a:avLst/>
          </a:prstGeom>
        </p:spPr>
      </p:pic>
      <p:sp>
        <p:nvSpPr>
          <p:cNvPr id="6" name="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896832" y="2375073"/>
            <a:ext cx="6912198" cy="505396"/>
          </a:xfrm>
        </p:spPr>
        <p:txBody>
          <a:bodyPr/>
          <a:lstStyle>
            <a:lvl1pPr algn="r">
              <a:lnSpc>
                <a:spcPts val="1400"/>
              </a:lnSpc>
              <a:spcBef>
                <a:spcPts val="0"/>
              </a:spcBef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Haga clic para escribir el nombre de su entidad o dependencia</a:t>
            </a:r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3175" y="4532313"/>
            <a:ext cx="10042525" cy="3233737"/>
            <a:chOff x="3175" y="4532313"/>
            <a:chExt cx="10042525" cy="3233737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6350" y="4532313"/>
              <a:ext cx="10033000" cy="1654175"/>
            </a:xfrm>
            <a:custGeom>
              <a:avLst/>
              <a:gdLst>
                <a:gd name="T0" fmla="*/ 1581 w 3161"/>
                <a:gd name="T1" fmla="*/ 520 h 520"/>
                <a:gd name="T2" fmla="*/ 1583 w 3161"/>
                <a:gd name="T3" fmla="*/ 518 h 520"/>
                <a:gd name="T4" fmla="*/ 1875 w 3161"/>
                <a:gd name="T5" fmla="*/ 306 h 520"/>
                <a:gd name="T6" fmla="*/ 2001 w 3161"/>
                <a:gd name="T7" fmla="*/ 289 h 520"/>
                <a:gd name="T8" fmla="*/ 2786 w 3161"/>
                <a:gd name="T9" fmla="*/ 215 h 520"/>
                <a:gd name="T10" fmla="*/ 3161 w 3161"/>
                <a:gd name="T11" fmla="*/ 6 h 520"/>
                <a:gd name="T12" fmla="*/ 3159 w 3161"/>
                <a:gd name="T13" fmla="*/ 0 h 520"/>
                <a:gd name="T14" fmla="*/ 3158 w 3161"/>
                <a:gd name="T15" fmla="*/ 1 h 520"/>
                <a:gd name="T16" fmla="*/ 2789 w 3161"/>
                <a:gd name="T17" fmla="*/ 189 h 520"/>
                <a:gd name="T18" fmla="*/ 2005 w 3161"/>
                <a:gd name="T19" fmla="*/ 264 h 520"/>
                <a:gd name="T20" fmla="*/ 1696 w 3161"/>
                <a:gd name="T21" fmla="*/ 350 h 520"/>
                <a:gd name="T22" fmla="*/ 1581 w 3161"/>
                <a:gd name="T23" fmla="*/ 501 h 520"/>
                <a:gd name="T24" fmla="*/ 1581 w 3161"/>
                <a:gd name="T25" fmla="*/ 501 h 520"/>
                <a:gd name="T26" fmla="*/ 1465 w 3161"/>
                <a:gd name="T27" fmla="*/ 350 h 520"/>
                <a:gd name="T28" fmla="*/ 1157 w 3161"/>
                <a:gd name="T29" fmla="*/ 264 h 520"/>
                <a:gd name="T30" fmla="*/ 373 w 3161"/>
                <a:gd name="T31" fmla="*/ 189 h 520"/>
                <a:gd name="T32" fmla="*/ 4 w 3161"/>
                <a:gd name="T33" fmla="*/ 1 h 520"/>
                <a:gd name="T34" fmla="*/ 3 w 3161"/>
                <a:gd name="T35" fmla="*/ 0 h 520"/>
                <a:gd name="T36" fmla="*/ 1 w 3161"/>
                <a:gd name="T37" fmla="*/ 6 h 520"/>
                <a:gd name="T38" fmla="*/ 375 w 3161"/>
                <a:gd name="T39" fmla="*/ 215 h 520"/>
                <a:gd name="T40" fmla="*/ 1161 w 3161"/>
                <a:gd name="T41" fmla="*/ 289 h 520"/>
                <a:gd name="T42" fmla="*/ 1287 w 3161"/>
                <a:gd name="T43" fmla="*/ 306 h 520"/>
                <a:gd name="T44" fmla="*/ 1578 w 3161"/>
                <a:gd name="T45" fmla="*/ 518 h 520"/>
                <a:gd name="T46" fmla="*/ 1581 w 3161"/>
                <a:gd name="T47" fmla="*/ 52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1" h="520">
                  <a:moveTo>
                    <a:pt x="1581" y="520"/>
                  </a:moveTo>
                  <a:cubicBezTo>
                    <a:pt x="1582" y="520"/>
                    <a:pt x="1583" y="518"/>
                    <a:pt x="1583" y="518"/>
                  </a:cubicBezTo>
                  <a:cubicBezTo>
                    <a:pt x="1625" y="390"/>
                    <a:pt x="1746" y="332"/>
                    <a:pt x="1875" y="306"/>
                  </a:cubicBezTo>
                  <a:cubicBezTo>
                    <a:pt x="1918" y="297"/>
                    <a:pt x="1958" y="293"/>
                    <a:pt x="2001" y="289"/>
                  </a:cubicBezTo>
                  <a:cubicBezTo>
                    <a:pt x="2786" y="215"/>
                    <a:pt x="2786" y="215"/>
                    <a:pt x="2786" y="215"/>
                  </a:cubicBezTo>
                  <a:cubicBezTo>
                    <a:pt x="2928" y="204"/>
                    <a:pt x="3125" y="160"/>
                    <a:pt x="3161" y="6"/>
                  </a:cubicBezTo>
                  <a:cubicBezTo>
                    <a:pt x="3161" y="1"/>
                    <a:pt x="3160" y="0"/>
                    <a:pt x="3159" y="0"/>
                  </a:cubicBezTo>
                  <a:cubicBezTo>
                    <a:pt x="3158" y="0"/>
                    <a:pt x="3158" y="0"/>
                    <a:pt x="3158" y="1"/>
                  </a:cubicBezTo>
                  <a:cubicBezTo>
                    <a:pt x="3098" y="139"/>
                    <a:pt x="2935" y="172"/>
                    <a:pt x="2789" y="189"/>
                  </a:cubicBezTo>
                  <a:cubicBezTo>
                    <a:pt x="2005" y="264"/>
                    <a:pt x="2005" y="264"/>
                    <a:pt x="2005" y="264"/>
                  </a:cubicBezTo>
                  <a:cubicBezTo>
                    <a:pt x="1895" y="274"/>
                    <a:pt x="1793" y="287"/>
                    <a:pt x="1696" y="350"/>
                  </a:cubicBezTo>
                  <a:cubicBezTo>
                    <a:pt x="1636" y="389"/>
                    <a:pt x="1594" y="434"/>
                    <a:pt x="1581" y="501"/>
                  </a:cubicBezTo>
                  <a:cubicBezTo>
                    <a:pt x="1581" y="501"/>
                    <a:pt x="1581" y="501"/>
                    <a:pt x="1581" y="501"/>
                  </a:cubicBezTo>
                  <a:cubicBezTo>
                    <a:pt x="1568" y="434"/>
                    <a:pt x="1525" y="389"/>
                    <a:pt x="1465" y="350"/>
                  </a:cubicBezTo>
                  <a:cubicBezTo>
                    <a:pt x="1369" y="287"/>
                    <a:pt x="1267" y="274"/>
                    <a:pt x="1157" y="264"/>
                  </a:cubicBezTo>
                  <a:cubicBezTo>
                    <a:pt x="373" y="189"/>
                    <a:pt x="373" y="189"/>
                    <a:pt x="373" y="189"/>
                  </a:cubicBezTo>
                  <a:cubicBezTo>
                    <a:pt x="226" y="172"/>
                    <a:pt x="64" y="139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1"/>
                    <a:pt x="1" y="6"/>
                  </a:cubicBezTo>
                  <a:cubicBezTo>
                    <a:pt x="36" y="160"/>
                    <a:pt x="233" y="203"/>
                    <a:pt x="375" y="215"/>
                  </a:cubicBezTo>
                  <a:cubicBezTo>
                    <a:pt x="1161" y="289"/>
                    <a:pt x="1161" y="289"/>
                    <a:pt x="1161" y="289"/>
                  </a:cubicBezTo>
                  <a:cubicBezTo>
                    <a:pt x="1204" y="293"/>
                    <a:pt x="1244" y="297"/>
                    <a:pt x="1287" y="306"/>
                  </a:cubicBezTo>
                  <a:cubicBezTo>
                    <a:pt x="1416" y="332"/>
                    <a:pt x="1537" y="390"/>
                    <a:pt x="1578" y="518"/>
                  </a:cubicBezTo>
                  <a:cubicBezTo>
                    <a:pt x="1578" y="519"/>
                    <a:pt x="1579" y="520"/>
                    <a:pt x="1581" y="520"/>
                  </a:cubicBezTo>
                  <a:close/>
                </a:path>
              </a:pathLst>
            </a:custGeom>
            <a:solidFill>
              <a:srgbClr val="28A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3175" y="4672013"/>
              <a:ext cx="10042525" cy="1644650"/>
            </a:xfrm>
            <a:custGeom>
              <a:avLst/>
              <a:gdLst>
                <a:gd name="T0" fmla="*/ 1582 w 3164"/>
                <a:gd name="T1" fmla="*/ 502 h 517"/>
                <a:gd name="T2" fmla="*/ 1164 w 3164"/>
                <a:gd name="T3" fmla="*/ 258 h 517"/>
                <a:gd name="T4" fmla="*/ 380 w 3164"/>
                <a:gd name="T5" fmla="*/ 184 h 517"/>
                <a:gd name="T6" fmla="*/ 4 w 3164"/>
                <a:gd name="T7" fmla="*/ 1 h 517"/>
                <a:gd name="T8" fmla="*/ 2 w 3164"/>
                <a:gd name="T9" fmla="*/ 0 h 517"/>
                <a:gd name="T10" fmla="*/ 0 w 3164"/>
                <a:gd name="T11" fmla="*/ 6 h 517"/>
                <a:gd name="T12" fmla="*/ 381 w 3164"/>
                <a:gd name="T13" fmla="*/ 205 h 517"/>
                <a:gd name="T14" fmla="*/ 1162 w 3164"/>
                <a:gd name="T15" fmla="*/ 277 h 517"/>
                <a:gd name="T16" fmla="*/ 1579 w 3164"/>
                <a:gd name="T17" fmla="*/ 515 h 517"/>
                <a:gd name="T18" fmla="*/ 1582 w 3164"/>
                <a:gd name="T19" fmla="*/ 517 h 517"/>
                <a:gd name="T20" fmla="*/ 1584 w 3164"/>
                <a:gd name="T21" fmla="*/ 515 h 517"/>
                <a:gd name="T22" fmla="*/ 2002 w 3164"/>
                <a:gd name="T23" fmla="*/ 277 h 517"/>
                <a:gd name="T24" fmla="*/ 2782 w 3164"/>
                <a:gd name="T25" fmla="*/ 205 h 517"/>
                <a:gd name="T26" fmla="*/ 3163 w 3164"/>
                <a:gd name="T27" fmla="*/ 6 h 517"/>
                <a:gd name="T28" fmla="*/ 3162 w 3164"/>
                <a:gd name="T29" fmla="*/ 0 h 517"/>
                <a:gd name="T30" fmla="*/ 3160 w 3164"/>
                <a:gd name="T31" fmla="*/ 1 h 517"/>
                <a:gd name="T32" fmla="*/ 2784 w 3164"/>
                <a:gd name="T33" fmla="*/ 184 h 517"/>
                <a:gd name="T34" fmla="*/ 2000 w 3164"/>
                <a:gd name="T35" fmla="*/ 258 h 517"/>
                <a:gd name="T36" fmla="*/ 1582 w 3164"/>
                <a:gd name="T37" fmla="*/ 502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4" h="517">
                  <a:moveTo>
                    <a:pt x="1582" y="502"/>
                  </a:moveTo>
                  <a:cubicBezTo>
                    <a:pt x="1526" y="318"/>
                    <a:pt x="1335" y="273"/>
                    <a:pt x="1164" y="258"/>
                  </a:cubicBezTo>
                  <a:cubicBezTo>
                    <a:pt x="380" y="184"/>
                    <a:pt x="380" y="184"/>
                    <a:pt x="380" y="184"/>
                  </a:cubicBezTo>
                  <a:cubicBezTo>
                    <a:pt x="245" y="172"/>
                    <a:pt x="62" y="136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2"/>
                    <a:pt x="0" y="6"/>
                  </a:cubicBezTo>
                  <a:cubicBezTo>
                    <a:pt x="28" y="150"/>
                    <a:pt x="261" y="194"/>
                    <a:pt x="381" y="205"/>
                  </a:cubicBezTo>
                  <a:cubicBezTo>
                    <a:pt x="1162" y="277"/>
                    <a:pt x="1162" y="277"/>
                    <a:pt x="1162" y="277"/>
                  </a:cubicBezTo>
                  <a:cubicBezTo>
                    <a:pt x="1328" y="292"/>
                    <a:pt x="1517" y="337"/>
                    <a:pt x="1579" y="515"/>
                  </a:cubicBezTo>
                  <a:cubicBezTo>
                    <a:pt x="1580" y="516"/>
                    <a:pt x="1581" y="517"/>
                    <a:pt x="1582" y="517"/>
                  </a:cubicBezTo>
                  <a:cubicBezTo>
                    <a:pt x="1583" y="517"/>
                    <a:pt x="1584" y="516"/>
                    <a:pt x="1584" y="515"/>
                  </a:cubicBezTo>
                  <a:cubicBezTo>
                    <a:pt x="1647" y="333"/>
                    <a:pt x="1836" y="292"/>
                    <a:pt x="2002" y="277"/>
                  </a:cubicBezTo>
                  <a:cubicBezTo>
                    <a:pt x="2782" y="205"/>
                    <a:pt x="2782" y="205"/>
                    <a:pt x="2782" y="205"/>
                  </a:cubicBezTo>
                  <a:cubicBezTo>
                    <a:pt x="2902" y="194"/>
                    <a:pt x="3136" y="150"/>
                    <a:pt x="3163" y="6"/>
                  </a:cubicBezTo>
                  <a:cubicBezTo>
                    <a:pt x="3164" y="2"/>
                    <a:pt x="3163" y="0"/>
                    <a:pt x="3162" y="0"/>
                  </a:cubicBezTo>
                  <a:cubicBezTo>
                    <a:pt x="3161" y="0"/>
                    <a:pt x="3160" y="1"/>
                    <a:pt x="3160" y="1"/>
                  </a:cubicBezTo>
                  <a:cubicBezTo>
                    <a:pt x="3102" y="136"/>
                    <a:pt x="2919" y="172"/>
                    <a:pt x="2784" y="184"/>
                  </a:cubicBezTo>
                  <a:cubicBezTo>
                    <a:pt x="2000" y="258"/>
                    <a:pt x="2000" y="258"/>
                    <a:pt x="2000" y="258"/>
                  </a:cubicBezTo>
                  <a:cubicBezTo>
                    <a:pt x="1829" y="273"/>
                    <a:pt x="1638" y="318"/>
                    <a:pt x="1582" y="502"/>
                  </a:cubicBezTo>
                  <a:close/>
                </a:path>
              </a:pathLst>
            </a:custGeom>
            <a:solidFill>
              <a:srgbClr val="18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175" y="4789488"/>
              <a:ext cx="10042525" cy="2976562"/>
            </a:xfrm>
            <a:custGeom>
              <a:avLst/>
              <a:gdLst>
                <a:gd name="T0" fmla="*/ 1582 w 3164"/>
                <a:gd name="T1" fmla="*/ 501 h 936"/>
                <a:gd name="T2" fmla="*/ 1578 w 3164"/>
                <a:gd name="T3" fmla="*/ 498 h 936"/>
                <a:gd name="T4" fmla="*/ 1164 w 3164"/>
                <a:gd name="T5" fmla="*/ 258 h 936"/>
                <a:gd name="T6" fmla="*/ 380 w 3164"/>
                <a:gd name="T7" fmla="*/ 184 h 936"/>
                <a:gd name="T8" fmla="*/ 0 w 3164"/>
                <a:gd name="T9" fmla="*/ 3 h 936"/>
                <a:gd name="T10" fmla="*/ 0 w 3164"/>
                <a:gd name="T11" fmla="*/ 936 h 936"/>
                <a:gd name="T12" fmla="*/ 3164 w 3164"/>
                <a:gd name="T13" fmla="*/ 936 h 936"/>
                <a:gd name="T14" fmla="*/ 3164 w 3164"/>
                <a:gd name="T15" fmla="*/ 0 h 936"/>
                <a:gd name="T16" fmla="*/ 2784 w 3164"/>
                <a:gd name="T17" fmla="*/ 184 h 936"/>
                <a:gd name="T18" fmla="*/ 2000 w 3164"/>
                <a:gd name="T19" fmla="*/ 258 h 936"/>
                <a:gd name="T20" fmla="*/ 1585 w 3164"/>
                <a:gd name="T21" fmla="*/ 498 h 936"/>
                <a:gd name="T22" fmla="*/ 1582 w 3164"/>
                <a:gd name="T23" fmla="*/ 501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4" h="936">
                  <a:moveTo>
                    <a:pt x="1582" y="501"/>
                  </a:moveTo>
                  <a:cubicBezTo>
                    <a:pt x="1580" y="501"/>
                    <a:pt x="1579" y="499"/>
                    <a:pt x="1578" y="498"/>
                  </a:cubicBezTo>
                  <a:cubicBezTo>
                    <a:pt x="1514" y="322"/>
                    <a:pt x="1334" y="273"/>
                    <a:pt x="1164" y="258"/>
                  </a:cubicBezTo>
                  <a:cubicBezTo>
                    <a:pt x="380" y="184"/>
                    <a:pt x="380" y="184"/>
                    <a:pt x="380" y="184"/>
                  </a:cubicBezTo>
                  <a:cubicBezTo>
                    <a:pt x="245" y="172"/>
                    <a:pt x="38" y="120"/>
                    <a:pt x="0" y="3"/>
                  </a:cubicBezTo>
                  <a:cubicBezTo>
                    <a:pt x="0" y="936"/>
                    <a:pt x="0" y="936"/>
                    <a:pt x="0" y="936"/>
                  </a:cubicBezTo>
                  <a:cubicBezTo>
                    <a:pt x="3164" y="936"/>
                    <a:pt x="3164" y="936"/>
                    <a:pt x="3164" y="936"/>
                  </a:cubicBezTo>
                  <a:cubicBezTo>
                    <a:pt x="3164" y="0"/>
                    <a:pt x="3164" y="0"/>
                    <a:pt x="3164" y="0"/>
                  </a:cubicBezTo>
                  <a:cubicBezTo>
                    <a:pt x="3132" y="122"/>
                    <a:pt x="2919" y="172"/>
                    <a:pt x="2784" y="184"/>
                  </a:cubicBezTo>
                  <a:cubicBezTo>
                    <a:pt x="2000" y="258"/>
                    <a:pt x="2000" y="258"/>
                    <a:pt x="2000" y="258"/>
                  </a:cubicBezTo>
                  <a:cubicBezTo>
                    <a:pt x="1830" y="273"/>
                    <a:pt x="1652" y="317"/>
                    <a:pt x="1585" y="498"/>
                  </a:cubicBezTo>
                  <a:cubicBezTo>
                    <a:pt x="1585" y="499"/>
                    <a:pt x="1584" y="501"/>
                    <a:pt x="1582" y="501"/>
                  </a:cubicBezTo>
                  <a:close/>
                </a:path>
              </a:pathLst>
            </a:custGeom>
            <a:gradFill>
              <a:gsLst>
                <a:gs pos="0">
                  <a:srgbClr val="279F55"/>
                </a:gs>
                <a:gs pos="16000">
                  <a:srgbClr val="00775F"/>
                </a:gs>
                <a:gs pos="63000">
                  <a:srgbClr val="193F78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8353" y="1512317"/>
            <a:ext cx="8826123" cy="433387"/>
          </a:xfrm>
        </p:spPr>
        <p:txBody>
          <a:bodyPr/>
          <a:lstStyle>
            <a:lvl1pPr>
              <a:defRPr>
                <a:solidFill>
                  <a:srgbClr val="28AD5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422450" y="2232397"/>
            <a:ext cx="7920880" cy="4680520"/>
          </a:xfrm>
        </p:spPr>
        <p:txBody>
          <a:bodyPr/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>
          <a:xfrm>
            <a:off x="-950" y="0"/>
            <a:ext cx="10047600" cy="6319838"/>
            <a:chOff x="-3175" y="0"/>
            <a:chExt cx="10048875" cy="6319838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3175" y="0"/>
              <a:ext cx="10036176" cy="6015038"/>
            </a:xfrm>
            <a:custGeom>
              <a:avLst/>
              <a:gdLst>
                <a:gd name="T0" fmla="*/ 0 w 3162"/>
                <a:gd name="T1" fmla="*/ 0 h 1894"/>
                <a:gd name="T2" fmla="*/ 0 w 3162"/>
                <a:gd name="T3" fmla="*/ 1348 h 1894"/>
                <a:gd name="T4" fmla="*/ 49 w 3162"/>
                <a:gd name="T5" fmla="*/ 1478 h 1894"/>
                <a:gd name="T6" fmla="*/ 367 w 3162"/>
                <a:gd name="T7" fmla="*/ 1601 h 1894"/>
                <a:gd name="T8" fmla="*/ 1164 w 3162"/>
                <a:gd name="T9" fmla="*/ 1678 h 1894"/>
                <a:gd name="T10" fmla="*/ 1387 w 3162"/>
                <a:gd name="T11" fmla="*/ 1723 h 1894"/>
                <a:gd name="T12" fmla="*/ 1534 w 3162"/>
                <a:gd name="T13" fmla="*/ 1817 h 1894"/>
                <a:gd name="T14" fmla="*/ 1581 w 3162"/>
                <a:gd name="T15" fmla="*/ 1894 h 1894"/>
                <a:gd name="T16" fmla="*/ 1627 w 3162"/>
                <a:gd name="T17" fmla="*/ 1817 h 1894"/>
                <a:gd name="T18" fmla="*/ 1775 w 3162"/>
                <a:gd name="T19" fmla="*/ 1722 h 1894"/>
                <a:gd name="T20" fmla="*/ 1998 w 3162"/>
                <a:gd name="T21" fmla="*/ 1678 h 1894"/>
                <a:gd name="T22" fmla="*/ 2795 w 3162"/>
                <a:gd name="T23" fmla="*/ 1601 h 1894"/>
                <a:gd name="T24" fmla="*/ 3113 w 3162"/>
                <a:gd name="T25" fmla="*/ 1478 h 1894"/>
                <a:gd name="T26" fmla="*/ 3162 w 3162"/>
                <a:gd name="T27" fmla="*/ 1348 h 1894"/>
                <a:gd name="T28" fmla="*/ 3162 w 3162"/>
                <a:gd name="T29" fmla="*/ 0 h 1894"/>
                <a:gd name="T30" fmla="*/ 0 w 3162"/>
                <a:gd name="T31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2" h="1894">
                  <a:moveTo>
                    <a:pt x="0" y="0"/>
                  </a:moveTo>
                  <a:cubicBezTo>
                    <a:pt x="0" y="1348"/>
                    <a:pt x="0" y="1348"/>
                    <a:pt x="0" y="1348"/>
                  </a:cubicBezTo>
                  <a:cubicBezTo>
                    <a:pt x="0" y="1404"/>
                    <a:pt x="19" y="1446"/>
                    <a:pt x="49" y="1478"/>
                  </a:cubicBezTo>
                  <a:cubicBezTo>
                    <a:pt x="126" y="1564"/>
                    <a:pt x="258" y="1590"/>
                    <a:pt x="367" y="1601"/>
                  </a:cubicBezTo>
                  <a:cubicBezTo>
                    <a:pt x="1164" y="1678"/>
                    <a:pt x="1164" y="1678"/>
                    <a:pt x="1164" y="1678"/>
                  </a:cubicBezTo>
                  <a:cubicBezTo>
                    <a:pt x="1244" y="1686"/>
                    <a:pt x="1311" y="1695"/>
                    <a:pt x="1387" y="1723"/>
                  </a:cubicBezTo>
                  <a:cubicBezTo>
                    <a:pt x="1441" y="1742"/>
                    <a:pt x="1490" y="1770"/>
                    <a:pt x="1534" y="1817"/>
                  </a:cubicBezTo>
                  <a:cubicBezTo>
                    <a:pt x="1558" y="1842"/>
                    <a:pt x="1571" y="1866"/>
                    <a:pt x="1581" y="1894"/>
                  </a:cubicBezTo>
                  <a:cubicBezTo>
                    <a:pt x="1591" y="1867"/>
                    <a:pt x="1604" y="1842"/>
                    <a:pt x="1627" y="1817"/>
                  </a:cubicBezTo>
                  <a:cubicBezTo>
                    <a:pt x="1671" y="1770"/>
                    <a:pt x="1721" y="1741"/>
                    <a:pt x="1775" y="1722"/>
                  </a:cubicBezTo>
                  <a:cubicBezTo>
                    <a:pt x="1851" y="1694"/>
                    <a:pt x="1918" y="1686"/>
                    <a:pt x="1998" y="1678"/>
                  </a:cubicBezTo>
                  <a:cubicBezTo>
                    <a:pt x="2795" y="1601"/>
                    <a:pt x="2795" y="1601"/>
                    <a:pt x="2795" y="1601"/>
                  </a:cubicBezTo>
                  <a:cubicBezTo>
                    <a:pt x="2904" y="1590"/>
                    <a:pt x="3036" y="1564"/>
                    <a:pt x="3113" y="1478"/>
                  </a:cubicBezTo>
                  <a:cubicBezTo>
                    <a:pt x="3143" y="1446"/>
                    <a:pt x="3162" y="1404"/>
                    <a:pt x="3162" y="1348"/>
                  </a:cubicBezTo>
                  <a:cubicBezTo>
                    <a:pt x="3162" y="0"/>
                    <a:pt x="3162" y="0"/>
                    <a:pt x="316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79F55"/>
                </a:gs>
                <a:gs pos="16000">
                  <a:srgbClr val="00775F"/>
                </a:gs>
                <a:gs pos="63000">
                  <a:srgbClr val="193F78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175" y="4535488"/>
              <a:ext cx="10036175" cy="1654175"/>
            </a:xfrm>
            <a:custGeom>
              <a:avLst/>
              <a:gdLst>
                <a:gd name="T0" fmla="*/ 1581 w 3162"/>
                <a:gd name="T1" fmla="*/ 521 h 521"/>
                <a:gd name="T2" fmla="*/ 1584 w 3162"/>
                <a:gd name="T3" fmla="*/ 519 h 521"/>
                <a:gd name="T4" fmla="*/ 1875 w 3162"/>
                <a:gd name="T5" fmla="*/ 307 h 521"/>
                <a:gd name="T6" fmla="*/ 2001 w 3162"/>
                <a:gd name="T7" fmla="*/ 290 h 521"/>
                <a:gd name="T8" fmla="*/ 2787 w 3162"/>
                <a:gd name="T9" fmla="*/ 216 h 521"/>
                <a:gd name="T10" fmla="*/ 3161 w 3162"/>
                <a:gd name="T11" fmla="*/ 6 h 521"/>
                <a:gd name="T12" fmla="*/ 3159 w 3162"/>
                <a:gd name="T13" fmla="*/ 0 h 521"/>
                <a:gd name="T14" fmla="*/ 3158 w 3162"/>
                <a:gd name="T15" fmla="*/ 2 h 521"/>
                <a:gd name="T16" fmla="*/ 2789 w 3162"/>
                <a:gd name="T17" fmla="*/ 190 h 521"/>
                <a:gd name="T18" fmla="*/ 2005 w 3162"/>
                <a:gd name="T19" fmla="*/ 265 h 521"/>
                <a:gd name="T20" fmla="*/ 1697 w 3162"/>
                <a:gd name="T21" fmla="*/ 351 h 521"/>
                <a:gd name="T22" fmla="*/ 1581 w 3162"/>
                <a:gd name="T23" fmla="*/ 502 h 521"/>
                <a:gd name="T24" fmla="*/ 1581 w 3162"/>
                <a:gd name="T25" fmla="*/ 502 h 521"/>
                <a:gd name="T26" fmla="*/ 1465 w 3162"/>
                <a:gd name="T27" fmla="*/ 351 h 521"/>
                <a:gd name="T28" fmla="*/ 1157 w 3162"/>
                <a:gd name="T29" fmla="*/ 265 h 521"/>
                <a:gd name="T30" fmla="*/ 373 w 3162"/>
                <a:gd name="T31" fmla="*/ 190 h 521"/>
                <a:gd name="T32" fmla="*/ 4 w 3162"/>
                <a:gd name="T33" fmla="*/ 2 h 521"/>
                <a:gd name="T34" fmla="*/ 3 w 3162"/>
                <a:gd name="T35" fmla="*/ 0 h 521"/>
                <a:gd name="T36" fmla="*/ 1 w 3162"/>
                <a:gd name="T37" fmla="*/ 6 h 521"/>
                <a:gd name="T38" fmla="*/ 375 w 3162"/>
                <a:gd name="T39" fmla="*/ 216 h 521"/>
                <a:gd name="T40" fmla="*/ 1161 w 3162"/>
                <a:gd name="T41" fmla="*/ 290 h 521"/>
                <a:gd name="T42" fmla="*/ 1287 w 3162"/>
                <a:gd name="T43" fmla="*/ 307 h 521"/>
                <a:gd name="T44" fmla="*/ 1578 w 3162"/>
                <a:gd name="T45" fmla="*/ 518 h 521"/>
                <a:gd name="T46" fmla="*/ 1581 w 3162"/>
                <a:gd name="T4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2" h="521">
                  <a:moveTo>
                    <a:pt x="1581" y="521"/>
                  </a:moveTo>
                  <a:cubicBezTo>
                    <a:pt x="1582" y="521"/>
                    <a:pt x="1583" y="519"/>
                    <a:pt x="1584" y="519"/>
                  </a:cubicBezTo>
                  <a:cubicBezTo>
                    <a:pt x="1625" y="390"/>
                    <a:pt x="1746" y="333"/>
                    <a:pt x="1875" y="307"/>
                  </a:cubicBezTo>
                  <a:cubicBezTo>
                    <a:pt x="1918" y="298"/>
                    <a:pt x="1958" y="294"/>
                    <a:pt x="2001" y="290"/>
                  </a:cubicBezTo>
                  <a:cubicBezTo>
                    <a:pt x="2787" y="216"/>
                    <a:pt x="2787" y="216"/>
                    <a:pt x="2787" y="216"/>
                  </a:cubicBezTo>
                  <a:cubicBezTo>
                    <a:pt x="2929" y="204"/>
                    <a:pt x="3126" y="161"/>
                    <a:pt x="3161" y="6"/>
                  </a:cubicBezTo>
                  <a:cubicBezTo>
                    <a:pt x="3162" y="2"/>
                    <a:pt x="3161" y="0"/>
                    <a:pt x="3159" y="0"/>
                  </a:cubicBezTo>
                  <a:cubicBezTo>
                    <a:pt x="3159" y="0"/>
                    <a:pt x="3158" y="1"/>
                    <a:pt x="3158" y="2"/>
                  </a:cubicBezTo>
                  <a:cubicBezTo>
                    <a:pt x="3098" y="140"/>
                    <a:pt x="2936" y="173"/>
                    <a:pt x="2789" y="190"/>
                  </a:cubicBezTo>
                  <a:cubicBezTo>
                    <a:pt x="2005" y="265"/>
                    <a:pt x="2005" y="265"/>
                    <a:pt x="2005" y="265"/>
                  </a:cubicBezTo>
                  <a:cubicBezTo>
                    <a:pt x="1895" y="275"/>
                    <a:pt x="1793" y="288"/>
                    <a:pt x="1697" y="351"/>
                  </a:cubicBezTo>
                  <a:cubicBezTo>
                    <a:pt x="1636" y="390"/>
                    <a:pt x="1594" y="435"/>
                    <a:pt x="1581" y="502"/>
                  </a:cubicBezTo>
                  <a:cubicBezTo>
                    <a:pt x="1581" y="502"/>
                    <a:pt x="1581" y="502"/>
                    <a:pt x="1581" y="502"/>
                  </a:cubicBezTo>
                  <a:cubicBezTo>
                    <a:pt x="1568" y="435"/>
                    <a:pt x="1526" y="389"/>
                    <a:pt x="1465" y="351"/>
                  </a:cubicBezTo>
                  <a:cubicBezTo>
                    <a:pt x="1369" y="288"/>
                    <a:pt x="1267" y="275"/>
                    <a:pt x="1157" y="265"/>
                  </a:cubicBezTo>
                  <a:cubicBezTo>
                    <a:pt x="373" y="190"/>
                    <a:pt x="373" y="190"/>
                    <a:pt x="373" y="190"/>
                  </a:cubicBezTo>
                  <a:cubicBezTo>
                    <a:pt x="226" y="173"/>
                    <a:pt x="64" y="140"/>
                    <a:pt x="4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1" y="0"/>
                    <a:pt x="0" y="2"/>
                    <a:pt x="1" y="6"/>
                  </a:cubicBezTo>
                  <a:cubicBezTo>
                    <a:pt x="36" y="161"/>
                    <a:pt x="233" y="204"/>
                    <a:pt x="375" y="216"/>
                  </a:cubicBezTo>
                  <a:cubicBezTo>
                    <a:pt x="1161" y="290"/>
                    <a:pt x="1161" y="290"/>
                    <a:pt x="1161" y="290"/>
                  </a:cubicBezTo>
                  <a:cubicBezTo>
                    <a:pt x="1204" y="294"/>
                    <a:pt x="1244" y="298"/>
                    <a:pt x="1287" y="307"/>
                  </a:cubicBezTo>
                  <a:cubicBezTo>
                    <a:pt x="1416" y="333"/>
                    <a:pt x="1537" y="390"/>
                    <a:pt x="1578" y="518"/>
                  </a:cubicBezTo>
                  <a:cubicBezTo>
                    <a:pt x="1578" y="519"/>
                    <a:pt x="1579" y="521"/>
                    <a:pt x="1581" y="521"/>
                  </a:cubicBezTo>
                  <a:close/>
                </a:path>
              </a:pathLst>
            </a:custGeom>
            <a:solidFill>
              <a:srgbClr val="28A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-3175" y="4678363"/>
              <a:ext cx="10048875" cy="1641475"/>
            </a:xfrm>
            <a:custGeom>
              <a:avLst/>
              <a:gdLst>
                <a:gd name="T0" fmla="*/ 1583 w 3166"/>
                <a:gd name="T1" fmla="*/ 502 h 517"/>
                <a:gd name="T2" fmla="*/ 1165 w 3166"/>
                <a:gd name="T3" fmla="*/ 258 h 517"/>
                <a:gd name="T4" fmla="*/ 380 w 3166"/>
                <a:gd name="T5" fmla="*/ 184 h 517"/>
                <a:gd name="T6" fmla="*/ 4 w 3166"/>
                <a:gd name="T7" fmla="*/ 1 h 517"/>
                <a:gd name="T8" fmla="*/ 3 w 3166"/>
                <a:gd name="T9" fmla="*/ 0 h 517"/>
                <a:gd name="T10" fmla="*/ 1 w 3166"/>
                <a:gd name="T11" fmla="*/ 6 h 517"/>
                <a:gd name="T12" fmla="*/ 382 w 3166"/>
                <a:gd name="T13" fmla="*/ 205 h 517"/>
                <a:gd name="T14" fmla="*/ 1163 w 3166"/>
                <a:gd name="T15" fmla="*/ 277 h 517"/>
                <a:gd name="T16" fmla="*/ 1580 w 3166"/>
                <a:gd name="T17" fmla="*/ 515 h 517"/>
                <a:gd name="T18" fmla="*/ 1583 w 3166"/>
                <a:gd name="T19" fmla="*/ 517 h 517"/>
                <a:gd name="T20" fmla="*/ 1585 w 3166"/>
                <a:gd name="T21" fmla="*/ 515 h 517"/>
                <a:gd name="T22" fmla="*/ 2003 w 3166"/>
                <a:gd name="T23" fmla="*/ 277 h 517"/>
                <a:gd name="T24" fmla="*/ 2784 w 3166"/>
                <a:gd name="T25" fmla="*/ 205 h 517"/>
                <a:gd name="T26" fmla="*/ 3165 w 3166"/>
                <a:gd name="T27" fmla="*/ 6 h 517"/>
                <a:gd name="T28" fmla="*/ 3163 w 3166"/>
                <a:gd name="T29" fmla="*/ 0 h 517"/>
                <a:gd name="T30" fmla="*/ 3162 w 3166"/>
                <a:gd name="T31" fmla="*/ 1 h 517"/>
                <a:gd name="T32" fmla="*/ 2786 w 3166"/>
                <a:gd name="T33" fmla="*/ 184 h 517"/>
                <a:gd name="T34" fmla="*/ 2001 w 3166"/>
                <a:gd name="T35" fmla="*/ 258 h 517"/>
                <a:gd name="T36" fmla="*/ 1583 w 3166"/>
                <a:gd name="T37" fmla="*/ 502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6" h="517">
                  <a:moveTo>
                    <a:pt x="1583" y="502"/>
                  </a:moveTo>
                  <a:cubicBezTo>
                    <a:pt x="1527" y="318"/>
                    <a:pt x="1336" y="273"/>
                    <a:pt x="1165" y="258"/>
                  </a:cubicBezTo>
                  <a:cubicBezTo>
                    <a:pt x="380" y="184"/>
                    <a:pt x="380" y="184"/>
                    <a:pt x="380" y="184"/>
                  </a:cubicBezTo>
                  <a:cubicBezTo>
                    <a:pt x="246" y="172"/>
                    <a:pt x="62" y="136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2"/>
                    <a:pt x="1" y="6"/>
                  </a:cubicBezTo>
                  <a:cubicBezTo>
                    <a:pt x="29" y="150"/>
                    <a:pt x="262" y="194"/>
                    <a:pt x="382" y="205"/>
                  </a:cubicBezTo>
                  <a:cubicBezTo>
                    <a:pt x="1163" y="277"/>
                    <a:pt x="1163" y="277"/>
                    <a:pt x="1163" y="277"/>
                  </a:cubicBezTo>
                  <a:cubicBezTo>
                    <a:pt x="1329" y="292"/>
                    <a:pt x="1518" y="337"/>
                    <a:pt x="1580" y="515"/>
                  </a:cubicBezTo>
                  <a:cubicBezTo>
                    <a:pt x="1581" y="516"/>
                    <a:pt x="1582" y="517"/>
                    <a:pt x="1583" y="517"/>
                  </a:cubicBezTo>
                  <a:cubicBezTo>
                    <a:pt x="1584" y="517"/>
                    <a:pt x="1585" y="516"/>
                    <a:pt x="1585" y="515"/>
                  </a:cubicBezTo>
                  <a:cubicBezTo>
                    <a:pt x="1648" y="333"/>
                    <a:pt x="1837" y="292"/>
                    <a:pt x="2003" y="277"/>
                  </a:cubicBezTo>
                  <a:cubicBezTo>
                    <a:pt x="2784" y="205"/>
                    <a:pt x="2784" y="205"/>
                    <a:pt x="2784" y="205"/>
                  </a:cubicBezTo>
                  <a:cubicBezTo>
                    <a:pt x="2904" y="194"/>
                    <a:pt x="3137" y="150"/>
                    <a:pt x="3165" y="6"/>
                  </a:cubicBezTo>
                  <a:cubicBezTo>
                    <a:pt x="3166" y="2"/>
                    <a:pt x="3164" y="0"/>
                    <a:pt x="3163" y="0"/>
                  </a:cubicBezTo>
                  <a:cubicBezTo>
                    <a:pt x="3162" y="0"/>
                    <a:pt x="3162" y="0"/>
                    <a:pt x="3162" y="1"/>
                  </a:cubicBezTo>
                  <a:cubicBezTo>
                    <a:pt x="3104" y="136"/>
                    <a:pt x="2920" y="172"/>
                    <a:pt x="2786" y="184"/>
                  </a:cubicBezTo>
                  <a:cubicBezTo>
                    <a:pt x="2001" y="258"/>
                    <a:pt x="2001" y="258"/>
                    <a:pt x="2001" y="258"/>
                  </a:cubicBezTo>
                  <a:cubicBezTo>
                    <a:pt x="1830" y="273"/>
                    <a:pt x="1639" y="318"/>
                    <a:pt x="1583" y="502"/>
                  </a:cubicBezTo>
                  <a:close/>
                </a:path>
              </a:pathLst>
            </a:custGeom>
            <a:solidFill>
              <a:srgbClr val="18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18394" y="2016373"/>
            <a:ext cx="8538845" cy="154463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000"/>
              </a:lnSpc>
              <a:defRPr sz="2000" b="0" cap="none">
                <a:solidFill>
                  <a:srgbClr val="B1F9B1"/>
                </a:solidFill>
                <a:latin typeface="Gill Sans MT" pitchFamily="34" charset="0"/>
              </a:defRPr>
            </a:lvl1pPr>
          </a:lstStyle>
          <a:p>
            <a:r>
              <a:rPr lang="es-ES" dirty="0" smtClean="0"/>
              <a:t>Haga clic para agregar subtítulo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18394" y="1656333"/>
            <a:ext cx="8538845" cy="3600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000"/>
              </a:lnSpc>
              <a:buNone/>
              <a:defRPr lang="es-ES" sz="2400" b="1" dirty="0" smtClean="0">
                <a:solidFill>
                  <a:schemeClr val="bg1"/>
                </a:solidFill>
              </a:defRPr>
            </a:lvl1pPr>
            <a:lvl2pPr marL="5094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9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3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6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agregar título</a:t>
            </a:r>
          </a:p>
        </p:txBody>
      </p:sp>
      <p:cxnSp>
        <p:nvCxnSpPr>
          <p:cNvPr id="9" name="3 Conector recto"/>
          <p:cNvCxnSpPr/>
          <p:nvPr userDrawn="1"/>
        </p:nvCxnSpPr>
        <p:spPr>
          <a:xfrm>
            <a:off x="558354" y="648221"/>
            <a:ext cx="8928992" cy="0"/>
          </a:xfrm>
          <a:prstGeom prst="line">
            <a:avLst/>
          </a:prstGeom>
          <a:ln>
            <a:solidFill>
              <a:srgbClr val="9FC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4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904" y="401019"/>
            <a:ext cx="2124882" cy="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86346" y="1512317"/>
            <a:ext cx="4438596" cy="72550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600"/>
              </a:lnSpc>
              <a:buNone/>
              <a:defRPr sz="2400" b="0">
                <a:solidFill>
                  <a:srgbClr val="28AD56"/>
                </a:solidFill>
                <a:latin typeface="Gill Sans MT" pitchFamily="34" charset="0"/>
              </a:defRPr>
            </a:lvl1pPr>
            <a:lvl2pPr marL="509458" indent="0">
              <a:buNone/>
              <a:defRPr sz="2200" b="1"/>
            </a:lvl2pPr>
            <a:lvl3pPr marL="1018916" indent="0">
              <a:buNone/>
              <a:defRPr sz="2000" b="1"/>
            </a:lvl3pPr>
            <a:lvl4pPr marL="1528374" indent="0">
              <a:buNone/>
              <a:defRPr sz="1800" b="1"/>
            </a:lvl4pPr>
            <a:lvl5pPr marL="2037832" indent="0">
              <a:buNone/>
              <a:defRPr sz="1800" b="1"/>
            </a:lvl5pPr>
            <a:lvl6pPr marL="2547290" indent="0">
              <a:buNone/>
              <a:defRPr sz="1800" b="1"/>
            </a:lvl6pPr>
            <a:lvl7pPr marL="3056748" indent="0">
              <a:buNone/>
              <a:defRPr sz="1800" b="1"/>
            </a:lvl7pPr>
            <a:lvl8pPr marL="3566206" indent="0">
              <a:buNone/>
              <a:defRPr sz="1800" b="1"/>
            </a:lvl8pPr>
            <a:lvl9pPr marL="407566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6346" y="2597865"/>
            <a:ext cx="4438596" cy="4315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87138" y="1512317"/>
            <a:ext cx="4440339" cy="7255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600"/>
              </a:lnSpc>
              <a:buNone/>
              <a:defRPr sz="2400" b="0">
                <a:solidFill>
                  <a:srgbClr val="28AD56"/>
                </a:solidFill>
                <a:latin typeface="Gill Sans MT" pitchFamily="34" charset="0"/>
              </a:defRPr>
            </a:lvl1pPr>
            <a:lvl2pPr marL="509458" indent="0">
              <a:buNone/>
              <a:defRPr sz="2200" b="1"/>
            </a:lvl2pPr>
            <a:lvl3pPr marL="1018916" indent="0">
              <a:buNone/>
              <a:defRPr sz="2000" b="1"/>
            </a:lvl3pPr>
            <a:lvl4pPr marL="1528374" indent="0">
              <a:buNone/>
              <a:defRPr sz="1800" b="1"/>
            </a:lvl4pPr>
            <a:lvl5pPr marL="2037832" indent="0">
              <a:buNone/>
              <a:defRPr sz="1800" b="1"/>
            </a:lvl5pPr>
            <a:lvl6pPr marL="2547290" indent="0">
              <a:buNone/>
              <a:defRPr sz="1800" b="1"/>
            </a:lvl6pPr>
            <a:lvl7pPr marL="3056748" indent="0">
              <a:buNone/>
              <a:defRPr sz="1800" b="1"/>
            </a:lvl7pPr>
            <a:lvl8pPr marL="3566206" indent="0">
              <a:buNone/>
              <a:defRPr sz="1800" b="1"/>
            </a:lvl8pPr>
            <a:lvl9pPr marL="4075664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87138" y="2597865"/>
            <a:ext cx="4440339" cy="4315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346" y="1512317"/>
            <a:ext cx="6768752" cy="4320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28AD56"/>
                </a:solidFill>
                <a:latin typeface="Gill Sans MT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11649" y="2232397"/>
            <a:ext cx="5431681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6346" y="2232397"/>
            <a:ext cx="3304966" cy="46805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1300"/>
            </a:lvl2pPr>
            <a:lvl3pPr marL="1018916" indent="0">
              <a:buNone/>
              <a:defRPr sz="1100"/>
            </a:lvl3pPr>
            <a:lvl4pPr marL="1528374" indent="0">
              <a:buNone/>
              <a:defRPr sz="1000"/>
            </a:lvl4pPr>
            <a:lvl5pPr marL="2037832" indent="0">
              <a:buNone/>
              <a:defRPr sz="1000"/>
            </a:lvl5pPr>
            <a:lvl6pPr marL="2547290" indent="0">
              <a:buNone/>
              <a:defRPr sz="1000"/>
            </a:lvl6pPr>
            <a:lvl7pPr marL="3056748" indent="0">
              <a:buNone/>
              <a:defRPr sz="1000"/>
            </a:lvl7pPr>
            <a:lvl8pPr marL="3566206" indent="0">
              <a:buNone/>
              <a:defRPr sz="1000"/>
            </a:lvl8pPr>
            <a:lvl9pPr marL="407566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2370" y="6159121"/>
            <a:ext cx="8640960" cy="216024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1000"/>
              </a:lnSpc>
              <a:defRPr sz="2400" b="0">
                <a:solidFill>
                  <a:srgbClr val="28AD56"/>
                </a:solidFill>
                <a:latin typeface="Gill Sans MT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57112" y="1440309"/>
            <a:ext cx="6531476" cy="439706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3100"/>
            </a:lvl2pPr>
            <a:lvl3pPr marL="1018916" indent="0">
              <a:buNone/>
              <a:defRPr sz="2700"/>
            </a:lvl3pPr>
            <a:lvl4pPr marL="1528374" indent="0">
              <a:buNone/>
              <a:defRPr sz="2200"/>
            </a:lvl4pPr>
            <a:lvl5pPr marL="2037832" indent="0">
              <a:buNone/>
              <a:defRPr sz="2200"/>
            </a:lvl5pPr>
            <a:lvl6pPr marL="2547290" indent="0">
              <a:buNone/>
              <a:defRPr sz="2200"/>
            </a:lvl6pPr>
            <a:lvl7pPr marL="3056748" indent="0">
              <a:buNone/>
              <a:defRPr sz="2200"/>
            </a:lvl7pPr>
            <a:lvl8pPr marL="3566206" indent="0">
              <a:buNone/>
              <a:defRPr sz="2200"/>
            </a:lvl8pPr>
            <a:lvl9pPr marL="4075664" indent="0">
              <a:buNone/>
              <a:defRPr sz="22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02370" y="6410228"/>
            <a:ext cx="8640960" cy="21602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8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509458" indent="0">
              <a:buNone/>
              <a:defRPr sz="1300"/>
            </a:lvl2pPr>
            <a:lvl3pPr marL="1018916" indent="0">
              <a:buNone/>
              <a:defRPr sz="1100"/>
            </a:lvl3pPr>
            <a:lvl4pPr marL="1528374" indent="0">
              <a:buNone/>
              <a:defRPr sz="1000"/>
            </a:lvl4pPr>
            <a:lvl5pPr marL="2037832" indent="0">
              <a:buNone/>
              <a:defRPr sz="1000"/>
            </a:lvl5pPr>
            <a:lvl6pPr marL="2547290" indent="0">
              <a:buNone/>
              <a:defRPr sz="1000"/>
            </a:lvl6pPr>
            <a:lvl7pPr marL="3056748" indent="0">
              <a:buNone/>
              <a:defRPr sz="1000"/>
            </a:lvl7pPr>
            <a:lvl8pPr marL="3566206" indent="0">
              <a:buNone/>
              <a:defRPr sz="1000"/>
            </a:lvl8pPr>
            <a:lvl9pPr marL="4075664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-950" y="0"/>
            <a:ext cx="10047600" cy="6319838"/>
            <a:chOff x="-3175" y="0"/>
            <a:chExt cx="10048875" cy="6319838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auto">
            <a:xfrm>
              <a:off x="3175" y="0"/>
              <a:ext cx="10036176" cy="6015038"/>
            </a:xfrm>
            <a:custGeom>
              <a:avLst/>
              <a:gdLst>
                <a:gd name="T0" fmla="*/ 0 w 3162"/>
                <a:gd name="T1" fmla="*/ 0 h 1894"/>
                <a:gd name="T2" fmla="*/ 0 w 3162"/>
                <a:gd name="T3" fmla="*/ 1348 h 1894"/>
                <a:gd name="T4" fmla="*/ 49 w 3162"/>
                <a:gd name="T5" fmla="*/ 1478 h 1894"/>
                <a:gd name="T6" fmla="*/ 367 w 3162"/>
                <a:gd name="T7" fmla="*/ 1601 h 1894"/>
                <a:gd name="T8" fmla="*/ 1164 w 3162"/>
                <a:gd name="T9" fmla="*/ 1678 h 1894"/>
                <a:gd name="T10" fmla="*/ 1387 w 3162"/>
                <a:gd name="T11" fmla="*/ 1723 h 1894"/>
                <a:gd name="T12" fmla="*/ 1534 w 3162"/>
                <a:gd name="T13" fmla="*/ 1817 h 1894"/>
                <a:gd name="T14" fmla="*/ 1581 w 3162"/>
                <a:gd name="T15" fmla="*/ 1894 h 1894"/>
                <a:gd name="T16" fmla="*/ 1627 w 3162"/>
                <a:gd name="T17" fmla="*/ 1817 h 1894"/>
                <a:gd name="T18" fmla="*/ 1775 w 3162"/>
                <a:gd name="T19" fmla="*/ 1722 h 1894"/>
                <a:gd name="T20" fmla="*/ 1998 w 3162"/>
                <a:gd name="T21" fmla="*/ 1678 h 1894"/>
                <a:gd name="T22" fmla="*/ 2795 w 3162"/>
                <a:gd name="T23" fmla="*/ 1601 h 1894"/>
                <a:gd name="T24" fmla="*/ 3113 w 3162"/>
                <a:gd name="T25" fmla="*/ 1478 h 1894"/>
                <a:gd name="T26" fmla="*/ 3162 w 3162"/>
                <a:gd name="T27" fmla="*/ 1348 h 1894"/>
                <a:gd name="T28" fmla="*/ 3162 w 3162"/>
                <a:gd name="T29" fmla="*/ 0 h 1894"/>
                <a:gd name="T30" fmla="*/ 0 w 3162"/>
                <a:gd name="T31" fmla="*/ 0 h 1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62" h="1894">
                  <a:moveTo>
                    <a:pt x="0" y="0"/>
                  </a:moveTo>
                  <a:cubicBezTo>
                    <a:pt x="0" y="1348"/>
                    <a:pt x="0" y="1348"/>
                    <a:pt x="0" y="1348"/>
                  </a:cubicBezTo>
                  <a:cubicBezTo>
                    <a:pt x="0" y="1404"/>
                    <a:pt x="19" y="1446"/>
                    <a:pt x="49" y="1478"/>
                  </a:cubicBezTo>
                  <a:cubicBezTo>
                    <a:pt x="126" y="1564"/>
                    <a:pt x="258" y="1590"/>
                    <a:pt x="367" y="1601"/>
                  </a:cubicBezTo>
                  <a:cubicBezTo>
                    <a:pt x="1164" y="1678"/>
                    <a:pt x="1164" y="1678"/>
                    <a:pt x="1164" y="1678"/>
                  </a:cubicBezTo>
                  <a:cubicBezTo>
                    <a:pt x="1244" y="1686"/>
                    <a:pt x="1311" y="1695"/>
                    <a:pt x="1387" y="1723"/>
                  </a:cubicBezTo>
                  <a:cubicBezTo>
                    <a:pt x="1441" y="1742"/>
                    <a:pt x="1490" y="1770"/>
                    <a:pt x="1534" y="1817"/>
                  </a:cubicBezTo>
                  <a:cubicBezTo>
                    <a:pt x="1558" y="1842"/>
                    <a:pt x="1571" y="1866"/>
                    <a:pt x="1581" y="1894"/>
                  </a:cubicBezTo>
                  <a:cubicBezTo>
                    <a:pt x="1591" y="1867"/>
                    <a:pt x="1604" y="1842"/>
                    <a:pt x="1627" y="1817"/>
                  </a:cubicBezTo>
                  <a:cubicBezTo>
                    <a:pt x="1671" y="1770"/>
                    <a:pt x="1721" y="1741"/>
                    <a:pt x="1775" y="1722"/>
                  </a:cubicBezTo>
                  <a:cubicBezTo>
                    <a:pt x="1851" y="1694"/>
                    <a:pt x="1918" y="1686"/>
                    <a:pt x="1998" y="1678"/>
                  </a:cubicBezTo>
                  <a:cubicBezTo>
                    <a:pt x="2795" y="1601"/>
                    <a:pt x="2795" y="1601"/>
                    <a:pt x="2795" y="1601"/>
                  </a:cubicBezTo>
                  <a:cubicBezTo>
                    <a:pt x="2904" y="1590"/>
                    <a:pt x="3036" y="1564"/>
                    <a:pt x="3113" y="1478"/>
                  </a:cubicBezTo>
                  <a:cubicBezTo>
                    <a:pt x="3143" y="1446"/>
                    <a:pt x="3162" y="1404"/>
                    <a:pt x="3162" y="1348"/>
                  </a:cubicBezTo>
                  <a:cubicBezTo>
                    <a:pt x="3162" y="0"/>
                    <a:pt x="3162" y="0"/>
                    <a:pt x="3162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79F55"/>
                </a:gs>
                <a:gs pos="16000">
                  <a:srgbClr val="00775F"/>
                </a:gs>
                <a:gs pos="63000">
                  <a:srgbClr val="193F78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" name="Freeform 6"/>
            <p:cNvSpPr>
              <a:spLocks/>
            </p:cNvSpPr>
            <p:nvPr userDrawn="1"/>
          </p:nvSpPr>
          <p:spPr bwMode="auto">
            <a:xfrm>
              <a:off x="3175" y="4535488"/>
              <a:ext cx="10036175" cy="1654175"/>
            </a:xfrm>
            <a:custGeom>
              <a:avLst/>
              <a:gdLst>
                <a:gd name="T0" fmla="*/ 1581 w 3162"/>
                <a:gd name="T1" fmla="*/ 521 h 521"/>
                <a:gd name="T2" fmla="*/ 1584 w 3162"/>
                <a:gd name="T3" fmla="*/ 519 h 521"/>
                <a:gd name="T4" fmla="*/ 1875 w 3162"/>
                <a:gd name="T5" fmla="*/ 307 h 521"/>
                <a:gd name="T6" fmla="*/ 2001 w 3162"/>
                <a:gd name="T7" fmla="*/ 290 h 521"/>
                <a:gd name="T8" fmla="*/ 2787 w 3162"/>
                <a:gd name="T9" fmla="*/ 216 h 521"/>
                <a:gd name="T10" fmla="*/ 3161 w 3162"/>
                <a:gd name="T11" fmla="*/ 6 h 521"/>
                <a:gd name="T12" fmla="*/ 3159 w 3162"/>
                <a:gd name="T13" fmla="*/ 0 h 521"/>
                <a:gd name="T14" fmla="*/ 3158 w 3162"/>
                <a:gd name="T15" fmla="*/ 2 h 521"/>
                <a:gd name="T16" fmla="*/ 2789 w 3162"/>
                <a:gd name="T17" fmla="*/ 190 h 521"/>
                <a:gd name="T18" fmla="*/ 2005 w 3162"/>
                <a:gd name="T19" fmla="*/ 265 h 521"/>
                <a:gd name="T20" fmla="*/ 1697 w 3162"/>
                <a:gd name="T21" fmla="*/ 351 h 521"/>
                <a:gd name="T22" fmla="*/ 1581 w 3162"/>
                <a:gd name="T23" fmla="*/ 502 h 521"/>
                <a:gd name="T24" fmla="*/ 1581 w 3162"/>
                <a:gd name="T25" fmla="*/ 502 h 521"/>
                <a:gd name="T26" fmla="*/ 1465 w 3162"/>
                <a:gd name="T27" fmla="*/ 351 h 521"/>
                <a:gd name="T28" fmla="*/ 1157 w 3162"/>
                <a:gd name="T29" fmla="*/ 265 h 521"/>
                <a:gd name="T30" fmla="*/ 373 w 3162"/>
                <a:gd name="T31" fmla="*/ 190 h 521"/>
                <a:gd name="T32" fmla="*/ 4 w 3162"/>
                <a:gd name="T33" fmla="*/ 2 h 521"/>
                <a:gd name="T34" fmla="*/ 3 w 3162"/>
                <a:gd name="T35" fmla="*/ 0 h 521"/>
                <a:gd name="T36" fmla="*/ 1 w 3162"/>
                <a:gd name="T37" fmla="*/ 6 h 521"/>
                <a:gd name="T38" fmla="*/ 375 w 3162"/>
                <a:gd name="T39" fmla="*/ 216 h 521"/>
                <a:gd name="T40" fmla="*/ 1161 w 3162"/>
                <a:gd name="T41" fmla="*/ 290 h 521"/>
                <a:gd name="T42" fmla="*/ 1287 w 3162"/>
                <a:gd name="T43" fmla="*/ 307 h 521"/>
                <a:gd name="T44" fmla="*/ 1578 w 3162"/>
                <a:gd name="T45" fmla="*/ 518 h 521"/>
                <a:gd name="T46" fmla="*/ 1581 w 3162"/>
                <a:gd name="T4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62" h="521">
                  <a:moveTo>
                    <a:pt x="1581" y="521"/>
                  </a:moveTo>
                  <a:cubicBezTo>
                    <a:pt x="1582" y="521"/>
                    <a:pt x="1583" y="519"/>
                    <a:pt x="1584" y="519"/>
                  </a:cubicBezTo>
                  <a:cubicBezTo>
                    <a:pt x="1625" y="390"/>
                    <a:pt x="1746" y="333"/>
                    <a:pt x="1875" y="307"/>
                  </a:cubicBezTo>
                  <a:cubicBezTo>
                    <a:pt x="1918" y="298"/>
                    <a:pt x="1958" y="294"/>
                    <a:pt x="2001" y="290"/>
                  </a:cubicBezTo>
                  <a:cubicBezTo>
                    <a:pt x="2787" y="216"/>
                    <a:pt x="2787" y="216"/>
                    <a:pt x="2787" y="216"/>
                  </a:cubicBezTo>
                  <a:cubicBezTo>
                    <a:pt x="2929" y="204"/>
                    <a:pt x="3126" y="161"/>
                    <a:pt x="3161" y="6"/>
                  </a:cubicBezTo>
                  <a:cubicBezTo>
                    <a:pt x="3162" y="2"/>
                    <a:pt x="3161" y="0"/>
                    <a:pt x="3159" y="0"/>
                  </a:cubicBezTo>
                  <a:cubicBezTo>
                    <a:pt x="3159" y="0"/>
                    <a:pt x="3158" y="1"/>
                    <a:pt x="3158" y="2"/>
                  </a:cubicBezTo>
                  <a:cubicBezTo>
                    <a:pt x="3098" y="140"/>
                    <a:pt x="2936" y="173"/>
                    <a:pt x="2789" y="190"/>
                  </a:cubicBezTo>
                  <a:cubicBezTo>
                    <a:pt x="2005" y="265"/>
                    <a:pt x="2005" y="265"/>
                    <a:pt x="2005" y="265"/>
                  </a:cubicBezTo>
                  <a:cubicBezTo>
                    <a:pt x="1895" y="275"/>
                    <a:pt x="1793" y="288"/>
                    <a:pt x="1697" y="351"/>
                  </a:cubicBezTo>
                  <a:cubicBezTo>
                    <a:pt x="1636" y="390"/>
                    <a:pt x="1594" y="435"/>
                    <a:pt x="1581" y="502"/>
                  </a:cubicBezTo>
                  <a:cubicBezTo>
                    <a:pt x="1581" y="502"/>
                    <a:pt x="1581" y="502"/>
                    <a:pt x="1581" y="502"/>
                  </a:cubicBezTo>
                  <a:cubicBezTo>
                    <a:pt x="1568" y="435"/>
                    <a:pt x="1526" y="389"/>
                    <a:pt x="1465" y="351"/>
                  </a:cubicBezTo>
                  <a:cubicBezTo>
                    <a:pt x="1369" y="288"/>
                    <a:pt x="1267" y="275"/>
                    <a:pt x="1157" y="265"/>
                  </a:cubicBezTo>
                  <a:cubicBezTo>
                    <a:pt x="373" y="190"/>
                    <a:pt x="373" y="190"/>
                    <a:pt x="373" y="190"/>
                  </a:cubicBezTo>
                  <a:cubicBezTo>
                    <a:pt x="226" y="173"/>
                    <a:pt x="64" y="140"/>
                    <a:pt x="4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1" y="0"/>
                    <a:pt x="0" y="2"/>
                    <a:pt x="1" y="6"/>
                  </a:cubicBezTo>
                  <a:cubicBezTo>
                    <a:pt x="36" y="161"/>
                    <a:pt x="233" y="204"/>
                    <a:pt x="375" y="216"/>
                  </a:cubicBezTo>
                  <a:cubicBezTo>
                    <a:pt x="1161" y="290"/>
                    <a:pt x="1161" y="290"/>
                    <a:pt x="1161" y="290"/>
                  </a:cubicBezTo>
                  <a:cubicBezTo>
                    <a:pt x="1204" y="294"/>
                    <a:pt x="1244" y="298"/>
                    <a:pt x="1287" y="307"/>
                  </a:cubicBezTo>
                  <a:cubicBezTo>
                    <a:pt x="1416" y="333"/>
                    <a:pt x="1537" y="390"/>
                    <a:pt x="1578" y="518"/>
                  </a:cubicBezTo>
                  <a:cubicBezTo>
                    <a:pt x="1578" y="519"/>
                    <a:pt x="1579" y="521"/>
                    <a:pt x="1581" y="521"/>
                  </a:cubicBezTo>
                  <a:close/>
                </a:path>
              </a:pathLst>
            </a:custGeom>
            <a:solidFill>
              <a:srgbClr val="28A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-3175" y="4678363"/>
              <a:ext cx="10048875" cy="1641475"/>
            </a:xfrm>
            <a:custGeom>
              <a:avLst/>
              <a:gdLst>
                <a:gd name="T0" fmla="*/ 1583 w 3166"/>
                <a:gd name="T1" fmla="*/ 502 h 517"/>
                <a:gd name="T2" fmla="*/ 1165 w 3166"/>
                <a:gd name="T3" fmla="*/ 258 h 517"/>
                <a:gd name="T4" fmla="*/ 380 w 3166"/>
                <a:gd name="T5" fmla="*/ 184 h 517"/>
                <a:gd name="T6" fmla="*/ 4 w 3166"/>
                <a:gd name="T7" fmla="*/ 1 h 517"/>
                <a:gd name="T8" fmla="*/ 3 w 3166"/>
                <a:gd name="T9" fmla="*/ 0 h 517"/>
                <a:gd name="T10" fmla="*/ 1 w 3166"/>
                <a:gd name="T11" fmla="*/ 6 h 517"/>
                <a:gd name="T12" fmla="*/ 382 w 3166"/>
                <a:gd name="T13" fmla="*/ 205 h 517"/>
                <a:gd name="T14" fmla="*/ 1163 w 3166"/>
                <a:gd name="T15" fmla="*/ 277 h 517"/>
                <a:gd name="T16" fmla="*/ 1580 w 3166"/>
                <a:gd name="T17" fmla="*/ 515 h 517"/>
                <a:gd name="T18" fmla="*/ 1583 w 3166"/>
                <a:gd name="T19" fmla="*/ 517 h 517"/>
                <a:gd name="T20" fmla="*/ 1585 w 3166"/>
                <a:gd name="T21" fmla="*/ 515 h 517"/>
                <a:gd name="T22" fmla="*/ 2003 w 3166"/>
                <a:gd name="T23" fmla="*/ 277 h 517"/>
                <a:gd name="T24" fmla="*/ 2784 w 3166"/>
                <a:gd name="T25" fmla="*/ 205 h 517"/>
                <a:gd name="T26" fmla="*/ 3165 w 3166"/>
                <a:gd name="T27" fmla="*/ 6 h 517"/>
                <a:gd name="T28" fmla="*/ 3163 w 3166"/>
                <a:gd name="T29" fmla="*/ 0 h 517"/>
                <a:gd name="T30" fmla="*/ 3162 w 3166"/>
                <a:gd name="T31" fmla="*/ 1 h 517"/>
                <a:gd name="T32" fmla="*/ 2786 w 3166"/>
                <a:gd name="T33" fmla="*/ 184 h 517"/>
                <a:gd name="T34" fmla="*/ 2001 w 3166"/>
                <a:gd name="T35" fmla="*/ 258 h 517"/>
                <a:gd name="T36" fmla="*/ 1583 w 3166"/>
                <a:gd name="T37" fmla="*/ 502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66" h="517">
                  <a:moveTo>
                    <a:pt x="1583" y="502"/>
                  </a:moveTo>
                  <a:cubicBezTo>
                    <a:pt x="1527" y="318"/>
                    <a:pt x="1336" y="273"/>
                    <a:pt x="1165" y="258"/>
                  </a:cubicBezTo>
                  <a:cubicBezTo>
                    <a:pt x="380" y="184"/>
                    <a:pt x="380" y="184"/>
                    <a:pt x="380" y="184"/>
                  </a:cubicBezTo>
                  <a:cubicBezTo>
                    <a:pt x="246" y="172"/>
                    <a:pt x="62" y="136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2"/>
                    <a:pt x="1" y="6"/>
                  </a:cubicBezTo>
                  <a:cubicBezTo>
                    <a:pt x="29" y="150"/>
                    <a:pt x="262" y="194"/>
                    <a:pt x="382" y="205"/>
                  </a:cubicBezTo>
                  <a:cubicBezTo>
                    <a:pt x="1163" y="277"/>
                    <a:pt x="1163" y="277"/>
                    <a:pt x="1163" y="277"/>
                  </a:cubicBezTo>
                  <a:cubicBezTo>
                    <a:pt x="1329" y="292"/>
                    <a:pt x="1518" y="337"/>
                    <a:pt x="1580" y="515"/>
                  </a:cubicBezTo>
                  <a:cubicBezTo>
                    <a:pt x="1581" y="516"/>
                    <a:pt x="1582" y="517"/>
                    <a:pt x="1583" y="517"/>
                  </a:cubicBezTo>
                  <a:cubicBezTo>
                    <a:pt x="1584" y="517"/>
                    <a:pt x="1585" y="516"/>
                    <a:pt x="1585" y="515"/>
                  </a:cubicBezTo>
                  <a:cubicBezTo>
                    <a:pt x="1648" y="333"/>
                    <a:pt x="1837" y="292"/>
                    <a:pt x="2003" y="277"/>
                  </a:cubicBezTo>
                  <a:cubicBezTo>
                    <a:pt x="2784" y="205"/>
                    <a:pt x="2784" y="205"/>
                    <a:pt x="2784" y="205"/>
                  </a:cubicBezTo>
                  <a:cubicBezTo>
                    <a:pt x="2904" y="194"/>
                    <a:pt x="3137" y="150"/>
                    <a:pt x="3165" y="6"/>
                  </a:cubicBezTo>
                  <a:cubicBezTo>
                    <a:pt x="3166" y="2"/>
                    <a:pt x="3164" y="0"/>
                    <a:pt x="3163" y="0"/>
                  </a:cubicBezTo>
                  <a:cubicBezTo>
                    <a:pt x="3162" y="0"/>
                    <a:pt x="3162" y="0"/>
                    <a:pt x="3162" y="1"/>
                  </a:cubicBezTo>
                  <a:cubicBezTo>
                    <a:pt x="3104" y="136"/>
                    <a:pt x="2920" y="172"/>
                    <a:pt x="2786" y="184"/>
                  </a:cubicBezTo>
                  <a:cubicBezTo>
                    <a:pt x="2001" y="258"/>
                    <a:pt x="2001" y="258"/>
                    <a:pt x="2001" y="258"/>
                  </a:cubicBezTo>
                  <a:cubicBezTo>
                    <a:pt x="1830" y="273"/>
                    <a:pt x="1639" y="318"/>
                    <a:pt x="1583" y="502"/>
                  </a:cubicBezTo>
                  <a:close/>
                </a:path>
              </a:pathLst>
            </a:custGeom>
            <a:solidFill>
              <a:srgbClr val="18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21" y="1152173"/>
            <a:ext cx="3004966" cy="262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60" y="1088259"/>
            <a:ext cx="2736000" cy="272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58354" y="1728341"/>
            <a:ext cx="8424936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MX" dirty="0" smtClean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422450" y="2448421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558354" y="648221"/>
            <a:ext cx="8928992" cy="0"/>
          </a:xfrm>
          <a:prstGeom prst="line">
            <a:avLst/>
          </a:prstGeom>
          <a:ln>
            <a:solidFill>
              <a:srgbClr val="364F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45" y="401019"/>
            <a:ext cx="2238001" cy="144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7" r:id="rId8"/>
  </p:sldLayoutIdLst>
  <p:txStyles>
    <p:titleStyle>
      <a:lvl1pPr algn="l" defTabSz="1017588" rtl="0" eaLnBrk="1" fontAlgn="base" hangingPunct="1">
        <a:spcBef>
          <a:spcPct val="0"/>
        </a:spcBef>
        <a:spcAft>
          <a:spcPct val="0"/>
        </a:spcAft>
        <a:defRPr sz="2800" b="0" kern="1200">
          <a:solidFill>
            <a:srgbClr val="404040"/>
          </a:solidFill>
          <a:latin typeface="Gill Sans MT" pitchFamily="34" charset="0"/>
          <a:ea typeface="+mj-ea"/>
          <a:cs typeface="+mj-cs"/>
        </a:defRPr>
      </a:lvl1pPr>
      <a:lvl2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2pPr>
      <a:lvl3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3pPr>
      <a:lvl4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4pPr>
      <a:lvl5pPr algn="l" defTabSz="1017588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404040"/>
          </a:solidFill>
          <a:latin typeface="Gill Sans MT" pitchFamily="34" charset="0"/>
        </a:defRPr>
      </a:lvl5pPr>
      <a:lvl6pPr marL="4572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17588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1017588" rtl="0" eaLnBrk="1" fontAlgn="base" hangingPunct="1">
        <a:lnSpc>
          <a:spcPts val="2800"/>
        </a:lnSpc>
        <a:spcBef>
          <a:spcPct val="20000"/>
        </a:spcBef>
        <a:spcAft>
          <a:spcPct val="0"/>
        </a:spcAft>
        <a:buFont typeface="Arial" charset="0"/>
        <a:defRPr sz="24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827088" indent="-3175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763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4000" algn="l" defTabSz="10175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2019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477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935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393" indent="-254729" algn="l" defTabSz="101891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58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16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374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832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290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748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6206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664" algn="l" defTabSz="10189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hyperlink" Target="https://www.uv.mx/legislacion/files/2017/07/Equivalencia-y-revalidacion-Universidad-Veracruzana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uv.mx/estudiantes/tramites-escolares/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6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Modalidades</a:t>
            </a:r>
            <a:endParaRPr lang="es-MX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Expedición de Títulos, Diplomas y Grados Académicos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840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805830" y="648221"/>
            <a:ext cx="4438596" cy="725508"/>
          </a:xfrm>
        </p:spPr>
        <p:txBody>
          <a:bodyPr/>
          <a:lstStyle/>
          <a:p>
            <a:r>
              <a:rPr lang="es-MX" dirty="0" smtClean="0"/>
              <a:t>Físico</a:t>
            </a:r>
            <a:endParaRPr lang="es-MX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2825" r="6849" b="11869"/>
          <a:stretch/>
        </p:blipFill>
        <p:spPr>
          <a:xfrm>
            <a:off x="877838" y="1373729"/>
            <a:ext cx="2592288" cy="3579827"/>
          </a:xfrm>
        </p:spPr>
      </p:pic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5406622" y="648221"/>
            <a:ext cx="4440339" cy="725508"/>
          </a:xfrm>
        </p:spPr>
        <p:txBody>
          <a:bodyPr/>
          <a:lstStyle/>
          <a:p>
            <a:r>
              <a:rPr lang="es-MX" dirty="0" smtClean="0"/>
              <a:t>Electrónico</a:t>
            </a:r>
            <a:endParaRPr lang="es-MX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" t="5603" r="13401" b="11427"/>
          <a:stretch/>
        </p:blipFill>
        <p:spPr>
          <a:xfrm>
            <a:off x="5486350" y="1440309"/>
            <a:ext cx="2706928" cy="3513247"/>
          </a:xfrm>
        </p:spPr>
      </p:pic>
      <p:sp>
        <p:nvSpPr>
          <p:cNvPr id="2" name="CuadroTexto 1"/>
          <p:cNvSpPr txBox="1"/>
          <p:nvPr/>
        </p:nvSpPr>
        <p:spPr>
          <a:xfrm>
            <a:off x="774378" y="5171232"/>
            <a:ext cx="370386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El título clásico: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Impreso.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No sirve ya para tramitar la cédula profesional.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Tiempo de respuesta de 10 días hábiles.</a:t>
            </a:r>
            <a:endParaRPr lang="es-MX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432667" y="5171232"/>
            <a:ext cx="370386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Nueva versión: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Digital, se envía al correo electrónico.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Indispensable para tramitar la cédula profesional.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Tiempo de respuesta de 5 días hábiles.</a:t>
            </a:r>
            <a:endParaRPr lang="es-MX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Requisitos</a:t>
            </a:r>
            <a:endParaRPr lang="es-MX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Expedición de Títulos, Diplomas y Grados Académicos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51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558353" y="864245"/>
            <a:ext cx="8826123" cy="433387"/>
          </a:xfrm>
        </p:spPr>
        <p:txBody>
          <a:bodyPr/>
          <a:lstStyle/>
          <a:p>
            <a:r>
              <a:rPr lang="es-MX" sz="1800" dirty="0"/>
              <a:t>https://www.uv.mx/estudiantes/tramites-escolares/oficialia-mayor-expedicion-de-documentos</a:t>
            </a:r>
            <a:r>
              <a:rPr lang="es-MX" sz="1800" dirty="0" smtClean="0"/>
              <a:t>/</a:t>
            </a:r>
            <a:endParaRPr lang="es-MX" sz="18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08490361"/>
              </p:ext>
            </p:extLst>
          </p:nvPr>
        </p:nvGraphicFramePr>
        <p:xfrm>
          <a:off x="558353" y="1584326"/>
          <a:ext cx="8826123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558353" y="864245"/>
            <a:ext cx="8826123" cy="433387"/>
          </a:xfrm>
        </p:spPr>
        <p:txBody>
          <a:bodyPr/>
          <a:lstStyle/>
          <a:p>
            <a:r>
              <a:rPr lang="es-MX" sz="2400" b="1" dirty="0" smtClean="0"/>
              <a:t>Continuación…</a:t>
            </a:r>
            <a:endParaRPr lang="es-MX" sz="24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27678881"/>
              </p:ext>
            </p:extLst>
          </p:nvPr>
        </p:nvGraphicFramePr>
        <p:xfrm>
          <a:off x="558353" y="1584326"/>
          <a:ext cx="8826123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4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86346" y="864245"/>
            <a:ext cx="8826123" cy="433387"/>
          </a:xfrm>
        </p:spPr>
        <p:txBody>
          <a:bodyPr/>
          <a:lstStyle/>
          <a:p>
            <a:r>
              <a:rPr lang="es-MX" dirty="0" smtClean="0"/>
              <a:t>Precisiones para la expedición y legalización de certificados</a:t>
            </a:r>
            <a:endParaRPr lang="es-MX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86166076"/>
              </p:ext>
            </p:extLst>
          </p:nvPr>
        </p:nvGraphicFramePr>
        <p:xfrm>
          <a:off x="1206426" y="1440309"/>
          <a:ext cx="799288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106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Observaciones, preguntas y respuestas</a:t>
            </a:r>
            <a:endParaRPr lang="es-MX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Expedición de Títulos, Diplomas y Grados Académicos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01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Definiciones</a:t>
            </a:r>
            <a:endParaRPr lang="es-MX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Declaración de equivalencia y revalidación de estudios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055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Reglamento de Equivalencia y Revalidación de Estudios</a:t>
            </a:r>
            <a:r>
              <a:rPr lang="es-MX" dirty="0"/>
              <a:t/>
            </a:r>
            <a:br>
              <a:rPr lang="es-MX" dirty="0"/>
            </a:br>
            <a:r>
              <a:rPr lang="es-MX" sz="1600" dirty="0">
                <a:hlinkClick r:id="rId2"/>
              </a:rPr>
              <a:t>https://</a:t>
            </a:r>
            <a:r>
              <a:rPr lang="es-MX" sz="1600" dirty="0" smtClean="0">
                <a:hlinkClick r:id="rId2"/>
              </a:rPr>
              <a:t>www.uv.mx/legislacion/files/2017/07/Equivalencia-y-revalidacion-Universidad-Veracruzana.pdf</a:t>
            </a:r>
            <a:endParaRPr lang="es-MX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es-MX" sz="1800" dirty="0" smtClean="0"/>
              <a:t>La </a:t>
            </a:r>
            <a:r>
              <a:rPr lang="es-MX" sz="1800" b="1" i="1" dirty="0" smtClean="0"/>
              <a:t>equivalencia</a:t>
            </a:r>
            <a:r>
              <a:rPr lang="es-MX" sz="1800" dirty="0" smtClean="0"/>
              <a:t> es el acto académico-administrativo a través del cual la Universidad declara equiparables estudios acreditados </a:t>
            </a:r>
            <a:r>
              <a:rPr lang="es-MX" sz="1800" b="1" i="1" dirty="0" smtClean="0"/>
              <a:t>dentro del Sistema Educativo Nacional</a:t>
            </a:r>
            <a:r>
              <a:rPr lang="es-MX" sz="1800" dirty="0" smtClean="0"/>
              <a:t> con los que ofrece en alguno de sus programas académicos. </a:t>
            </a:r>
            <a:r>
              <a:rPr lang="es-MX" sz="1800" dirty="0"/>
              <a:t> </a:t>
            </a:r>
            <a:r>
              <a:rPr lang="es-MX" sz="1800" dirty="0" smtClean="0"/>
              <a:t>(Artículo 3)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61451950"/>
              </p:ext>
            </p:extLst>
          </p:nvPr>
        </p:nvGraphicFramePr>
        <p:xfrm>
          <a:off x="2034323" y="3240509"/>
          <a:ext cx="6697133" cy="446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58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Continuación…</a:t>
            </a:r>
            <a:endParaRPr lang="es-MX" sz="1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es-MX" sz="2000" b="1" i="1" dirty="0" smtClean="0"/>
              <a:t>Revalidación</a:t>
            </a:r>
            <a:r>
              <a:rPr lang="es-MX" sz="2000" dirty="0" smtClean="0"/>
              <a:t> es el acto académico-administrativo a través del cual la Universidad otorga validez oficial a aquellos estudios acreditados </a:t>
            </a:r>
            <a:r>
              <a:rPr lang="es-MX" sz="2000" b="1" i="1" dirty="0" smtClean="0"/>
              <a:t>fuera del Sistema Educativo Nacional</a:t>
            </a:r>
            <a:r>
              <a:rPr lang="es-MX" sz="2000" dirty="0" smtClean="0"/>
              <a:t>, siempre y cuando sean equiparables con los que ofrece en alguno de sus programas académicos. (Artículo 4)</a:t>
            </a:r>
          </a:p>
          <a:p>
            <a:pPr algn="just"/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82" y="4104605"/>
            <a:ext cx="7071608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53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 smtClean="0"/>
              <a:t>Trámites Escolares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 smtClean="0"/>
              <a:t>Oficialía Mayor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MX" dirty="0" smtClean="0"/>
              <a:t>Noviembre de 2024</a:t>
            </a:r>
            <a:endParaRPr lang="es-MX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 smtClean="0"/>
              <a:t>Dirección General de Administración Escolar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43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Requisitos</a:t>
            </a:r>
            <a:endParaRPr lang="es-MX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Declaración de equivalencia y revalidación de estudios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01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02370" y="864245"/>
            <a:ext cx="8826123" cy="433387"/>
          </a:xfrm>
        </p:spPr>
        <p:txBody>
          <a:bodyPr/>
          <a:lstStyle/>
          <a:p>
            <a:r>
              <a:rPr lang="es-MX" sz="2000" dirty="0"/>
              <a:t>https://www.uv.mx/estudiantes/tramites-escolares/equivalencia-de-estudios/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3939033"/>
              </p:ext>
            </p:extLst>
          </p:nvPr>
        </p:nvGraphicFramePr>
        <p:xfrm>
          <a:off x="846385" y="1297632"/>
          <a:ext cx="8682108" cy="640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Políticas/Aclaraciones</a:t>
            </a:r>
            <a:endParaRPr lang="es-MX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Declaración de equivalencia y revalidación de estudios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45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217604582"/>
              </p:ext>
            </p:extLst>
          </p:nvPr>
        </p:nvGraphicFramePr>
        <p:xfrm>
          <a:off x="-377750" y="864245"/>
          <a:ext cx="10729192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1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15754276"/>
              </p:ext>
            </p:extLst>
          </p:nvPr>
        </p:nvGraphicFramePr>
        <p:xfrm>
          <a:off x="-305742" y="792237"/>
          <a:ext cx="10657184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0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63661728"/>
              </p:ext>
            </p:extLst>
          </p:nvPr>
        </p:nvGraphicFramePr>
        <p:xfrm>
          <a:off x="702370" y="1008261"/>
          <a:ext cx="8784975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7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Procedimiento</a:t>
            </a:r>
            <a:endParaRPr lang="es-MX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Declaración de equivalencia y revalidación de estudios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457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15331270"/>
              </p:ext>
            </p:extLst>
          </p:nvPr>
        </p:nvGraphicFramePr>
        <p:xfrm>
          <a:off x="630362" y="864245"/>
          <a:ext cx="8496943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7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169263390"/>
              </p:ext>
            </p:extLst>
          </p:nvPr>
        </p:nvGraphicFramePr>
        <p:xfrm>
          <a:off x="630362" y="864245"/>
          <a:ext cx="8496943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44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Cartas de pasante, Autorización de exámenes profesionales y de grado, Validación de documentos y Constancias</a:t>
            </a:r>
            <a:endParaRPr lang="es-MX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Otros trámites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74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Trámites que se atienden en Oficialía Mayor</a:t>
            </a:r>
            <a:r>
              <a:rPr lang="es-MX" dirty="0"/>
              <a:t/>
            </a:r>
            <a:br>
              <a:rPr lang="es-MX" dirty="0"/>
            </a:br>
            <a:r>
              <a:rPr lang="es-MX" sz="1800" dirty="0">
                <a:hlinkClick r:id="rId2"/>
              </a:rPr>
              <a:t>https://www.uv.mx/estudiantes/tramites-escolares</a:t>
            </a:r>
            <a:r>
              <a:rPr lang="es-MX" sz="1800" dirty="0" smtClean="0">
                <a:hlinkClick r:id="rId2"/>
              </a:rPr>
              <a:t>/</a:t>
            </a:r>
            <a:endParaRPr lang="es-MX" sz="18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12658690"/>
              </p:ext>
            </p:extLst>
          </p:nvPr>
        </p:nvGraphicFramePr>
        <p:xfrm>
          <a:off x="-17710" y="2592437"/>
          <a:ext cx="9361040" cy="446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54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28310652"/>
              </p:ext>
            </p:extLst>
          </p:nvPr>
        </p:nvGraphicFramePr>
        <p:xfrm>
          <a:off x="630362" y="936253"/>
          <a:ext cx="8928991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94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03474707"/>
              </p:ext>
            </p:extLst>
          </p:nvPr>
        </p:nvGraphicFramePr>
        <p:xfrm>
          <a:off x="486346" y="864245"/>
          <a:ext cx="914501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6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00046189"/>
              </p:ext>
            </p:extLst>
          </p:nvPr>
        </p:nvGraphicFramePr>
        <p:xfrm>
          <a:off x="486346" y="1080269"/>
          <a:ext cx="9073007" cy="626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2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Gracias por su atención…</a:t>
            </a:r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87473037"/>
              </p:ext>
            </p:extLst>
          </p:nvPr>
        </p:nvGraphicFramePr>
        <p:xfrm>
          <a:off x="558353" y="2808461"/>
          <a:ext cx="9145017" cy="3312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25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7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346" y="792237"/>
            <a:ext cx="8826123" cy="433387"/>
          </a:xfrm>
        </p:spPr>
        <p:txBody>
          <a:bodyPr/>
          <a:lstStyle/>
          <a:p>
            <a:r>
              <a:rPr lang="es-MX" sz="2400" dirty="0" smtClean="0"/>
              <a:t>Atribuciones del Oficial Mayor (Artículo 183 del Estatuto General)</a:t>
            </a:r>
            <a:endParaRPr lang="es-MX" sz="16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85121150"/>
              </p:ext>
            </p:extLst>
          </p:nvPr>
        </p:nvGraphicFramePr>
        <p:xfrm>
          <a:off x="1206426" y="1440309"/>
          <a:ext cx="8106043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67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58353" y="936253"/>
            <a:ext cx="8826123" cy="433387"/>
          </a:xfrm>
        </p:spPr>
        <p:txBody>
          <a:bodyPr/>
          <a:lstStyle/>
          <a:p>
            <a:r>
              <a:rPr lang="es-MX" dirty="0" smtClean="0"/>
              <a:t>Código de Ética</a:t>
            </a:r>
            <a:endParaRPr lang="es-MX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44331383"/>
              </p:ext>
            </p:extLst>
          </p:nvPr>
        </p:nvGraphicFramePr>
        <p:xfrm>
          <a:off x="702370" y="1656203"/>
          <a:ext cx="8856985" cy="172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595323049"/>
              </p:ext>
            </p:extLst>
          </p:nvPr>
        </p:nvGraphicFramePr>
        <p:xfrm>
          <a:off x="702371" y="3528541"/>
          <a:ext cx="424847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820793873"/>
              </p:ext>
            </p:extLst>
          </p:nvPr>
        </p:nvGraphicFramePr>
        <p:xfrm>
          <a:off x="5310882" y="3528541"/>
          <a:ext cx="424847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78895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180" y="936253"/>
            <a:ext cx="8826123" cy="433387"/>
          </a:xfrm>
        </p:spPr>
        <p:txBody>
          <a:bodyPr/>
          <a:lstStyle/>
          <a:p>
            <a:r>
              <a:rPr lang="es-MX" dirty="0" smtClean="0"/>
              <a:t>Estatuto General y Estatuto de los Alumnos</a:t>
            </a:r>
            <a:endParaRPr lang="es-MX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45867032"/>
              </p:ext>
            </p:extLst>
          </p:nvPr>
        </p:nvGraphicFramePr>
        <p:xfrm>
          <a:off x="1171178" y="1584325"/>
          <a:ext cx="8178050" cy="561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67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28403261"/>
              </p:ext>
            </p:extLst>
          </p:nvPr>
        </p:nvGraphicFramePr>
        <p:xfrm>
          <a:off x="702371" y="1224285"/>
          <a:ext cx="8568952" cy="5904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03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08300031"/>
              </p:ext>
            </p:extLst>
          </p:nvPr>
        </p:nvGraphicFramePr>
        <p:xfrm>
          <a:off x="702371" y="1008261"/>
          <a:ext cx="8568952" cy="5904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8171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Derecho de petición (Constitución Política)</a:t>
            </a:r>
            <a:endParaRPr lang="es-MX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62179992"/>
              </p:ext>
            </p:extLst>
          </p:nvPr>
        </p:nvGraphicFramePr>
        <p:xfrm>
          <a:off x="702370" y="2088381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315770"/>
      </p:ext>
    </p:extLst>
  </p:cSld>
  <p:clrMapOvr>
    <a:masterClrMapping/>
  </p:clrMapOvr>
</p:sld>
</file>

<file path=ppt/theme/theme1.xml><?xml version="1.0" encoding="utf-8"?>
<a:theme xmlns:a="http://schemas.openxmlformats.org/drawingml/2006/main" name="3234 Presentacion PPT_4 a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0993A0B6-F0DA-4AEA-B2B8-EB03CD21B103}" vid="{C4DC9ED5-5B85-411D-AA5A-49D7F42E32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80A51 Presentacion PPT_4 a 3</Template>
  <TotalTime>2129</TotalTime>
  <Words>2701</Words>
  <Application>Microsoft Office PowerPoint</Application>
  <PresentationFormat>Personalizado</PresentationFormat>
  <Paragraphs>218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Gill Sans MT</vt:lpstr>
      <vt:lpstr>3234 Presentacion PPT_4 a 3</vt:lpstr>
      <vt:lpstr>Presentación de PowerPoint</vt:lpstr>
      <vt:lpstr>Presentación de PowerPoint</vt:lpstr>
      <vt:lpstr>Trámites que se atienden en Oficialía Mayor https://www.uv.mx/estudiantes/tramites-escolares/</vt:lpstr>
      <vt:lpstr>Atribuciones del Oficial Mayor (Artículo 183 del Estatuto General)</vt:lpstr>
      <vt:lpstr>Código de Ética</vt:lpstr>
      <vt:lpstr>Estatuto General y Estatuto de los Alumnos</vt:lpstr>
      <vt:lpstr>Presentación de PowerPoint</vt:lpstr>
      <vt:lpstr>Presentación de PowerPoint</vt:lpstr>
      <vt:lpstr>Derecho de petición (Constitución Política)</vt:lpstr>
      <vt:lpstr>Modalidades</vt:lpstr>
      <vt:lpstr>Presentación de PowerPoint</vt:lpstr>
      <vt:lpstr>Requisitos</vt:lpstr>
      <vt:lpstr>https://www.uv.mx/estudiantes/tramites-escolares/oficialia-mayor-expedicion-de-documentos/</vt:lpstr>
      <vt:lpstr>Continuación…</vt:lpstr>
      <vt:lpstr>Precisiones para la expedición y legalización de certificados</vt:lpstr>
      <vt:lpstr>Observaciones, preguntas y respuestas</vt:lpstr>
      <vt:lpstr>Definiciones</vt:lpstr>
      <vt:lpstr>Reglamento de Equivalencia y Revalidación de Estudios https://www.uv.mx/legislacion/files/2017/07/Equivalencia-y-revalidacion-Universidad-Veracruzana.pdf</vt:lpstr>
      <vt:lpstr>Continuación…</vt:lpstr>
      <vt:lpstr>Requisitos</vt:lpstr>
      <vt:lpstr>https://www.uv.mx/estudiantes/tramites-escolares/equivalencia-de-estudios/</vt:lpstr>
      <vt:lpstr>Políticas/Aclaraciones</vt:lpstr>
      <vt:lpstr>Presentación de PowerPoint</vt:lpstr>
      <vt:lpstr>Presentación de PowerPoint</vt:lpstr>
      <vt:lpstr>Presentación de PowerPoint</vt:lpstr>
      <vt:lpstr>Procedimiento</vt:lpstr>
      <vt:lpstr>Presentación de PowerPoint</vt:lpstr>
      <vt:lpstr>Presentación de PowerPoint</vt:lpstr>
      <vt:lpstr>Cartas de pasante, Autorización de exámenes profesionales y de grado, Validación de documentos y Constancias</vt:lpstr>
      <vt:lpstr>Presentación de PowerPoint</vt:lpstr>
      <vt:lpstr>Presentación de PowerPoint</vt:lpstr>
      <vt:lpstr>Presentación de PowerPoint</vt:lpstr>
      <vt:lpstr>Gracias por su atención…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 Mendoza Marcos</dc:creator>
  <cp:lastModifiedBy>Medina Mendoza Marcos</cp:lastModifiedBy>
  <cp:revision>97</cp:revision>
  <dcterms:created xsi:type="dcterms:W3CDTF">2024-01-29T18:13:35Z</dcterms:created>
  <dcterms:modified xsi:type="dcterms:W3CDTF">2024-11-13T22:53:47Z</dcterms:modified>
</cp:coreProperties>
</file>