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2" r:id="rId4"/>
    <p:sldId id="264" r:id="rId5"/>
    <p:sldId id="270" r:id="rId6"/>
    <p:sldId id="271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49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586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79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2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83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19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9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0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66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54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96BB2B-FD8B-49BF-BB6C-38E0C12DA31F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CF255F-0A44-4BF1-B63A-383A0BAF18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2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Bolsa de trabajo UV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27897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/>
              <a:t>FUNCIONAMIENTO DE LA BOLSA DE TRABAJO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pPr algn="r"/>
            <a:r>
              <a:rPr lang="es-MX" sz="1600" dirty="0" smtClean="0"/>
              <a:t>Elaborado por: coordinación de seguimiento de egresados.</a:t>
            </a:r>
          </a:p>
          <a:p>
            <a:pPr algn="r"/>
            <a:r>
              <a:rPr lang="es-MX" sz="1600" dirty="0" smtClean="0"/>
              <a:t>facultad de nutrición región Veracruz. </a:t>
            </a:r>
            <a:endParaRPr lang="es-MX" sz="1600" dirty="0" smtClean="0"/>
          </a:p>
        </p:txBody>
      </p:sp>
      <p:pic>
        <p:nvPicPr>
          <p:cNvPr id="1026" name="Picture 2" descr="Contacto – Bolsa de Trabajo 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57" y="187451"/>
            <a:ext cx="5460976" cy="16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gresados U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7" y="218095"/>
            <a:ext cx="1452266" cy="16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9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Cuenta de Egresado UV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660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/>
              <a:t>Bolsa de Trabajo UV </a:t>
            </a:r>
            <a:r>
              <a:rPr lang="es-MX" dirty="0"/>
              <a:t>es una herramienta tecnológica que la Universidad Veracruzana pone a disposición exclusiva de los universitarios UV (egresados y estudiantes de la UV) y de las organizaciones empleadoras para apoyar la inserción y el desarrollo laboral de la comunidad UV.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Objetivo:</a:t>
            </a:r>
          </a:p>
          <a:p>
            <a:pPr algn="just"/>
            <a:r>
              <a:rPr lang="es-MX" dirty="0"/>
              <a:t>Mejorar la inserción laboral mediante la vinculación entre la demanda laboral de la Comunidad Universitaria UV y la oferta de vacantes en puestos de trabajo de organizaciones empleadoras.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76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07" y="1312999"/>
            <a:ext cx="5556339" cy="480713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850776" y="2286000"/>
            <a:ext cx="2560320" cy="679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AutoShape 10" descr="blob:https://web.whatsapp.com/03e64f41-684a-4b30-b62f-e910894dc5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923108" y="160338"/>
            <a:ext cx="10171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/>
              <a:t>Ingreso mediante un inicio de sesión, se deberé ingresar con tu mismo usuario con el que ingresas a la plataforma de Mi UV</a:t>
            </a:r>
            <a:endParaRPr lang="es-MX" sz="28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3383"/>
          <a:stretch/>
        </p:blipFill>
        <p:spPr>
          <a:xfrm>
            <a:off x="493525" y="1854370"/>
            <a:ext cx="7128831" cy="308968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47322" y="3705194"/>
            <a:ext cx="1503454" cy="3186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6172199" y="2286000"/>
            <a:ext cx="628651" cy="243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23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6179" t="15625" r="34003" b="33304"/>
          <a:stretch/>
        </p:blipFill>
        <p:spPr>
          <a:xfrm>
            <a:off x="3069771" y="914400"/>
            <a:ext cx="5107579" cy="4918407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3657599" y="5146766"/>
            <a:ext cx="940526" cy="13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78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701" t="14911" r="64223" b="40625"/>
          <a:stretch/>
        </p:blipFill>
        <p:spPr>
          <a:xfrm>
            <a:off x="1763486" y="862149"/>
            <a:ext cx="3605348" cy="4724904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1260566" y="2011679"/>
            <a:ext cx="10058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37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716" t="16752" r="17098" b="17054"/>
          <a:stretch/>
        </p:blipFill>
        <p:spPr>
          <a:xfrm>
            <a:off x="2521131" y="1254035"/>
            <a:ext cx="7367452" cy="4206240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 flipH="1">
            <a:off x="7419702" y="2743200"/>
            <a:ext cx="10058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7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39" t="15625" r="16434" b="17589"/>
          <a:stretch/>
        </p:blipFill>
        <p:spPr>
          <a:xfrm>
            <a:off x="627016" y="653143"/>
            <a:ext cx="10776858" cy="4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493" t="10090" r="15329" b="12589"/>
          <a:stretch/>
        </p:blipFill>
        <p:spPr>
          <a:xfrm>
            <a:off x="1476103" y="509451"/>
            <a:ext cx="9130937" cy="56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987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405</TotalTime>
  <Words>131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Retrospección</vt:lpstr>
      <vt:lpstr>Bolsa de trabajo UV</vt:lpstr>
      <vt:lpstr>Cuenta de Egresado UV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Bolsa de trabajo UV</dc:title>
  <dc:creator>MTRA.SUSANA QUINTERO</dc:creator>
  <cp:lastModifiedBy>MTRA.SUSANA QUINTERO</cp:lastModifiedBy>
  <cp:revision>17</cp:revision>
  <dcterms:created xsi:type="dcterms:W3CDTF">2023-01-23T18:37:39Z</dcterms:created>
  <dcterms:modified xsi:type="dcterms:W3CDTF">2023-11-03T18:10:42Z</dcterms:modified>
</cp:coreProperties>
</file>