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64" r:id="rId5"/>
    <p:sldId id="261" r:id="rId6"/>
    <p:sldId id="262" r:id="rId7"/>
    <p:sldId id="265" r:id="rId8"/>
    <p:sldId id="263" r:id="rId9"/>
    <p:sldId id="258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49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86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79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2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83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19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9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0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6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54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</a:t>
            </a:r>
            <a:r>
              <a:rPr lang="es-MX" dirty="0" smtClean="0"/>
              <a:t>olsa de trabajo UV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FUNCIONAMIENTO DE LA BOLSA DE TRABAJO. </a:t>
            </a:r>
            <a:endParaRPr lang="es-MX" dirty="0" smtClean="0"/>
          </a:p>
          <a:p>
            <a:pPr algn="r"/>
            <a:r>
              <a:rPr lang="es-MX" sz="1900" dirty="0"/>
              <a:t>Elaborado por: coordinación de seguimiento de egresados.</a:t>
            </a:r>
          </a:p>
          <a:p>
            <a:pPr algn="r"/>
            <a:r>
              <a:rPr lang="es-MX" sz="1900" dirty="0"/>
              <a:t>facultad de nutrición región Veracruz. </a:t>
            </a:r>
          </a:p>
          <a:p>
            <a:endParaRPr lang="es-MX" dirty="0" smtClean="0"/>
          </a:p>
        </p:txBody>
      </p:sp>
      <p:pic>
        <p:nvPicPr>
          <p:cNvPr id="1026" name="Picture 2" descr="Contacto – Bolsa de Trabajo 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34" y="484278"/>
            <a:ext cx="6114538" cy="18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394" y="286603"/>
            <a:ext cx="3696789" cy="1450757"/>
          </a:xfrm>
        </p:spPr>
        <p:txBody>
          <a:bodyPr>
            <a:noAutofit/>
          </a:bodyPr>
          <a:lstStyle/>
          <a:p>
            <a:r>
              <a:rPr lang="es-MX" sz="3200" dirty="0" smtClean="0"/>
              <a:t>Datos de la vacante proporcionada por el empleador.	</a:t>
            </a:r>
            <a:endParaRPr lang="es-MX" sz="3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958148" y="286603"/>
            <a:ext cx="369678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Posibilidad de postularse para el puesto </a:t>
            </a:r>
            <a:endParaRPr lang="es-MX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78" y="1887348"/>
            <a:ext cx="5277395" cy="35076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6" y="1887348"/>
            <a:ext cx="5217523" cy="32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3954" y="758952"/>
            <a:ext cx="10541726" cy="3566160"/>
          </a:xfrm>
        </p:spPr>
        <p:txBody>
          <a:bodyPr/>
          <a:lstStyle/>
          <a:p>
            <a:r>
              <a:rPr lang="es-MX" dirty="0" smtClean="0"/>
              <a:t>Cuenta de Estudiante UV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625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/>
              <a:t>Bolsa de Trabajo UV </a:t>
            </a:r>
            <a:r>
              <a:rPr lang="es-MX" dirty="0" smtClean="0"/>
              <a:t>es una </a:t>
            </a:r>
            <a:r>
              <a:rPr lang="es-MX" dirty="0"/>
              <a:t>herramienta tecnológica que la Universidad Veracruzana pone a disposición exclusiva de los universitarios UV (egresados y estudiantes de la UV) y de las organizaciones empleadoras para apoyar la inserción y el desarrollo laboral de la comunidad UV</a:t>
            </a:r>
            <a:r>
              <a:rPr lang="es-MX" dirty="0" smtClean="0"/>
              <a:t>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Objetivo:</a:t>
            </a:r>
            <a:endParaRPr lang="es-MX" b="1" dirty="0"/>
          </a:p>
          <a:p>
            <a:pPr algn="just"/>
            <a:r>
              <a:rPr lang="es-MX" dirty="0"/>
              <a:t>Mejorar la inserción laboral mediante la vinculación entre la demanda laboral de la Comunidad Universitaria UV y la oferta de vacantes en puestos de trabajo de organizaciones empleadoras.</a:t>
            </a:r>
          </a:p>
        </p:txBody>
      </p:sp>
    </p:spTree>
    <p:extLst>
      <p:ext uri="{BB962C8B-B14F-4D97-AF65-F5344CB8AC3E}">
        <p14:creationId xmlns:p14="http://schemas.microsoft.com/office/powerpoint/2010/main" val="21156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07" y="1312999"/>
            <a:ext cx="5556339" cy="480713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850776" y="2286000"/>
            <a:ext cx="2560320" cy="679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AutoShape 10" descr="blob:https://web.whatsapp.com/03e64f41-684a-4b30-b62f-e910894dc5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923108" y="160338"/>
            <a:ext cx="10171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Ingreso mediante un inicio de sesión, se deberé ingresar con tu mismo usuario con el que ingresas a la plataforma de Mi UV</a:t>
            </a:r>
            <a:endParaRPr lang="es-MX" sz="28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3383"/>
          <a:stretch/>
        </p:blipFill>
        <p:spPr>
          <a:xfrm>
            <a:off x="493525" y="1854370"/>
            <a:ext cx="7128831" cy="308968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47322" y="3705194"/>
            <a:ext cx="1503454" cy="31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172199" y="2286000"/>
            <a:ext cx="628651" cy="243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651" y="365226"/>
            <a:ext cx="10633166" cy="1450757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Ingreso a la plataforma mediante un perfil de inicio ya sea a partir de Mi UV o directamente en la pagina de bolsa de trabajo UV 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17" y="1972492"/>
            <a:ext cx="5001670" cy="40227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28800" y="3030583"/>
            <a:ext cx="1201783" cy="2090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424" y="2118929"/>
            <a:ext cx="5775135" cy="4046740"/>
          </a:xfrm>
          <a:prstGeom prst="rect">
            <a:avLst/>
          </a:prstGeom>
        </p:spPr>
      </p:pic>
      <p:sp>
        <p:nvSpPr>
          <p:cNvPr id="17" name="Flecha abajo 16"/>
          <p:cNvSpPr/>
          <p:nvPr/>
        </p:nvSpPr>
        <p:spPr>
          <a:xfrm>
            <a:off x="7667898" y="2118929"/>
            <a:ext cx="509451" cy="719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9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la sección mi perfil puedes llenar información personal.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79" y="1850708"/>
            <a:ext cx="9767615" cy="904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4270912"/>
            <a:ext cx="9859055" cy="74295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97280" y="275558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7606" y="269101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La cual servirá para que el sistema te ayude a generar un C.V.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9614262" y="1815397"/>
            <a:ext cx="1250631" cy="8621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6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En la sesión de mi perfil se puede llenar los datos que nos ayudarán a llenar nuestro  </a:t>
            </a:r>
            <a:r>
              <a:rPr lang="es-MX" dirty="0" err="1" smtClean="0"/>
              <a:t>Curriculum</a:t>
            </a:r>
            <a:r>
              <a:rPr lang="es-MX" dirty="0" smtClean="0"/>
              <a:t> Vitae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7360"/>
            <a:ext cx="9707880" cy="45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766" y="46165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Dando Clic en la opción </a:t>
            </a:r>
            <a:r>
              <a:rPr lang="es-MX" b="1" dirty="0" smtClean="0"/>
              <a:t>vista previa de mi CV generará un archivo </a:t>
            </a:r>
            <a:r>
              <a:rPr lang="es-MX" b="1" u="sng" dirty="0" smtClean="0"/>
              <a:t>PDF</a:t>
            </a:r>
            <a:r>
              <a:rPr lang="es-MX" b="1" dirty="0" smtClean="0"/>
              <a:t> con los datos aportados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8" y="2175644"/>
            <a:ext cx="5251268" cy="3133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73" y="1912411"/>
            <a:ext cx="4728754" cy="415460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1711235" y="1912411"/>
            <a:ext cx="339634" cy="26595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460276" y="1337252"/>
            <a:ext cx="1371599" cy="190495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egresado o estudiante podrá buscar las vacantes publicadas por los empleadores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13"/>
          <a:stretch/>
        </p:blipFill>
        <p:spPr>
          <a:xfrm>
            <a:off x="2548661" y="1846264"/>
            <a:ext cx="7155003" cy="374464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4402182" y="1521789"/>
            <a:ext cx="875211" cy="73900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830142" y="4284617"/>
            <a:ext cx="1266487" cy="4397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45974" y="3088797"/>
            <a:ext cx="3568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Analizar los requisitos de la vacante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66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423</TotalTime>
  <Words>251</Words>
  <Application>Microsoft Office PowerPoint</Application>
  <PresentationFormat>Panorámica</PresentationFormat>
  <Paragraphs>19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Retrospección</vt:lpstr>
      <vt:lpstr>Bolsa de trabajo UV </vt:lpstr>
      <vt:lpstr>Cuenta de Estudiante UV</vt:lpstr>
      <vt:lpstr>Presentación de PowerPoint</vt:lpstr>
      <vt:lpstr>Presentación de PowerPoint</vt:lpstr>
      <vt:lpstr>Ingreso a la plataforma mediante un perfil de inicio ya sea a partir de Mi UV o directamente en la pagina de bolsa de trabajo UV </vt:lpstr>
      <vt:lpstr>En la sección mi perfil puedes llenar información personal.</vt:lpstr>
      <vt:lpstr>En la sesión de mi perfil se puede llenar los datos que nos ayudarán a llenar nuestro  Curriculum Vitae </vt:lpstr>
      <vt:lpstr>Dando Clic en la opción vista previa de mi CV generará un archivo PDF con los datos aportados </vt:lpstr>
      <vt:lpstr>El egresado o estudiante podrá buscar las vacantes publicadas por los empleadores </vt:lpstr>
      <vt:lpstr>Datos de la vacante proporcionada por el empleador.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Bolsa de trabajo UV</dc:title>
  <dc:creator>MTRA.SUSANA QUINTERO</dc:creator>
  <cp:lastModifiedBy>MTRA.SUSANA QUINTERO</cp:lastModifiedBy>
  <cp:revision>20</cp:revision>
  <dcterms:created xsi:type="dcterms:W3CDTF">2023-01-23T18:37:39Z</dcterms:created>
  <dcterms:modified xsi:type="dcterms:W3CDTF">2023-11-03T18:11:09Z</dcterms:modified>
</cp:coreProperties>
</file>